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3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4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8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9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5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51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52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53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9"/>
  </p:notesMasterIdLst>
  <p:sldIdLst>
    <p:sldId id="256" r:id="rId2"/>
    <p:sldId id="305" r:id="rId3"/>
    <p:sldId id="260" r:id="rId4"/>
    <p:sldId id="261" r:id="rId5"/>
    <p:sldId id="306" r:id="rId6"/>
    <p:sldId id="307" r:id="rId7"/>
    <p:sldId id="262" r:id="rId8"/>
    <p:sldId id="308" r:id="rId9"/>
    <p:sldId id="309" r:id="rId10"/>
    <p:sldId id="310" r:id="rId11"/>
    <p:sldId id="311" r:id="rId12"/>
    <p:sldId id="313" r:id="rId13"/>
    <p:sldId id="315" r:id="rId14"/>
    <p:sldId id="314" r:id="rId15"/>
    <p:sldId id="316" r:id="rId16"/>
    <p:sldId id="317" r:id="rId17"/>
    <p:sldId id="318" r:id="rId18"/>
    <p:sldId id="319" r:id="rId19"/>
    <p:sldId id="321" r:id="rId20"/>
    <p:sldId id="322" r:id="rId21"/>
    <p:sldId id="323" r:id="rId22"/>
    <p:sldId id="324" r:id="rId23"/>
    <p:sldId id="326" r:id="rId24"/>
    <p:sldId id="325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9" r:id="rId40"/>
    <p:sldId id="350" r:id="rId41"/>
    <p:sldId id="348" r:id="rId42"/>
    <p:sldId id="351" r:id="rId43"/>
    <p:sldId id="352" r:id="rId44"/>
    <p:sldId id="353" r:id="rId45"/>
    <p:sldId id="354" r:id="rId46"/>
    <p:sldId id="355" r:id="rId47"/>
    <p:sldId id="356" r:id="rId48"/>
    <p:sldId id="359" r:id="rId49"/>
    <p:sldId id="360" r:id="rId50"/>
    <p:sldId id="361" r:id="rId51"/>
    <p:sldId id="367" r:id="rId52"/>
    <p:sldId id="368" r:id="rId53"/>
    <p:sldId id="364" r:id="rId54"/>
    <p:sldId id="357" r:id="rId55"/>
    <p:sldId id="370" r:id="rId56"/>
    <p:sldId id="371" r:id="rId57"/>
    <p:sldId id="358" r:id="rId58"/>
  </p:sldIdLst>
  <p:sldSz cx="9144000" cy="5143500" type="screen16x9"/>
  <p:notesSz cx="6858000" cy="9144000"/>
  <p:embeddedFontLst>
    <p:embeddedFont>
      <p:font typeface="Chonburi" panose="00000500000000000000" pitchFamily="2" charset="-34"/>
      <p:regular r:id="rId60"/>
    </p:embeddedFont>
    <p:embeddedFont>
      <p:font typeface="HY견명조" panose="02030600000101010101" pitchFamily="18" charset="-127"/>
      <p:regular r:id="rId61"/>
    </p:embeddedFont>
    <p:embeddedFont>
      <p:font typeface="HY엽서L" panose="02030600000101010101" pitchFamily="18" charset="-127"/>
      <p:regular r:id="rId62"/>
    </p:embeddedFont>
    <p:embeddedFont>
      <p:font typeface="HY엽서M" panose="02030600000101010101" pitchFamily="18" charset="-127"/>
      <p:regular r:id="rId63"/>
    </p:embeddedFont>
    <p:embeddedFont>
      <p:font typeface="Livvic" pitchFamily="2" charset="0"/>
      <p:regular r:id="rId64"/>
      <p:bold r:id="rId65"/>
      <p:italic r:id="rId66"/>
      <p:boldItalic r:id="rId67"/>
    </p:embeddedFont>
    <p:embeddedFont>
      <p:font typeface="Oswald" panose="00000500000000000000" pitchFamily="2" charset="0"/>
      <p:regular r:id="rId68"/>
      <p:bold r:id="rId69"/>
    </p:embeddedFont>
    <p:embeddedFont>
      <p:font typeface="Palanquin Dark" panose="020B0600000101010101" charset="0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940E78-E575-4054-8ECE-E69A63EF8635}">
  <a:tblStyle styleId="{55940E78-E575-4054-8ECE-E69A63EF86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2788" autoAdjust="0"/>
  </p:normalViewPr>
  <p:slideViewPr>
    <p:cSldViewPr snapToGrid="0">
      <p:cViewPr varScale="1">
        <p:scale>
          <a:sx n="116" d="100"/>
          <a:sy n="116" d="100"/>
        </p:scale>
        <p:origin x="135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9F2D00-2A45-4C81-8795-F0F4F55908E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7DEB09D-D040-4563-B0B2-4DA19D3B9E14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l" latinLnBrk="1"/>
          <a:r>
            <a:rPr lang="ko-KR" altLang="en-US" dirty="0"/>
            <a:t>    정상혈압</a:t>
          </a:r>
        </a:p>
      </dgm:t>
    </dgm:pt>
    <dgm:pt modelId="{75538D5C-91D4-4C80-A5F4-ABDBBDD1AEDE}" type="parTrans" cxnId="{CC6707B8-560F-48D2-A221-729761E9C97A}">
      <dgm:prSet/>
      <dgm:spPr/>
      <dgm:t>
        <a:bodyPr/>
        <a:lstStyle/>
        <a:p>
          <a:pPr latinLnBrk="1"/>
          <a:endParaRPr lang="ko-KR" altLang="en-US"/>
        </a:p>
      </dgm:t>
    </dgm:pt>
    <dgm:pt modelId="{8D11D77A-A996-44F8-A867-136A822AA1C6}" type="sibTrans" cxnId="{CC6707B8-560F-48D2-A221-729761E9C97A}">
      <dgm:prSet/>
      <dgm:spPr/>
      <dgm:t>
        <a:bodyPr/>
        <a:lstStyle/>
        <a:p>
          <a:pPr latinLnBrk="1"/>
          <a:endParaRPr lang="ko-KR" altLang="en-US"/>
        </a:p>
      </dgm:t>
    </dgm:pt>
    <dgm:pt modelId="{DD54F8A4-8FB0-4196-B5EA-AFBF72ADBE91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l" latinLnBrk="1"/>
          <a:r>
            <a:rPr lang="ko-KR" altLang="en-US" dirty="0"/>
            <a:t> 상승혈압</a:t>
          </a:r>
        </a:p>
      </dgm:t>
    </dgm:pt>
    <dgm:pt modelId="{A3D44B1D-B657-4B95-A3B1-B493E9AAFF52}" type="parTrans" cxnId="{D4AB516F-ABF8-4EE3-9F2C-BCABDFE5BFC0}">
      <dgm:prSet/>
      <dgm:spPr/>
      <dgm:t>
        <a:bodyPr/>
        <a:lstStyle/>
        <a:p>
          <a:pPr latinLnBrk="1"/>
          <a:endParaRPr lang="ko-KR" altLang="en-US"/>
        </a:p>
      </dgm:t>
    </dgm:pt>
    <dgm:pt modelId="{FB8B9A6D-1636-4897-BF1F-9DCBB327441D}" type="sibTrans" cxnId="{D4AB516F-ABF8-4EE3-9F2C-BCABDFE5BFC0}">
      <dgm:prSet/>
      <dgm:spPr/>
      <dgm:t>
        <a:bodyPr/>
        <a:lstStyle/>
        <a:p>
          <a:pPr latinLnBrk="1"/>
          <a:endParaRPr lang="ko-KR" altLang="en-US"/>
        </a:p>
      </dgm:t>
    </dgm:pt>
    <dgm:pt modelId="{8BBD98F7-E67A-4D7A-B192-07EB5ACF3847}">
      <dgm:prSet phldrT="[텍스트]"/>
      <dgm:spPr>
        <a:solidFill>
          <a:srgbClr val="FF0000"/>
        </a:solidFill>
      </dgm:spPr>
      <dgm:t>
        <a:bodyPr/>
        <a:lstStyle/>
        <a:p>
          <a:pPr algn="l" latinLnBrk="1"/>
          <a:r>
            <a:rPr lang="ko-KR" altLang="en-US" dirty="0"/>
            <a:t>고혈압</a:t>
          </a:r>
          <a:r>
            <a:rPr lang="en-US" altLang="ko-KR" dirty="0"/>
            <a:t>1</a:t>
          </a:r>
          <a:r>
            <a:rPr lang="ko-KR" altLang="en-US" dirty="0"/>
            <a:t>기</a:t>
          </a:r>
        </a:p>
      </dgm:t>
    </dgm:pt>
    <dgm:pt modelId="{DB1E1E41-3DAA-481F-8619-DECC1AB3F6F6}" type="parTrans" cxnId="{4A86E7CE-528E-4C2E-B4EB-9F2458BC365B}">
      <dgm:prSet/>
      <dgm:spPr/>
      <dgm:t>
        <a:bodyPr/>
        <a:lstStyle/>
        <a:p>
          <a:pPr latinLnBrk="1"/>
          <a:endParaRPr lang="ko-KR" altLang="en-US"/>
        </a:p>
      </dgm:t>
    </dgm:pt>
    <dgm:pt modelId="{B773C7CD-9539-4AFD-A12B-1EA85EC8033E}" type="sibTrans" cxnId="{4A86E7CE-528E-4C2E-B4EB-9F2458BC365B}">
      <dgm:prSet/>
      <dgm:spPr/>
      <dgm:t>
        <a:bodyPr/>
        <a:lstStyle/>
        <a:p>
          <a:pPr latinLnBrk="1"/>
          <a:endParaRPr lang="ko-KR" altLang="en-US"/>
        </a:p>
      </dgm:t>
    </dgm:pt>
    <dgm:pt modelId="{E43EED79-2BE1-47AB-A987-A2A29A53959C}">
      <dgm:prSet phldrT="[텍스트]"/>
      <dgm:spPr>
        <a:solidFill>
          <a:srgbClr val="FF0000"/>
        </a:solidFill>
      </dgm:spPr>
      <dgm:t>
        <a:bodyPr/>
        <a:lstStyle/>
        <a:p>
          <a:pPr algn="l" latinLnBrk="1"/>
          <a:r>
            <a:rPr lang="ko-KR" altLang="en-US" dirty="0"/>
            <a:t>           고혈압</a:t>
          </a:r>
          <a:r>
            <a:rPr lang="en-US" altLang="ko-KR" dirty="0"/>
            <a:t>2</a:t>
          </a:r>
          <a:r>
            <a:rPr lang="ko-KR" altLang="en-US" dirty="0"/>
            <a:t>기</a:t>
          </a:r>
        </a:p>
      </dgm:t>
    </dgm:pt>
    <dgm:pt modelId="{6D550EF3-1B6A-48C9-8AE4-FCCA6BD6580A}" type="parTrans" cxnId="{BAFC98B8-37C2-4BD4-AC91-BC424D5C91EA}">
      <dgm:prSet/>
      <dgm:spPr/>
      <dgm:t>
        <a:bodyPr/>
        <a:lstStyle/>
        <a:p>
          <a:pPr latinLnBrk="1"/>
          <a:endParaRPr lang="ko-KR" altLang="en-US"/>
        </a:p>
      </dgm:t>
    </dgm:pt>
    <dgm:pt modelId="{9453B941-8260-4106-B281-26D784EDE70B}" type="sibTrans" cxnId="{BAFC98B8-37C2-4BD4-AC91-BC424D5C91EA}">
      <dgm:prSet/>
      <dgm:spPr/>
      <dgm:t>
        <a:bodyPr/>
        <a:lstStyle/>
        <a:p>
          <a:pPr latinLnBrk="1"/>
          <a:endParaRPr lang="ko-KR" altLang="en-US"/>
        </a:p>
      </dgm:t>
    </dgm:pt>
    <dgm:pt modelId="{42B42925-B995-4BBC-BFE5-A648A692EC34}" type="pres">
      <dgm:prSet presAssocID="{129F2D00-2A45-4C81-8795-F0F4F55908E6}" presName="Name0" presStyleCnt="0">
        <dgm:presLayoutVars>
          <dgm:dir/>
          <dgm:resizeHandles val="exact"/>
        </dgm:presLayoutVars>
      </dgm:prSet>
      <dgm:spPr/>
    </dgm:pt>
    <dgm:pt modelId="{28944D53-9E78-404F-89D0-BCC0F97DE506}" type="pres">
      <dgm:prSet presAssocID="{27DEB09D-D040-4563-B0B2-4DA19D3B9E14}" presName="parTxOnly" presStyleLbl="node1" presStyleIdx="0" presStyleCnt="4" custScaleX="87326">
        <dgm:presLayoutVars>
          <dgm:bulletEnabled val="1"/>
        </dgm:presLayoutVars>
      </dgm:prSet>
      <dgm:spPr/>
    </dgm:pt>
    <dgm:pt modelId="{57F866A5-FDE9-4E6F-9604-EFB9BB4F199C}" type="pres">
      <dgm:prSet presAssocID="{8D11D77A-A996-44F8-A867-136A822AA1C6}" presName="parSpace" presStyleCnt="0"/>
      <dgm:spPr/>
    </dgm:pt>
    <dgm:pt modelId="{8583863A-2AC6-45B4-AB0E-FCA4C0191D7E}" type="pres">
      <dgm:prSet presAssocID="{DD54F8A4-8FB0-4196-B5EA-AFBF72ADBE91}" presName="parTxOnly" presStyleLbl="node1" presStyleIdx="1" presStyleCnt="4" custScaleX="86491">
        <dgm:presLayoutVars>
          <dgm:bulletEnabled val="1"/>
        </dgm:presLayoutVars>
      </dgm:prSet>
      <dgm:spPr/>
    </dgm:pt>
    <dgm:pt modelId="{C8BCDA0A-B93B-499F-A493-A19DD2ABDAD4}" type="pres">
      <dgm:prSet presAssocID="{FB8B9A6D-1636-4897-BF1F-9DCBB327441D}" presName="parSpace" presStyleCnt="0"/>
      <dgm:spPr/>
    </dgm:pt>
    <dgm:pt modelId="{615293D4-B6E5-47C3-A9DA-0D70C7298351}" type="pres">
      <dgm:prSet presAssocID="{8BBD98F7-E67A-4D7A-B192-07EB5ACF3847}" presName="parTxOnly" presStyleLbl="node1" presStyleIdx="2" presStyleCnt="4" custScaleX="85140">
        <dgm:presLayoutVars>
          <dgm:bulletEnabled val="1"/>
        </dgm:presLayoutVars>
      </dgm:prSet>
      <dgm:spPr/>
    </dgm:pt>
    <dgm:pt modelId="{A75B01E0-A5DF-4F09-B607-698C4E24E250}" type="pres">
      <dgm:prSet presAssocID="{B773C7CD-9539-4AFD-A12B-1EA85EC8033E}" presName="parSpace" presStyleCnt="0"/>
      <dgm:spPr/>
    </dgm:pt>
    <dgm:pt modelId="{751A0005-DD11-4B6F-BA4A-33F544D12D66}" type="pres">
      <dgm:prSet presAssocID="{E43EED79-2BE1-47AB-A987-A2A29A53959C}" presName="parTxOnly" presStyleLbl="node1" presStyleIdx="3" presStyleCnt="4" custScaleX="146395">
        <dgm:presLayoutVars>
          <dgm:bulletEnabled val="1"/>
        </dgm:presLayoutVars>
      </dgm:prSet>
      <dgm:spPr/>
    </dgm:pt>
  </dgm:ptLst>
  <dgm:cxnLst>
    <dgm:cxn modelId="{80DC542D-A018-4263-95D7-38353B1DAF1C}" type="presOf" srcId="{27DEB09D-D040-4563-B0B2-4DA19D3B9E14}" destId="{28944D53-9E78-404F-89D0-BCC0F97DE506}" srcOrd="0" destOrd="0" presId="urn:microsoft.com/office/officeart/2005/8/layout/hChevron3"/>
    <dgm:cxn modelId="{065D1834-2E99-4949-A7E1-0DF024E6B515}" type="presOf" srcId="{129F2D00-2A45-4C81-8795-F0F4F55908E6}" destId="{42B42925-B995-4BBC-BFE5-A648A692EC34}" srcOrd="0" destOrd="0" presId="urn:microsoft.com/office/officeart/2005/8/layout/hChevron3"/>
    <dgm:cxn modelId="{DFA11D3C-16E2-4DA7-A6FC-FA6B44AF69D6}" type="presOf" srcId="{8BBD98F7-E67A-4D7A-B192-07EB5ACF3847}" destId="{615293D4-B6E5-47C3-A9DA-0D70C7298351}" srcOrd="0" destOrd="0" presId="urn:microsoft.com/office/officeart/2005/8/layout/hChevron3"/>
    <dgm:cxn modelId="{4D48D945-B11C-409B-8604-CB89CDA99844}" type="presOf" srcId="{DD54F8A4-8FB0-4196-B5EA-AFBF72ADBE91}" destId="{8583863A-2AC6-45B4-AB0E-FCA4C0191D7E}" srcOrd="0" destOrd="0" presId="urn:microsoft.com/office/officeart/2005/8/layout/hChevron3"/>
    <dgm:cxn modelId="{D4AB516F-ABF8-4EE3-9F2C-BCABDFE5BFC0}" srcId="{129F2D00-2A45-4C81-8795-F0F4F55908E6}" destId="{DD54F8A4-8FB0-4196-B5EA-AFBF72ADBE91}" srcOrd="1" destOrd="0" parTransId="{A3D44B1D-B657-4B95-A3B1-B493E9AAFF52}" sibTransId="{FB8B9A6D-1636-4897-BF1F-9DCBB327441D}"/>
    <dgm:cxn modelId="{EF35788C-867F-4B01-9072-1B0A7EDE5F54}" type="presOf" srcId="{E43EED79-2BE1-47AB-A987-A2A29A53959C}" destId="{751A0005-DD11-4B6F-BA4A-33F544D12D66}" srcOrd="0" destOrd="0" presId="urn:microsoft.com/office/officeart/2005/8/layout/hChevron3"/>
    <dgm:cxn modelId="{CC6707B8-560F-48D2-A221-729761E9C97A}" srcId="{129F2D00-2A45-4C81-8795-F0F4F55908E6}" destId="{27DEB09D-D040-4563-B0B2-4DA19D3B9E14}" srcOrd="0" destOrd="0" parTransId="{75538D5C-91D4-4C80-A5F4-ABDBBDD1AEDE}" sibTransId="{8D11D77A-A996-44F8-A867-136A822AA1C6}"/>
    <dgm:cxn modelId="{BAFC98B8-37C2-4BD4-AC91-BC424D5C91EA}" srcId="{129F2D00-2A45-4C81-8795-F0F4F55908E6}" destId="{E43EED79-2BE1-47AB-A987-A2A29A53959C}" srcOrd="3" destOrd="0" parTransId="{6D550EF3-1B6A-48C9-8AE4-FCCA6BD6580A}" sibTransId="{9453B941-8260-4106-B281-26D784EDE70B}"/>
    <dgm:cxn modelId="{4A86E7CE-528E-4C2E-B4EB-9F2458BC365B}" srcId="{129F2D00-2A45-4C81-8795-F0F4F55908E6}" destId="{8BBD98F7-E67A-4D7A-B192-07EB5ACF3847}" srcOrd="2" destOrd="0" parTransId="{DB1E1E41-3DAA-481F-8619-DECC1AB3F6F6}" sibTransId="{B773C7CD-9539-4AFD-A12B-1EA85EC8033E}"/>
    <dgm:cxn modelId="{5CA05130-7463-4424-BC72-DA1C9FCDB8E5}" type="presParOf" srcId="{42B42925-B995-4BBC-BFE5-A648A692EC34}" destId="{28944D53-9E78-404F-89D0-BCC0F97DE506}" srcOrd="0" destOrd="0" presId="urn:microsoft.com/office/officeart/2005/8/layout/hChevron3"/>
    <dgm:cxn modelId="{F056584F-7D1F-4249-84E3-3675C43015FD}" type="presParOf" srcId="{42B42925-B995-4BBC-BFE5-A648A692EC34}" destId="{57F866A5-FDE9-4E6F-9604-EFB9BB4F199C}" srcOrd="1" destOrd="0" presId="urn:microsoft.com/office/officeart/2005/8/layout/hChevron3"/>
    <dgm:cxn modelId="{A5E9246D-A791-4D7F-AEC7-FCF446C0A0C5}" type="presParOf" srcId="{42B42925-B995-4BBC-BFE5-A648A692EC34}" destId="{8583863A-2AC6-45B4-AB0E-FCA4C0191D7E}" srcOrd="2" destOrd="0" presId="urn:microsoft.com/office/officeart/2005/8/layout/hChevron3"/>
    <dgm:cxn modelId="{193C57DF-DE42-4E2C-ABD5-9A054531BEAA}" type="presParOf" srcId="{42B42925-B995-4BBC-BFE5-A648A692EC34}" destId="{C8BCDA0A-B93B-499F-A493-A19DD2ABDAD4}" srcOrd="3" destOrd="0" presId="urn:microsoft.com/office/officeart/2005/8/layout/hChevron3"/>
    <dgm:cxn modelId="{2B6943A3-E687-4EF2-B910-8A225616807B}" type="presParOf" srcId="{42B42925-B995-4BBC-BFE5-A648A692EC34}" destId="{615293D4-B6E5-47C3-A9DA-0D70C7298351}" srcOrd="4" destOrd="0" presId="urn:microsoft.com/office/officeart/2005/8/layout/hChevron3"/>
    <dgm:cxn modelId="{19A85214-920F-4799-92B1-29F67BF31936}" type="presParOf" srcId="{42B42925-B995-4BBC-BFE5-A648A692EC34}" destId="{A75B01E0-A5DF-4F09-B607-698C4E24E250}" srcOrd="5" destOrd="0" presId="urn:microsoft.com/office/officeart/2005/8/layout/hChevron3"/>
    <dgm:cxn modelId="{C997A4E2-8013-4FF6-843E-7D5899548331}" type="presParOf" srcId="{42B42925-B995-4BBC-BFE5-A648A692EC34}" destId="{751A0005-DD11-4B6F-BA4A-33F544D12D66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9F2D00-2A45-4C81-8795-F0F4F55908E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7DEB09D-D040-4563-B0B2-4DA19D3B9E14}">
      <dgm:prSet phldrT="[텍스트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 latinLnBrk="1"/>
          <a:r>
            <a:rPr lang="en-US" altLang="ko-KR" dirty="0"/>
            <a:t>	    </a:t>
          </a:r>
          <a:r>
            <a:rPr lang="ko-KR" altLang="en-US" dirty="0"/>
            <a:t>정상혈압</a:t>
          </a:r>
        </a:p>
      </dgm:t>
    </dgm:pt>
    <dgm:pt modelId="{75538D5C-91D4-4C80-A5F4-ABDBBDD1AEDE}" type="parTrans" cxnId="{CC6707B8-560F-48D2-A221-729761E9C97A}">
      <dgm:prSet/>
      <dgm:spPr/>
      <dgm:t>
        <a:bodyPr/>
        <a:lstStyle/>
        <a:p>
          <a:pPr latinLnBrk="1"/>
          <a:endParaRPr lang="ko-KR" altLang="en-US"/>
        </a:p>
      </dgm:t>
    </dgm:pt>
    <dgm:pt modelId="{8D11D77A-A996-44F8-A867-136A822AA1C6}" type="sibTrans" cxnId="{CC6707B8-560F-48D2-A221-729761E9C97A}">
      <dgm:prSet/>
      <dgm:spPr/>
      <dgm:t>
        <a:bodyPr/>
        <a:lstStyle/>
        <a:p>
          <a:pPr latinLnBrk="1"/>
          <a:endParaRPr lang="ko-KR" altLang="en-US"/>
        </a:p>
      </dgm:t>
    </dgm:pt>
    <dgm:pt modelId="{DD54F8A4-8FB0-4196-B5EA-AFBF72ADBE91}">
      <dgm:prSet phldrT="[텍스트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 latinLnBrk="1"/>
          <a:r>
            <a:rPr lang="ko-KR" altLang="en-US" sz="1400" dirty="0"/>
            <a:t>고혈압전단계</a:t>
          </a:r>
        </a:p>
      </dgm:t>
    </dgm:pt>
    <dgm:pt modelId="{A3D44B1D-B657-4B95-A3B1-B493E9AAFF52}" type="parTrans" cxnId="{D4AB516F-ABF8-4EE3-9F2C-BCABDFE5BFC0}">
      <dgm:prSet/>
      <dgm:spPr/>
      <dgm:t>
        <a:bodyPr/>
        <a:lstStyle/>
        <a:p>
          <a:pPr latinLnBrk="1"/>
          <a:endParaRPr lang="ko-KR" altLang="en-US"/>
        </a:p>
      </dgm:t>
    </dgm:pt>
    <dgm:pt modelId="{FB8B9A6D-1636-4897-BF1F-9DCBB327441D}" type="sibTrans" cxnId="{D4AB516F-ABF8-4EE3-9F2C-BCABDFE5BFC0}">
      <dgm:prSet/>
      <dgm:spPr/>
      <dgm:t>
        <a:bodyPr/>
        <a:lstStyle/>
        <a:p>
          <a:pPr latinLnBrk="1"/>
          <a:endParaRPr lang="ko-KR" altLang="en-US"/>
        </a:p>
      </dgm:t>
    </dgm:pt>
    <dgm:pt modelId="{8BBD98F7-E67A-4D7A-B192-07EB5ACF3847}">
      <dgm:prSet phldrT="[텍스트]"/>
      <dgm:spPr>
        <a:solidFill>
          <a:srgbClr val="0070C0"/>
        </a:solidFill>
      </dgm:spPr>
      <dgm:t>
        <a:bodyPr/>
        <a:lstStyle/>
        <a:p>
          <a:pPr algn="l" latinLnBrk="1"/>
          <a:r>
            <a:rPr lang="ko-KR" altLang="en-US" dirty="0"/>
            <a:t>  고혈압</a:t>
          </a:r>
          <a:r>
            <a:rPr lang="en-US" altLang="ko-KR" dirty="0"/>
            <a:t>1</a:t>
          </a:r>
          <a:r>
            <a:rPr lang="ko-KR" altLang="en-US" dirty="0"/>
            <a:t>기</a:t>
          </a:r>
        </a:p>
      </dgm:t>
    </dgm:pt>
    <dgm:pt modelId="{DB1E1E41-3DAA-481F-8619-DECC1AB3F6F6}" type="parTrans" cxnId="{4A86E7CE-528E-4C2E-B4EB-9F2458BC365B}">
      <dgm:prSet/>
      <dgm:spPr/>
      <dgm:t>
        <a:bodyPr/>
        <a:lstStyle/>
        <a:p>
          <a:pPr latinLnBrk="1"/>
          <a:endParaRPr lang="ko-KR" altLang="en-US"/>
        </a:p>
      </dgm:t>
    </dgm:pt>
    <dgm:pt modelId="{B773C7CD-9539-4AFD-A12B-1EA85EC8033E}" type="sibTrans" cxnId="{4A86E7CE-528E-4C2E-B4EB-9F2458BC365B}">
      <dgm:prSet/>
      <dgm:spPr/>
      <dgm:t>
        <a:bodyPr/>
        <a:lstStyle/>
        <a:p>
          <a:pPr latinLnBrk="1"/>
          <a:endParaRPr lang="ko-KR" altLang="en-US"/>
        </a:p>
      </dgm:t>
    </dgm:pt>
    <dgm:pt modelId="{E43EED79-2BE1-47AB-A987-A2A29A53959C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dirty="0"/>
            <a:t>고혈압</a:t>
          </a:r>
          <a:r>
            <a:rPr lang="en-US" altLang="ko-KR" dirty="0"/>
            <a:t>2</a:t>
          </a:r>
          <a:r>
            <a:rPr lang="ko-KR" altLang="en-US" dirty="0"/>
            <a:t>기</a:t>
          </a:r>
        </a:p>
      </dgm:t>
    </dgm:pt>
    <dgm:pt modelId="{6D550EF3-1B6A-48C9-8AE4-FCCA6BD6580A}" type="parTrans" cxnId="{BAFC98B8-37C2-4BD4-AC91-BC424D5C91EA}">
      <dgm:prSet/>
      <dgm:spPr/>
      <dgm:t>
        <a:bodyPr/>
        <a:lstStyle/>
        <a:p>
          <a:pPr latinLnBrk="1"/>
          <a:endParaRPr lang="ko-KR" altLang="en-US"/>
        </a:p>
      </dgm:t>
    </dgm:pt>
    <dgm:pt modelId="{9453B941-8260-4106-B281-26D784EDE70B}" type="sibTrans" cxnId="{BAFC98B8-37C2-4BD4-AC91-BC424D5C91EA}">
      <dgm:prSet/>
      <dgm:spPr/>
      <dgm:t>
        <a:bodyPr/>
        <a:lstStyle/>
        <a:p>
          <a:pPr latinLnBrk="1"/>
          <a:endParaRPr lang="ko-KR" altLang="en-US"/>
        </a:p>
      </dgm:t>
    </dgm:pt>
    <dgm:pt modelId="{42B42925-B995-4BBC-BFE5-A648A692EC34}" type="pres">
      <dgm:prSet presAssocID="{129F2D00-2A45-4C81-8795-F0F4F55908E6}" presName="Name0" presStyleCnt="0">
        <dgm:presLayoutVars>
          <dgm:dir/>
          <dgm:resizeHandles val="exact"/>
        </dgm:presLayoutVars>
      </dgm:prSet>
      <dgm:spPr/>
    </dgm:pt>
    <dgm:pt modelId="{28944D53-9E78-404F-89D0-BCC0F97DE506}" type="pres">
      <dgm:prSet presAssocID="{27DEB09D-D040-4563-B0B2-4DA19D3B9E14}" presName="parTxOnly" presStyleLbl="node1" presStyleIdx="0" presStyleCnt="4" custScaleX="85893">
        <dgm:presLayoutVars>
          <dgm:bulletEnabled val="1"/>
        </dgm:presLayoutVars>
      </dgm:prSet>
      <dgm:spPr/>
    </dgm:pt>
    <dgm:pt modelId="{57F866A5-FDE9-4E6F-9604-EFB9BB4F199C}" type="pres">
      <dgm:prSet presAssocID="{8D11D77A-A996-44F8-A867-136A822AA1C6}" presName="parSpace" presStyleCnt="0"/>
      <dgm:spPr/>
    </dgm:pt>
    <dgm:pt modelId="{8583863A-2AC6-45B4-AB0E-FCA4C0191D7E}" type="pres">
      <dgm:prSet presAssocID="{DD54F8A4-8FB0-4196-B5EA-AFBF72ADBE91}" presName="parTxOnly" presStyleLbl="node1" presStyleIdx="1" presStyleCnt="4" custScaleX="49996">
        <dgm:presLayoutVars>
          <dgm:bulletEnabled val="1"/>
        </dgm:presLayoutVars>
      </dgm:prSet>
      <dgm:spPr/>
    </dgm:pt>
    <dgm:pt modelId="{C8BCDA0A-B93B-499F-A493-A19DD2ABDAD4}" type="pres">
      <dgm:prSet presAssocID="{FB8B9A6D-1636-4897-BF1F-9DCBB327441D}" presName="parSpace" presStyleCnt="0"/>
      <dgm:spPr/>
    </dgm:pt>
    <dgm:pt modelId="{615293D4-B6E5-47C3-A9DA-0D70C7298351}" type="pres">
      <dgm:prSet presAssocID="{8BBD98F7-E67A-4D7A-B192-07EB5ACF3847}" presName="parTxOnly" presStyleLbl="node1" presStyleIdx="2" presStyleCnt="4" custScaleX="55027">
        <dgm:presLayoutVars>
          <dgm:bulletEnabled val="1"/>
        </dgm:presLayoutVars>
      </dgm:prSet>
      <dgm:spPr/>
    </dgm:pt>
    <dgm:pt modelId="{A75B01E0-A5DF-4F09-B607-698C4E24E250}" type="pres">
      <dgm:prSet presAssocID="{B773C7CD-9539-4AFD-A12B-1EA85EC8033E}" presName="parSpace" presStyleCnt="0"/>
      <dgm:spPr/>
    </dgm:pt>
    <dgm:pt modelId="{751A0005-DD11-4B6F-BA4A-33F544D12D66}" type="pres">
      <dgm:prSet presAssocID="{E43EED79-2BE1-47AB-A987-A2A29A53959C}" presName="parTxOnly" presStyleLbl="node1" presStyleIdx="3" presStyleCnt="4" custScaleX="35919">
        <dgm:presLayoutVars>
          <dgm:bulletEnabled val="1"/>
        </dgm:presLayoutVars>
      </dgm:prSet>
      <dgm:spPr/>
    </dgm:pt>
  </dgm:ptLst>
  <dgm:cxnLst>
    <dgm:cxn modelId="{80DC542D-A018-4263-95D7-38353B1DAF1C}" type="presOf" srcId="{27DEB09D-D040-4563-B0B2-4DA19D3B9E14}" destId="{28944D53-9E78-404F-89D0-BCC0F97DE506}" srcOrd="0" destOrd="0" presId="urn:microsoft.com/office/officeart/2005/8/layout/hChevron3"/>
    <dgm:cxn modelId="{065D1834-2E99-4949-A7E1-0DF024E6B515}" type="presOf" srcId="{129F2D00-2A45-4C81-8795-F0F4F55908E6}" destId="{42B42925-B995-4BBC-BFE5-A648A692EC34}" srcOrd="0" destOrd="0" presId="urn:microsoft.com/office/officeart/2005/8/layout/hChevron3"/>
    <dgm:cxn modelId="{DFA11D3C-16E2-4DA7-A6FC-FA6B44AF69D6}" type="presOf" srcId="{8BBD98F7-E67A-4D7A-B192-07EB5ACF3847}" destId="{615293D4-B6E5-47C3-A9DA-0D70C7298351}" srcOrd="0" destOrd="0" presId="urn:microsoft.com/office/officeart/2005/8/layout/hChevron3"/>
    <dgm:cxn modelId="{4D48D945-B11C-409B-8604-CB89CDA99844}" type="presOf" srcId="{DD54F8A4-8FB0-4196-B5EA-AFBF72ADBE91}" destId="{8583863A-2AC6-45B4-AB0E-FCA4C0191D7E}" srcOrd="0" destOrd="0" presId="urn:microsoft.com/office/officeart/2005/8/layout/hChevron3"/>
    <dgm:cxn modelId="{D4AB516F-ABF8-4EE3-9F2C-BCABDFE5BFC0}" srcId="{129F2D00-2A45-4C81-8795-F0F4F55908E6}" destId="{DD54F8A4-8FB0-4196-B5EA-AFBF72ADBE91}" srcOrd="1" destOrd="0" parTransId="{A3D44B1D-B657-4B95-A3B1-B493E9AAFF52}" sibTransId="{FB8B9A6D-1636-4897-BF1F-9DCBB327441D}"/>
    <dgm:cxn modelId="{EF35788C-867F-4B01-9072-1B0A7EDE5F54}" type="presOf" srcId="{E43EED79-2BE1-47AB-A987-A2A29A53959C}" destId="{751A0005-DD11-4B6F-BA4A-33F544D12D66}" srcOrd="0" destOrd="0" presId="urn:microsoft.com/office/officeart/2005/8/layout/hChevron3"/>
    <dgm:cxn modelId="{CC6707B8-560F-48D2-A221-729761E9C97A}" srcId="{129F2D00-2A45-4C81-8795-F0F4F55908E6}" destId="{27DEB09D-D040-4563-B0B2-4DA19D3B9E14}" srcOrd="0" destOrd="0" parTransId="{75538D5C-91D4-4C80-A5F4-ABDBBDD1AEDE}" sibTransId="{8D11D77A-A996-44F8-A867-136A822AA1C6}"/>
    <dgm:cxn modelId="{BAFC98B8-37C2-4BD4-AC91-BC424D5C91EA}" srcId="{129F2D00-2A45-4C81-8795-F0F4F55908E6}" destId="{E43EED79-2BE1-47AB-A987-A2A29A53959C}" srcOrd="3" destOrd="0" parTransId="{6D550EF3-1B6A-48C9-8AE4-FCCA6BD6580A}" sibTransId="{9453B941-8260-4106-B281-26D784EDE70B}"/>
    <dgm:cxn modelId="{4A86E7CE-528E-4C2E-B4EB-9F2458BC365B}" srcId="{129F2D00-2A45-4C81-8795-F0F4F55908E6}" destId="{8BBD98F7-E67A-4D7A-B192-07EB5ACF3847}" srcOrd="2" destOrd="0" parTransId="{DB1E1E41-3DAA-481F-8619-DECC1AB3F6F6}" sibTransId="{B773C7CD-9539-4AFD-A12B-1EA85EC8033E}"/>
    <dgm:cxn modelId="{5CA05130-7463-4424-BC72-DA1C9FCDB8E5}" type="presParOf" srcId="{42B42925-B995-4BBC-BFE5-A648A692EC34}" destId="{28944D53-9E78-404F-89D0-BCC0F97DE506}" srcOrd="0" destOrd="0" presId="urn:microsoft.com/office/officeart/2005/8/layout/hChevron3"/>
    <dgm:cxn modelId="{F056584F-7D1F-4249-84E3-3675C43015FD}" type="presParOf" srcId="{42B42925-B995-4BBC-BFE5-A648A692EC34}" destId="{57F866A5-FDE9-4E6F-9604-EFB9BB4F199C}" srcOrd="1" destOrd="0" presId="urn:microsoft.com/office/officeart/2005/8/layout/hChevron3"/>
    <dgm:cxn modelId="{A5E9246D-A791-4D7F-AEC7-FCF446C0A0C5}" type="presParOf" srcId="{42B42925-B995-4BBC-BFE5-A648A692EC34}" destId="{8583863A-2AC6-45B4-AB0E-FCA4C0191D7E}" srcOrd="2" destOrd="0" presId="urn:microsoft.com/office/officeart/2005/8/layout/hChevron3"/>
    <dgm:cxn modelId="{193C57DF-DE42-4E2C-ABD5-9A054531BEAA}" type="presParOf" srcId="{42B42925-B995-4BBC-BFE5-A648A692EC34}" destId="{C8BCDA0A-B93B-499F-A493-A19DD2ABDAD4}" srcOrd="3" destOrd="0" presId="urn:microsoft.com/office/officeart/2005/8/layout/hChevron3"/>
    <dgm:cxn modelId="{2B6943A3-E687-4EF2-B910-8A225616807B}" type="presParOf" srcId="{42B42925-B995-4BBC-BFE5-A648A692EC34}" destId="{615293D4-B6E5-47C3-A9DA-0D70C7298351}" srcOrd="4" destOrd="0" presId="urn:microsoft.com/office/officeart/2005/8/layout/hChevron3"/>
    <dgm:cxn modelId="{19A85214-920F-4799-92B1-29F67BF31936}" type="presParOf" srcId="{42B42925-B995-4BBC-BFE5-A648A692EC34}" destId="{A75B01E0-A5DF-4F09-B607-698C4E24E250}" srcOrd="5" destOrd="0" presId="urn:microsoft.com/office/officeart/2005/8/layout/hChevron3"/>
    <dgm:cxn modelId="{C997A4E2-8013-4FF6-843E-7D5899548331}" type="presParOf" srcId="{42B42925-B995-4BBC-BFE5-A648A692EC34}" destId="{751A0005-DD11-4B6F-BA4A-33F544D12D66}" srcOrd="6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9F2D00-2A45-4C81-8795-F0F4F55908E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7DEB09D-D040-4563-B0B2-4DA19D3B9E14}">
      <dgm:prSet phldrT="[텍스트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 latinLnBrk="1"/>
          <a:r>
            <a:rPr lang="ko-KR" altLang="en-US" dirty="0"/>
            <a:t>    정상혈압</a:t>
          </a:r>
        </a:p>
      </dgm:t>
    </dgm:pt>
    <dgm:pt modelId="{75538D5C-91D4-4C80-A5F4-ABDBBDD1AEDE}" type="parTrans" cxnId="{CC6707B8-560F-48D2-A221-729761E9C97A}">
      <dgm:prSet/>
      <dgm:spPr/>
      <dgm:t>
        <a:bodyPr/>
        <a:lstStyle/>
        <a:p>
          <a:pPr latinLnBrk="1"/>
          <a:endParaRPr lang="ko-KR" altLang="en-US"/>
        </a:p>
      </dgm:t>
    </dgm:pt>
    <dgm:pt modelId="{8D11D77A-A996-44F8-A867-136A822AA1C6}" type="sibTrans" cxnId="{CC6707B8-560F-48D2-A221-729761E9C97A}">
      <dgm:prSet/>
      <dgm:spPr/>
      <dgm:t>
        <a:bodyPr/>
        <a:lstStyle/>
        <a:p>
          <a:pPr latinLnBrk="1"/>
          <a:endParaRPr lang="ko-KR" altLang="en-US"/>
        </a:p>
      </dgm:t>
    </dgm:pt>
    <dgm:pt modelId="{DD54F8A4-8FB0-4196-B5EA-AFBF72ADBE91}">
      <dgm:prSet phldrT="[텍스트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 latinLnBrk="1"/>
          <a:r>
            <a:rPr lang="ko-KR" altLang="en-US" dirty="0"/>
            <a:t>  주의혈압</a:t>
          </a:r>
        </a:p>
      </dgm:t>
    </dgm:pt>
    <dgm:pt modelId="{A3D44B1D-B657-4B95-A3B1-B493E9AAFF52}" type="parTrans" cxnId="{D4AB516F-ABF8-4EE3-9F2C-BCABDFE5BFC0}">
      <dgm:prSet/>
      <dgm:spPr/>
      <dgm:t>
        <a:bodyPr/>
        <a:lstStyle/>
        <a:p>
          <a:pPr latinLnBrk="1"/>
          <a:endParaRPr lang="ko-KR" altLang="en-US"/>
        </a:p>
      </dgm:t>
    </dgm:pt>
    <dgm:pt modelId="{FB8B9A6D-1636-4897-BF1F-9DCBB327441D}" type="sibTrans" cxnId="{D4AB516F-ABF8-4EE3-9F2C-BCABDFE5BFC0}">
      <dgm:prSet/>
      <dgm:spPr/>
      <dgm:t>
        <a:bodyPr/>
        <a:lstStyle/>
        <a:p>
          <a:pPr latinLnBrk="1"/>
          <a:endParaRPr lang="ko-KR" altLang="en-US"/>
        </a:p>
      </dgm:t>
    </dgm:pt>
    <dgm:pt modelId="{8BBD98F7-E67A-4D7A-B192-07EB5ACF3847}">
      <dgm:prSet phldrT="[텍스트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 latinLnBrk="1"/>
          <a:r>
            <a:rPr lang="ko-KR" altLang="en-US" sz="1400" dirty="0"/>
            <a:t>고혈압전단계</a:t>
          </a:r>
        </a:p>
      </dgm:t>
    </dgm:pt>
    <dgm:pt modelId="{DB1E1E41-3DAA-481F-8619-DECC1AB3F6F6}" type="parTrans" cxnId="{4A86E7CE-528E-4C2E-B4EB-9F2458BC365B}">
      <dgm:prSet/>
      <dgm:spPr/>
      <dgm:t>
        <a:bodyPr/>
        <a:lstStyle/>
        <a:p>
          <a:pPr latinLnBrk="1"/>
          <a:endParaRPr lang="ko-KR" altLang="en-US"/>
        </a:p>
      </dgm:t>
    </dgm:pt>
    <dgm:pt modelId="{B773C7CD-9539-4AFD-A12B-1EA85EC8033E}" type="sibTrans" cxnId="{4A86E7CE-528E-4C2E-B4EB-9F2458BC365B}">
      <dgm:prSet/>
      <dgm:spPr/>
      <dgm:t>
        <a:bodyPr/>
        <a:lstStyle/>
        <a:p>
          <a:pPr latinLnBrk="1"/>
          <a:endParaRPr lang="ko-KR" altLang="en-US"/>
        </a:p>
      </dgm:t>
    </dgm:pt>
    <dgm:pt modelId="{E43EED79-2BE1-47AB-A987-A2A29A53959C}">
      <dgm:prSet phldrT="[텍스트]"/>
      <dgm:spPr>
        <a:solidFill>
          <a:srgbClr val="00B0F0"/>
        </a:solidFill>
      </dgm:spPr>
      <dgm:t>
        <a:bodyPr/>
        <a:lstStyle/>
        <a:p>
          <a:pPr algn="l" latinLnBrk="1"/>
          <a:r>
            <a:rPr lang="ko-KR" altLang="en-US" dirty="0"/>
            <a:t> 고혈압</a:t>
          </a:r>
          <a:r>
            <a:rPr lang="en-US" altLang="ko-KR" dirty="0"/>
            <a:t>1</a:t>
          </a:r>
          <a:r>
            <a:rPr lang="ko-KR" altLang="en-US" dirty="0"/>
            <a:t>기</a:t>
          </a:r>
        </a:p>
      </dgm:t>
    </dgm:pt>
    <dgm:pt modelId="{6D550EF3-1B6A-48C9-8AE4-FCCA6BD6580A}" type="parTrans" cxnId="{BAFC98B8-37C2-4BD4-AC91-BC424D5C91EA}">
      <dgm:prSet/>
      <dgm:spPr/>
      <dgm:t>
        <a:bodyPr/>
        <a:lstStyle/>
        <a:p>
          <a:pPr latinLnBrk="1"/>
          <a:endParaRPr lang="ko-KR" altLang="en-US"/>
        </a:p>
      </dgm:t>
    </dgm:pt>
    <dgm:pt modelId="{9453B941-8260-4106-B281-26D784EDE70B}" type="sibTrans" cxnId="{BAFC98B8-37C2-4BD4-AC91-BC424D5C91EA}">
      <dgm:prSet/>
      <dgm:spPr/>
      <dgm:t>
        <a:bodyPr/>
        <a:lstStyle/>
        <a:p>
          <a:pPr latinLnBrk="1"/>
          <a:endParaRPr lang="ko-KR" altLang="en-US"/>
        </a:p>
      </dgm:t>
    </dgm:pt>
    <dgm:pt modelId="{BBFD85F0-DE15-488B-BD5B-80722DEFF81C}">
      <dgm:prSet phldrT="[텍스트]"/>
      <dgm:spPr>
        <a:solidFill>
          <a:srgbClr val="00B0F0"/>
        </a:solidFill>
      </dgm:spPr>
      <dgm:t>
        <a:bodyPr/>
        <a:lstStyle/>
        <a:p>
          <a:pPr algn="l" latinLnBrk="1"/>
          <a:r>
            <a:rPr lang="ko-KR" altLang="en-US" dirty="0"/>
            <a:t>고혈압</a:t>
          </a:r>
          <a:r>
            <a:rPr lang="en-US" altLang="ko-KR" dirty="0"/>
            <a:t>2</a:t>
          </a:r>
          <a:r>
            <a:rPr lang="ko-KR" altLang="en-US" dirty="0"/>
            <a:t>기</a:t>
          </a:r>
        </a:p>
      </dgm:t>
    </dgm:pt>
    <dgm:pt modelId="{FAA3F9CC-4320-4606-9E4B-6339B791FE61}" type="parTrans" cxnId="{31BCA2C7-70A7-4F94-ABCB-079316B08997}">
      <dgm:prSet/>
      <dgm:spPr/>
      <dgm:t>
        <a:bodyPr/>
        <a:lstStyle/>
        <a:p>
          <a:pPr latinLnBrk="1"/>
          <a:endParaRPr lang="ko-KR" altLang="en-US"/>
        </a:p>
      </dgm:t>
    </dgm:pt>
    <dgm:pt modelId="{DFE583B4-D3C3-41A4-93B4-7B6D1C6D104E}" type="sibTrans" cxnId="{31BCA2C7-70A7-4F94-ABCB-079316B08997}">
      <dgm:prSet/>
      <dgm:spPr/>
      <dgm:t>
        <a:bodyPr/>
        <a:lstStyle/>
        <a:p>
          <a:pPr latinLnBrk="1"/>
          <a:endParaRPr lang="ko-KR" altLang="en-US"/>
        </a:p>
      </dgm:t>
    </dgm:pt>
    <dgm:pt modelId="{42B42925-B995-4BBC-BFE5-A648A692EC34}" type="pres">
      <dgm:prSet presAssocID="{129F2D00-2A45-4C81-8795-F0F4F55908E6}" presName="Name0" presStyleCnt="0">
        <dgm:presLayoutVars>
          <dgm:dir/>
          <dgm:resizeHandles val="exact"/>
        </dgm:presLayoutVars>
      </dgm:prSet>
      <dgm:spPr/>
    </dgm:pt>
    <dgm:pt modelId="{28944D53-9E78-404F-89D0-BCC0F97DE506}" type="pres">
      <dgm:prSet presAssocID="{27DEB09D-D040-4563-B0B2-4DA19D3B9E14}" presName="parTxOnly" presStyleLbl="node1" presStyleIdx="0" presStyleCnt="5" custScaleX="69343">
        <dgm:presLayoutVars>
          <dgm:bulletEnabled val="1"/>
        </dgm:presLayoutVars>
      </dgm:prSet>
      <dgm:spPr/>
    </dgm:pt>
    <dgm:pt modelId="{57F866A5-FDE9-4E6F-9604-EFB9BB4F199C}" type="pres">
      <dgm:prSet presAssocID="{8D11D77A-A996-44F8-A867-136A822AA1C6}" presName="parSpace" presStyleCnt="0"/>
      <dgm:spPr/>
    </dgm:pt>
    <dgm:pt modelId="{8583863A-2AC6-45B4-AB0E-FCA4C0191D7E}" type="pres">
      <dgm:prSet presAssocID="{DD54F8A4-8FB0-4196-B5EA-AFBF72ADBE91}" presName="parTxOnly" presStyleLbl="node1" presStyleIdx="1" presStyleCnt="5" custScaleX="69718">
        <dgm:presLayoutVars>
          <dgm:bulletEnabled val="1"/>
        </dgm:presLayoutVars>
      </dgm:prSet>
      <dgm:spPr/>
    </dgm:pt>
    <dgm:pt modelId="{C8BCDA0A-B93B-499F-A493-A19DD2ABDAD4}" type="pres">
      <dgm:prSet presAssocID="{FB8B9A6D-1636-4897-BF1F-9DCBB327441D}" presName="parSpace" presStyleCnt="0"/>
      <dgm:spPr/>
    </dgm:pt>
    <dgm:pt modelId="{615293D4-B6E5-47C3-A9DA-0D70C7298351}" type="pres">
      <dgm:prSet presAssocID="{8BBD98F7-E67A-4D7A-B192-07EB5ACF3847}" presName="parTxOnly" presStyleLbl="node1" presStyleIdx="2" presStyleCnt="5" custScaleX="68074">
        <dgm:presLayoutVars>
          <dgm:bulletEnabled val="1"/>
        </dgm:presLayoutVars>
      </dgm:prSet>
      <dgm:spPr/>
    </dgm:pt>
    <dgm:pt modelId="{A75B01E0-A5DF-4F09-B607-698C4E24E250}" type="pres">
      <dgm:prSet presAssocID="{B773C7CD-9539-4AFD-A12B-1EA85EC8033E}" presName="parSpace" presStyleCnt="0"/>
      <dgm:spPr/>
    </dgm:pt>
    <dgm:pt modelId="{751A0005-DD11-4B6F-BA4A-33F544D12D66}" type="pres">
      <dgm:prSet presAssocID="{E43EED79-2BE1-47AB-A987-A2A29A53959C}" presName="parTxOnly" presStyleLbl="node1" presStyleIdx="3" presStyleCnt="5" custScaleX="72882">
        <dgm:presLayoutVars>
          <dgm:bulletEnabled val="1"/>
        </dgm:presLayoutVars>
      </dgm:prSet>
      <dgm:spPr/>
    </dgm:pt>
    <dgm:pt modelId="{0ABDDBC9-BAEB-4705-8031-EE0B1C181C73}" type="pres">
      <dgm:prSet presAssocID="{9453B941-8260-4106-B281-26D784EDE70B}" presName="parSpace" presStyleCnt="0"/>
      <dgm:spPr/>
    </dgm:pt>
    <dgm:pt modelId="{FF6DF87D-7056-4567-BD06-9FC029045745}" type="pres">
      <dgm:prSet presAssocID="{BBFD85F0-DE15-488B-BD5B-80722DEFF81C}" presName="parTxOnly" presStyleLbl="node1" presStyleIdx="4" presStyleCnt="5" custScaleX="53005">
        <dgm:presLayoutVars>
          <dgm:bulletEnabled val="1"/>
        </dgm:presLayoutVars>
      </dgm:prSet>
      <dgm:spPr/>
    </dgm:pt>
  </dgm:ptLst>
  <dgm:cxnLst>
    <dgm:cxn modelId="{80DC542D-A018-4263-95D7-38353B1DAF1C}" type="presOf" srcId="{27DEB09D-D040-4563-B0B2-4DA19D3B9E14}" destId="{28944D53-9E78-404F-89D0-BCC0F97DE506}" srcOrd="0" destOrd="0" presId="urn:microsoft.com/office/officeart/2005/8/layout/hChevron3"/>
    <dgm:cxn modelId="{065D1834-2E99-4949-A7E1-0DF024E6B515}" type="presOf" srcId="{129F2D00-2A45-4C81-8795-F0F4F55908E6}" destId="{42B42925-B995-4BBC-BFE5-A648A692EC34}" srcOrd="0" destOrd="0" presId="urn:microsoft.com/office/officeart/2005/8/layout/hChevron3"/>
    <dgm:cxn modelId="{DFA11D3C-16E2-4DA7-A6FC-FA6B44AF69D6}" type="presOf" srcId="{8BBD98F7-E67A-4D7A-B192-07EB5ACF3847}" destId="{615293D4-B6E5-47C3-A9DA-0D70C7298351}" srcOrd="0" destOrd="0" presId="urn:microsoft.com/office/officeart/2005/8/layout/hChevron3"/>
    <dgm:cxn modelId="{4D48D945-B11C-409B-8604-CB89CDA99844}" type="presOf" srcId="{DD54F8A4-8FB0-4196-B5EA-AFBF72ADBE91}" destId="{8583863A-2AC6-45B4-AB0E-FCA4C0191D7E}" srcOrd="0" destOrd="0" presId="urn:microsoft.com/office/officeart/2005/8/layout/hChevron3"/>
    <dgm:cxn modelId="{D4AB516F-ABF8-4EE3-9F2C-BCABDFE5BFC0}" srcId="{129F2D00-2A45-4C81-8795-F0F4F55908E6}" destId="{DD54F8A4-8FB0-4196-B5EA-AFBF72ADBE91}" srcOrd="1" destOrd="0" parTransId="{A3D44B1D-B657-4B95-A3B1-B493E9AAFF52}" sibTransId="{FB8B9A6D-1636-4897-BF1F-9DCBB327441D}"/>
    <dgm:cxn modelId="{EF35788C-867F-4B01-9072-1B0A7EDE5F54}" type="presOf" srcId="{E43EED79-2BE1-47AB-A987-A2A29A53959C}" destId="{751A0005-DD11-4B6F-BA4A-33F544D12D66}" srcOrd="0" destOrd="0" presId="urn:microsoft.com/office/officeart/2005/8/layout/hChevron3"/>
    <dgm:cxn modelId="{CC6707B8-560F-48D2-A221-729761E9C97A}" srcId="{129F2D00-2A45-4C81-8795-F0F4F55908E6}" destId="{27DEB09D-D040-4563-B0B2-4DA19D3B9E14}" srcOrd="0" destOrd="0" parTransId="{75538D5C-91D4-4C80-A5F4-ABDBBDD1AEDE}" sibTransId="{8D11D77A-A996-44F8-A867-136A822AA1C6}"/>
    <dgm:cxn modelId="{BAFC98B8-37C2-4BD4-AC91-BC424D5C91EA}" srcId="{129F2D00-2A45-4C81-8795-F0F4F55908E6}" destId="{E43EED79-2BE1-47AB-A987-A2A29A53959C}" srcOrd="3" destOrd="0" parTransId="{6D550EF3-1B6A-48C9-8AE4-FCCA6BD6580A}" sibTransId="{9453B941-8260-4106-B281-26D784EDE70B}"/>
    <dgm:cxn modelId="{31BCA2C7-70A7-4F94-ABCB-079316B08997}" srcId="{129F2D00-2A45-4C81-8795-F0F4F55908E6}" destId="{BBFD85F0-DE15-488B-BD5B-80722DEFF81C}" srcOrd="4" destOrd="0" parTransId="{FAA3F9CC-4320-4606-9E4B-6339B791FE61}" sibTransId="{DFE583B4-D3C3-41A4-93B4-7B6D1C6D104E}"/>
    <dgm:cxn modelId="{4A86E7CE-528E-4C2E-B4EB-9F2458BC365B}" srcId="{129F2D00-2A45-4C81-8795-F0F4F55908E6}" destId="{8BBD98F7-E67A-4D7A-B192-07EB5ACF3847}" srcOrd="2" destOrd="0" parTransId="{DB1E1E41-3DAA-481F-8619-DECC1AB3F6F6}" sibTransId="{B773C7CD-9539-4AFD-A12B-1EA85EC8033E}"/>
    <dgm:cxn modelId="{F9EA23E1-21A3-4BF6-BC47-705DC116AA27}" type="presOf" srcId="{BBFD85F0-DE15-488B-BD5B-80722DEFF81C}" destId="{FF6DF87D-7056-4567-BD06-9FC029045745}" srcOrd="0" destOrd="0" presId="urn:microsoft.com/office/officeart/2005/8/layout/hChevron3"/>
    <dgm:cxn modelId="{5CA05130-7463-4424-BC72-DA1C9FCDB8E5}" type="presParOf" srcId="{42B42925-B995-4BBC-BFE5-A648A692EC34}" destId="{28944D53-9E78-404F-89D0-BCC0F97DE506}" srcOrd="0" destOrd="0" presId="urn:microsoft.com/office/officeart/2005/8/layout/hChevron3"/>
    <dgm:cxn modelId="{F056584F-7D1F-4249-84E3-3675C43015FD}" type="presParOf" srcId="{42B42925-B995-4BBC-BFE5-A648A692EC34}" destId="{57F866A5-FDE9-4E6F-9604-EFB9BB4F199C}" srcOrd="1" destOrd="0" presId="urn:microsoft.com/office/officeart/2005/8/layout/hChevron3"/>
    <dgm:cxn modelId="{A5E9246D-A791-4D7F-AEC7-FCF446C0A0C5}" type="presParOf" srcId="{42B42925-B995-4BBC-BFE5-A648A692EC34}" destId="{8583863A-2AC6-45B4-AB0E-FCA4C0191D7E}" srcOrd="2" destOrd="0" presId="urn:microsoft.com/office/officeart/2005/8/layout/hChevron3"/>
    <dgm:cxn modelId="{193C57DF-DE42-4E2C-ABD5-9A054531BEAA}" type="presParOf" srcId="{42B42925-B995-4BBC-BFE5-A648A692EC34}" destId="{C8BCDA0A-B93B-499F-A493-A19DD2ABDAD4}" srcOrd="3" destOrd="0" presId="urn:microsoft.com/office/officeart/2005/8/layout/hChevron3"/>
    <dgm:cxn modelId="{2B6943A3-E687-4EF2-B910-8A225616807B}" type="presParOf" srcId="{42B42925-B995-4BBC-BFE5-A648A692EC34}" destId="{615293D4-B6E5-47C3-A9DA-0D70C7298351}" srcOrd="4" destOrd="0" presId="urn:microsoft.com/office/officeart/2005/8/layout/hChevron3"/>
    <dgm:cxn modelId="{19A85214-920F-4799-92B1-29F67BF31936}" type="presParOf" srcId="{42B42925-B995-4BBC-BFE5-A648A692EC34}" destId="{A75B01E0-A5DF-4F09-B607-698C4E24E250}" srcOrd="5" destOrd="0" presId="urn:microsoft.com/office/officeart/2005/8/layout/hChevron3"/>
    <dgm:cxn modelId="{C997A4E2-8013-4FF6-843E-7D5899548331}" type="presParOf" srcId="{42B42925-B995-4BBC-BFE5-A648A692EC34}" destId="{751A0005-DD11-4B6F-BA4A-33F544D12D66}" srcOrd="6" destOrd="0" presId="urn:microsoft.com/office/officeart/2005/8/layout/hChevron3"/>
    <dgm:cxn modelId="{2F8AABCB-0A4F-423C-903A-3A5308E0A798}" type="presParOf" srcId="{42B42925-B995-4BBC-BFE5-A648A692EC34}" destId="{0ABDDBC9-BAEB-4705-8031-EE0B1C181C73}" srcOrd="7" destOrd="0" presId="urn:microsoft.com/office/officeart/2005/8/layout/hChevron3"/>
    <dgm:cxn modelId="{F73FE8A1-A554-4945-93BF-8780F9A30649}" type="presParOf" srcId="{42B42925-B995-4BBC-BFE5-A648A692EC34}" destId="{FF6DF87D-7056-4567-BD06-9FC029045745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데이터셋</a:t>
          </a:r>
          <a:br>
            <a:rPr lang="en-US" altLang="ko-KR" sz="900" dirty="0"/>
          </a:br>
          <a:r>
            <a:rPr lang="ko-KR" altLang="en-US" sz="900" dirty="0"/>
            <a:t>분리</a:t>
          </a:r>
          <a:endParaRPr lang="en-US" altLang="ko-KR" sz="900" dirty="0"/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기준모델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모델링</a:t>
          </a:r>
          <a:br>
            <a:rPr lang="en-US" altLang="ko-KR" sz="900" dirty="0"/>
          </a:br>
          <a:r>
            <a:rPr lang="en-US" altLang="ko-KR" sz="900" dirty="0"/>
            <a:t>(</a:t>
          </a:r>
          <a:r>
            <a:rPr lang="ko-KR" altLang="en-US" sz="900" dirty="0"/>
            <a:t>기본</a:t>
          </a:r>
          <a:r>
            <a:rPr lang="en-US" altLang="ko-KR" sz="900" dirty="0"/>
            <a:t>)</a:t>
          </a:r>
          <a:endParaRPr lang="ko-KR" altLang="en-US" sz="900" dirty="0"/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검증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튜닝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모델비교</a:t>
          </a:r>
          <a:br>
            <a:rPr lang="en-US" altLang="ko-KR" sz="900" dirty="0"/>
          </a:br>
          <a:r>
            <a:rPr lang="en-US" altLang="ko-KR" sz="900" dirty="0"/>
            <a:t>&amp; </a:t>
          </a:r>
          <a:r>
            <a:rPr lang="ko-KR" altLang="en-US" sz="900" dirty="0"/>
            <a:t>선택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최종모델</a:t>
          </a:r>
          <a:br>
            <a:rPr lang="en-US" altLang="ko-KR" sz="900" dirty="0"/>
          </a:br>
          <a:r>
            <a:rPr lang="ko-KR" altLang="en-US" sz="900" dirty="0"/>
            <a:t>테스트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1600" dirty="0" err="1"/>
            <a:t>특성별</a:t>
          </a:r>
          <a:r>
            <a:rPr lang="ko-KR" altLang="en-US" sz="1600" dirty="0"/>
            <a:t> 분석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1600" dirty="0"/>
            <a:t>특성 중요도</a:t>
          </a:r>
          <a:endParaRPr lang="en-US" altLang="ko-KR" sz="16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1600" dirty="0"/>
            <a:t>순열 중요도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1600" dirty="0"/>
            <a:t>해석 요약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4F2EC960-6951-41B5-90F6-157B6F791B9F}" type="pres">
      <dgm:prSet presAssocID="{0D9B863F-2728-417F-BCB5-0CFA74EE54FC}" presName="node" presStyleLbl="node1" presStyleIdx="0" presStyleCnt="4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0" presStyleCnt="3"/>
      <dgm:spPr/>
    </dgm:pt>
    <dgm:pt modelId="{8B37FCF6-4B16-4A78-9F99-3B566D4800B9}" type="pres">
      <dgm:prSet presAssocID="{C926DFC3-51D2-4298-914E-693AE247E9A9}" presName="connectorText" presStyleLbl="sibTrans2D1" presStyleIdx="0" presStyleCnt="3"/>
      <dgm:spPr/>
    </dgm:pt>
    <dgm:pt modelId="{A1297C3C-2C1F-424F-8F15-38E3008C4C60}" type="pres">
      <dgm:prSet presAssocID="{60690D1A-6F73-4F6D-92B2-55416AA502AA}" presName="node" presStyleLbl="node1" presStyleIdx="1" presStyleCnt="4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1" presStyleCnt="3"/>
      <dgm:spPr/>
    </dgm:pt>
    <dgm:pt modelId="{2AD2543D-16E6-4F51-8D38-1D5C59B694CA}" type="pres">
      <dgm:prSet presAssocID="{3BEB9811-484E-443D-9065-DD22AFDFE8F8}" presName="connectorText" presStyleLbl="sibTrans2D1" presStyleIdx="1" presStyleCnt="3"/>
      <dgm:spPr/>
    </dgm:pt>
    <dgm:pt modelId="{580D8682-257D-4D5D-8416-F103B5442C89}" type="pres">
      <dgm:prSet presAssocID="{6F224CD1-9321-482A-B5D4-7215C8465BCC}" presName="node" presStyleLbl="node1" presStyleIdx="2" presStyleCnt="4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2" presStyleCnt="3"/>
      <dgm:spPr/>
    </dgm:pt>
    <dgm:pt modelId="{52248594-9CDD-4837-8308-0B222D68F810}" type="pres">
      <dgm:prSet presAssocID="{12511ACA-FD4D-463E-B3F4-73FE0C41BE58}" presName="connectorText" presStyleLbl="sibTrans2D1" presStyleIdx="2" presStyleCnt="3"/>
      <dgm:spPr/>
    </dgm:pt>
    <dgm:pt modelId="{22C7401A-F945-4A36-9B6E-47884391FDEC}" type="pres">
      <dgm:prSet presAssocID="{FE81245B-BB40-48B6-B853-31C3F4D02954}" presName="node" presStyleLbl="node1" presStyleIdx="3" presStyleCnt="4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3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1" destOrd="0" parTransId="{2D065FB8-4048-4613-9E7D-086D7A5E21AD}" sibTransId="{3BEB9811-484E-443D-9065-DD22AFDFE8F8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0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2" destOrd="0" parTransId="{91A8D6DC-4D4F-4C66-9C1A-CBDA4C935CB0}" sibTransId="{12511ACA-FD4D-463E-B3F4-73FE0C41BE58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7746AC11-B227-4651-9D73-CE65E5C5A90E}" type="presParOf" srcId="{6683E36E-3108-4BC4-81C5-44A8A133B63A}" destId="{4F2EC960-6951-41B5-90F6-157B6F791B9F}" srcOrd="0" destOrd="0" presId="urn:microsoft.com/office/officeart/2005/8/layout/process1"/>
    <dgm:cxn modelId="{2A8CA861-EB77-4847-A0F2-3F4B257F14A4}" type="presParOf" srcId="{6683E36E-3108-4BC4-81C5-44A8A133B63A}" destId="{6B0AE74E-CCEC-434F-A474-2D41CCF56291}" srcOrd="1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2" destOrd="0" presId="urn:microsoft.com/office/officeart/2005/8/layout/process1"/>
    <dgm:cxn modelId="{29D296FB-78C3-4497-A305-C85EB0F11D57}" type="presParOf" srcId="{6683E36E-3108-4BC4-81C5-44A8A133B63A}" destId="{ACCEA627-9F89-4BDF-9F0F-A014C4AEC6A2}" srcOrd="3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4" destOrd="0" presId="urn:microsoft.com/office/officeart/2005/8/layout/process1"/>
    <dgm:cxn modelId="{67AFF7B4-41CD-48C0-B16F-0ECD676C80A6}" type="presParOf" srcId="{6683E36E-3108-4BC4-81C5-44A8A133B63A}" destId="{A1B239EA-C0E5-445C-A479-9AC4633B19CC}" srcOrd="5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특성별</a:t>
          </a:r>
          <a:r>
            <a:rPr lang="ko-KR" altLang="en-US" sz="900" dirty="0"/>
            <a:t> 분석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0D9B863F-2728-417F-BCB5-0CFA74EE54F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특성 중요도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순열 중요도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해석 요약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4F2EC960-6951-41B5-90F6-157B6F791B9F}" type="pres">
      <dgm:prSet presAssocID="{0D9B863F-2728-417F-BCB5-0CFA74EE54FC}" presName="node" presStyleLbl="node1" presStyleIdx="0" presStyleCnt="4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0" presStyleCnt="3"/>
      <dgm:spPr/>
    </dgm:pt>
    <dgm:pt modelId="{8B37FCF6-4B16-4A78-9F99-3B566D4800B9}" type="pres">
      <dgm:prSet presAssocID="{C926DFC3-51D2-4298-914E-693AE247E9A9}" presName="connectorText" presStyleLbl="sibTrans2D1" presStyleIdx="0" presStyleCnt="3"/>
      <dgm:spPr/>
    </dgm:pt>
    <dgm:pt modelId="{A1297C3C-2C1F-424F-8F15-38E3008C4C60}" type="pres">
      <dgm:prSet presAssocID="{60690D1A-6F73-4F6D-92B2-55416AA502AA}" presName="node" presStyleLbl="node1" presStyleIdx="1" presStyleCnt="4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1" presStyleCnt="3"/>
      <dgm:spPr/>
    </dgm:pt>
    <dgm:pt modelId="{2AD2543D-16E6-4F51-8D38-1D5C59B694CA}" type="pres">
      <dgm:prSet presAssocID="{3BEB9811-484E-443D-9065-DD22AFDFE8F8}" presName="connectorText" presStyleLbl="sibTrans2D1" presStyleIdx="1" presStyleCnt="3"/>
      <dgm:spPr/>
    </dgm:pt>
    <dgm:pt modelId="{580D8682-257D-4D5D-8416-F103B5442C89}" type="pres">
      <dgm:prSet presAssocID="{6F224CD1-9321-482A-B5D4-7215C8465BCC}" presName="node" presStyleLbl="node1" presStyleIdx="2" presStyleCnt="4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2" presStyleCnt="3"/>
      <dgm:spPr/>
    </dgm:pt>
    <dgm:pt modelId="{52248594-9CDD-4837-8308-0B222D68F810}" type="pres">
      <dgm:prSet presAssocID="{12511ACA-FD4D-463E-B3F4-73FE0C41BE58}" presName="connectorText" presStyleLbl="sibTrans2D1" presStyleIdx="2" presStyleCnt="3"/>
      <dgm:spPr/>
    </dgm:pt>
    <dgm:pt modelId="{22C7401A-F945-4A36-9B6E-47884391FDEC}" type="pres">
      <dgm:prSet presAssocID="{FE81245B-BB40-48B6-B853-31C3F4D02954}" presName="node" presStyleLbl="node1" presStyleIdx="3" presStyleCnt="4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3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1" destOrd="0" parTransId="{2D065FB8-4048-4613-9E7D-086D7A5E21AD}" sibTransId="{3BEB9811-484E-443D-9065-DD22AFDFE8F8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0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2" destOrd="0" parTransId="{91A8D6DC-4D4F-4C66-9C1A-CBDA4C935CB0}" sibTransId="{12511ACA-FD4D-463E-B3F4-73FE0C41BE58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7746AC11-B227-4651-9D73-CE65E5C5A90E}" type="presParOf" srcId="{6683E36E-3108-4BC4-81C5-44A8A133B63A}" destId="{4F2EC960-6951-41B5-90F6-157B6F791B9F}" srcOrd="0" destOrd="0" presId="urn:microsoft.com/office/officeart/2005/8/layout/process1"/>
    <dgm:cxn modelId="{2A8CA861-EB77-4847-A0F2-3F4B257F14A4}" type="presParOf" srcId="{6683E36E-3108-4BC4-81C5-44A8A133B63A}" destId="{6B0AE74E-CCEC-434F-A474-2D41CCF56291}" srcOrd="1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2" destOrd="0" presId="urn:microsoft.com/office/officeart/2005/8/layout/process1"/>
    <dgm:cxn modelId="{29D296FB-78C3-4497-A305-C85EB0F11D57}" type="presParOf" srcId="{6683E36E-3108-4BC4-81C5-44A8A133B63A}" destId="{ACCEA627-9F89-4BDF-9F0F-A014C4AEC6A2}" srcOrd="3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4" destOrd="0" presId="urn:microsoft.com/office/officeart/2005/8/layout/process1"/>
    <dgm:cxn modelId="{67AFF7B4-41CD-48C0-B16F-0ECD676C80A6}" type="presParOf" srcId="{6683E36E-3108-4BC4-81C5-44A8A133B63A}" destId="{A1B239EA-C0E5-445C-A479-9AC4633B19CC}" srcOrd="5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특성별</a:t>
          </a:r>
          <a:r>
            <a:rPr lang="ko-KR" altLang="en-US" sz="900" dirty="0"/>
            <a:t> 분석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특성 중요도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순열 중요도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해석 요약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4F2EC960-6951-41B5-90F6-157B6F791B9F}" type="pres">
      <dgm:prSet presAssocID="{0D9B863F-2728-417F-BCB5-0CFA74EE54FC}" presName="node" presStyleLbl="node1" presStyleIdx="0" presStyleCnt="4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0" presStyleCnt="3"/>
      <dgm:spPr/>
    </dgm:pt>
    <dgm:pt modelId="{8B37FCF6-4B16-4A78-9F99-3B566D4800B9}" type="pres">
      <dgm:prSet presAssocID="{C926DFC3-51D2-4298-914E-693AE247E9A9}" presName="connectorText" presStyleLbl="sibTrans2D1" presStyleIdx="0" presStyleCnt="3"/>
      <dgm:spPr/>
    </dgm:pt>
    <dgm:pt modelId="{A1297C3C-2C1F-424F-8F15-38E3008C4C60}" type="pres">
      <dgm:prSet presAssocID="{60690D1A-6F73-4F6D-92B2-55416AA502AA}" presName="node" presStyleLbl="node1" presStyleIdx="1" presStyleCnt="4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1" presStyleCnt="3"/>
      <dgm:spPr/>
    </dgm:pt>
    <dgm:pt modelId="{2AD2543D-16E6-4F51-8D38-1D5C59B694CA}" type="pres">
      <dgm:prSet presAssocID="{3BEB9811-484E-443D-9065-DD22AFDFE8F8}" presName="connectorText" presStyleLbl="sibTrans2D1" presStyleIdx="1" presStyleCnt="3"/>
      <dgm:spPr/>
    </dgm:pt>
    <dgm:pt modelId="{580D8682-257D-4D5D-8416-F103B5442C89}" type="pres">
      <dgm:prSet presAssocID="{6F224CD1-9321-482A-B5D4-7215C8465BCC}" presName="node" presStyleLbl="node1" presStyleIdx="2" presStyleCnt="4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2" presStyleCnt="3"/>
      <dgm:spPr/>
    </dgm:pt>
    <dgm:pt modelId="{52248594-9CDD-4837-8308-0B222D68F810}" type="pres">
      <dgm:prSet presAssocID="{12511ACA-FD4D-463E-B3F4-73FE0C41BE58}" presName="connectorText" presStyleLbl="sibTrans2D1" presStyleIdx="2" presStyleCnt="3"/>
      <dgm:spPr/>
    </dgm:pt>
    <dgm:pt modelId="{22C7401A-F945-4A36-9B6E-47884391FDEC}" type="pres">
      <dgm:prSet presAssocID="{FE81245B-BB40-48B6-B853-31C3F4D02954}" presName="node" presStyleLbl="node1" presStyleIdx="3" presStyleCnt="4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3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1" destOrd="0" parTransId="{2D065FB8-4048-4613-9E7D-086D7A5E21AD}" sibTransId="{3BEB9811-484E-443D-9065-DD22AFDFE8F8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0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2" destOrd="0" parTransId="{91A8D6DC-4D4F-4C66-9C1A-CBDA4C935CB0}" sibTransId="{12511ACA-FD4D-463E-B3F4-73FE0C41BE58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7746AC11-B227-4651-9D73-CE65E5C5A90E}" type="presParOf" srcId="{6683E36E-3108-4BC4-81C5-44A8A133B63A}" destId="{4F2EC960-6951-41B5-90F6-157B6F791B9F}" srcOrd="0" destOrd="0" presId="urn:microsoft.com/office/officeart/2005/8/layout/process1"/>
    <dgm:cxn modelId="{2A8CA861-EB77-4847-A0F2-3F4B257F14A4}" type="presParOf" srcId="{6683E36E-3108-4BC4-81C5-44A8A133B63A}" destId="{6B0AE74E-CCEC-434F-A474-2D41CCF56291}" srcOrd="1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2" destOrd="0" presId="urn:microsoft.com/office/officeart/2005/8/layout/process1"/>
    <dgm:cxn modelId="{29D296FB-78C3-4497-A305-C85EB0F11D57}" type="presParOf" srcId="{6683E36E-3108-4BC4-81C5-44A8A133B63A}" destId="{ACCEA627-9F89-4BDF-9F0F-A014C4AEC6A2}" srcOrd="3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4" destOrd="0" presId="urn:microsoft.com/office/officeart/2005/8/layout/process1"/>
    <dgm:cxn modelId="{67AFF7B4-41CD-48C0-B16F-0ECD676C80A6}" type="presParOf" srcId="{6683E36E-3108-4BC4-81C5-44A8A133B63A}" destId="{A1B239EA-C0E5-445C-A479-9AC4633B19CC}" srcOrd="5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224CD1-9321-482A-B5D4-7215C8465BC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 err="1"/>
            <a:t>특성별</a:t>
          </a:r>
          <a:r>
            <a:rPr lang="ko-KR" altLang="en-US" sz="900" dirty="0"/>
            <a:t> 분석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특성 중요도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순열 중요도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해석 요약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4F2EC960-6951-41B5-90F6-157B6F791B9F}" type="pres">
      <dgm:prSet presAssocID="{0D9B863F-2728-417F-BCB5-0CFA74EE54FC}" presName="node" presStyleLbl="node1" presStyleIdx="0" presStyleCnt="4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0" presStyleCnt="3"/>
      <dgm:spPr/>
    </dgm:pt>
    <dgm:pt modelId="{8B37FCF6-4B16-4A78-9F99-3B566D4800B9}" type="pres">
      <dgm:prSet presAssocID="{C926DFC3-51D2-4298-914E-693AE247E9A9}" presName="connectorText" presStyleLbl="sibTrans2D1" presStyleIdx="0" presStyleCnt="3"/>
      <dgm:spPr/>
    </dgm:pt>
    <dgm:pt modelId="{A1297C3C-2C1F-424F-8F15-38E3008C4C60}" type="pres">
      <dgm:prSet presAssocID="{60690D1A-6F73-4F6D-92B2-55416AA502AA}" presName="node" presStyleLbl="node1" presStyleIdx="1" presStyleCnt="4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1" presStyleCnt="3"/>
      <dgm:spPr/>
    </dgm:pt>
    <dgm:pt modelId="{2AD2543D-16E6-4F51-8D38-1D5C59B694CA}" type="pres">
      <dgm:prSet presAssocID="{3BEB9811-484E-443D-9065-DD22AFDFE8F8}" presName="connectorText" presStyleLbl="sibTrans2D1" presStyleIdx="1" presStyleCnt="3"/>
      <dgm:spPr/>
    </dgm:pt>
    <dgm:pt modelId="{580D8682-257D-4D5D-8416-F103B5442C89}" type="pres">
      <dgm:prSet presAssocID="{6F224CD1-9321-482A-B5D4-7215C8465BCC}" presName="node" presStyleLbl="node1" presStyleIdx="2" presStyleCnt="4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2" presStyleCnt="3"/>
      <dgm:spPr/>
    </dgm:pt>
    <dgm:pt modelId="{52248594-9CDD-4837-8308-0B222D68F810}" type="pres">
      <dgm:prSet presAssocID="{12511ACA-FD4D-463E-B3F4-73FE0C41BE58}" presName="connectorText" presStyleLbl="sibTrans2D1" presStyleIdx="2" presStyleCnt="3"/>
      <dgm:spPr/>
    </dgm:pt>
    <dgm:pt modelId="{22C7401A-F945-4A36-9B6E-47884391FDEC}" type="pres">
      <dgm:prSet presAssocID="{FE81245B-BB40-48B6-B853-31C3F4D02954}" presName="node" presStyleLbl="node1" presStyleIdx="3" presStyleCnt="4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3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1" destOrd="0" parTransId="{2D065FB8-4048-4613-9E7D-086D7A5E21AD}" sibTransId="{3BEB9811-484E-443D-9065-DD22AFDFE8F8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0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2" destOrd="0" parTransId="{91A8D6DC-4D4F-4C66-9C1A-CBDA4C935CB0}" sibTransId="{12511ACA-FD4D-463E-B3F4-73FE0C41BE58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7746AC11-B227-4651-9D73-CE65E5C5A90E}" type="presParOf" srcId="{6683E36E-3108-4BC4-81C5-44A8A133B63A}" destId="{4F2EC960-6951-41B5-90F6-157B6F791B9F}" srcOrd="0" destOrd="0" presId="urn:microsoft.com/office/officeart/2005/8/layout/process1"/>
    <dgm:cxn modelId="{2A8CA861-EB77-4847-A0F2-3F4B257F14A4}" type="presParOf" srcId="{6683E36E-3108-4BC4-81C5-44A8A133B63A}" destId="{6B0AE74E-CCEC-434F-A474-2D41CCF56291}" srcOrd="1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2" destOrd="0" presId="urn:microsoft.com/office/officeart/2005/8/layout/process1"/>
    <dgm:cxn modelId="{29D296FB-78C3-4497-A305-C85EB0F11D57}" type="presParOf" srcId="{6683E36E-3108-4BC4-81C5-44A8A133B63A}" destId="{ACCEA627-9F89-4BDF-9F0F-A014C4AEC6A2}" srcOrd="3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4" destOrd="0" presId="urn:microsoft.com/office/officeart/2005/8/layout/process1"/>
    <dgm:cxn modelId="{67AFF7B4-41CD-48C0-B16F-0ECD676C80A6}" type="presParOf" srcId="{6683E36E-3108-4BC4-81C5-44A8A133B63A}" destId="{A1B239EA-C0E5-445C-A479-9AC4633B19CC}" srcOrd="5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224CD1-9321-482A-B5D4-7215C8465BC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 err="1"/>
            <a:t>특성별</a:t>
          </a:r>
          <a:r>
            <a:rPr lang="ko-KR" altLang="en-US" sz="900" dirty="0"/>
            <a:t> 분석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특성 중요도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순열 중요도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해석 요약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4F2EC960-6951-41B5-90F6-157B6F791B9F}" type="pres">
      <dgm:prSet presAssocID="{0D9B863F-2728-417F-BCB5-0CFA74EE54FC}" presName="node" presStyleLbl="node1" presStyleIdx="0" presStyleCnt="4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0" presStyleCnt="3"/>
      <dgm:spPr/>
    </dgm:pt>
    <dgm:pt modelId="{8B37FCF6-4B16-4A78-9F99-3B566D4800B9}" type="pres">
      <dgm:prSet presAssocID="{C926DFC3-51D2-4298-914E-693AE247E9A9}" presName="connectorText" presStyleLbl="sibTrans2D1" presStyleIdx="0" presStyleCnt="3"/>
      <dgm:spPr/>
    </dgm:pt>
    <dgm:pt modelId="{A1297C3C-2C1F-424F-8F15-38E3008C4C60}" type="pres">
      <dgm:prSet presAssocID="{60690D1A-6F73-4F6D-92B2-55416AA502AA}" presName="node" presStyleLbl="node1" presStyleIdx="1" presStyleCnt="4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1" presStyleCnt="3"/>
      <dgm:spPr/>
    </dgm:pt>
    <dgm:pt modelId="{2AD2543D-16E6-4F51-8D38-1D5C59B694CA}" type="pres">
      <dgm:prSet presAssocID="{3BEB9811-484E-443D-9065-DD22AFDFE8F8}" presName="connectorText" presStyleLbl="sibTrans2D1" presStyleIdx="1" presStyleCnt="3"/>
      <dgm:spPr/>
    </dgm:pt>
    <dgm:pt modelId="{580D8682-257D-4D5D-8416-F103B5442C89}" type="pres">
      <dgm:prSet presAssocID="{6F224CD1-9321-482A-B5D4-7215C8465BCC}" presName="node" presStyleLbl="node1" presStyleIdx="2" presStyleCnt="4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2" presStyleCnt="3"/>
      <dgm:spPr/>
    </dgm:pt>
    <dgm:pt modelId="{52248594-9CDD-4837-8308-0B222D68F810}" type="pres">
      <dgm:prSet presAssocID="{12511ACA-FD4D-463E-B3F4-73FE0C41BE58}" presName="connectorText" presStyleLbl="sibTrans2D1" presStyleIdx="2" presStyleCnt="3"/>
      <dgm:spPr/>
    </dgm:pt>
    <dgm:pt modelId="{22C7401A-F945-4A36-9B6E-47884391FDEC}" type="pres">
      <dgm:prSet presAssocID="{FE81245B-BB40-48B6-B853-31C3F4D02954}" presName="node" presStyleLbl="node1" presStyleIdx="3" presStyleCnt="4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3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1" destOrd="0" parTransId="{2D065FB8-4048-4613-9E7D-086D7A5E21AD}" sibTransId="{3BEB9811-484E-443D-9065-DD22AFDFE8F8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0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2" destOrd="0" parTransId="{91A8D6DC-4D4F-4C66-9C1A-CBDA4C935CB0}" sibTransId="{12511ACA-FD4D-463E-B3F4-73FE0C41BE58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7746AC11-B227-4651-9D73-CE65E5C5A90E}" type="presParOf" srcId="{6683E36E-3108-4BC4-81C5-44A8A133B63A}" destId="{4F2EC960-6951-41B5-90F6-157B6F791B9F}" srcOrd="0" destOrd="0" presId="urn:microsoft.com/office/officeart/2005/8/layout/process1"/>
    <dgm:cxn modelId="{2A8CA861-EB77-4847-A0F2-3F4B257F14A4}" type="presParOf" srcId="{6683E36E-3108-4BC4-81C5-44A8A133B63A}" destId="{6B0AE74E-CCEC-434F-A474-2D41CCF56291}" srcOrd="1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2" destOrd="0" presId="urn:microsoft.com/office/officeart/2005/8/layout/process1"/>
    <dgm:cxn modelId="{29D296FB-78C3-4497-A305-C85EB0F11D57}" type="presParOf" srcId="{6683E36E-3108-4BC4-81C5-44A8A133B63A}" destId="{ACCEA627-9F89-4BDF-9F0F-A014C4AEC6A2}" srcOrd="3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4" destOrd="0" presId="urn:microsoft.com/office/officeart/2005/8/layout/process1"/>
    <dgm:cxn modelId="{67AFF7B4-41CD-48C0-B16F-0ECD676C80A6}" type="presParOf" srcId="{6683E36E-3108-4BC4-81C5-44A8A133B63A}" destId="{A1B239EA-C0E5-445C-A479-9AC4633B19CC}" srcOrd="5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224CD1-9321-482A-B5D4-7215C8465BC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 err="1"/>
            <a:t>특성별</a:t>
          </a:r>
          <a:r>
            <a:rPr lang="ko-KR" altLang="en-US" sz="900" dirty="0"/>
            <a:t> 분석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특성 중요도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순열 중요도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해석 요약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4F2EC960-6951-41B5-90F6-157B6F791B9F}" type="pres">
      <dgm:prSet presAssocID="{0D9B863F-2728-417F-BCB5-0CFA74EE54FC}" presName="node" presStyleLbl="node1" presStyleIdx="0" presStyleCnt="4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0" presStyleCnt="3"/>
      <dgm:spPr/>
    </dgm:pt>
    <dgm:pt modelId="{8B37FCF6-4B16-4A78-9F99-3B566D4800B9}" type="pres">
      <dgm:prSet presAssocID="{C926DFC3-51D2-4298-914E-693AE247E9A9}" presName="connectorText" presStyleLbl="sibTrans2D1" presStyleIdx="0" presStyleCnt="3"/>
      <dgm:spPr/>
    </dgm:pt>
    <dgm:pt modelId="{A1297C3C-2C1F-424F-8F15-38E3008C4C60}" type="pres">
      <dgm:prSet presAssocID="{60690D1A-6F73-4F6D-92B2-55416AA502AA}" presName="node" presStyleLbl="node1" presStyleIdx="1" presStyleCnt="4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1" presStyleCnt="3"/>
      <dgm:spPr/>
    </dgm:pt>
    <dgm:pt modelId="{2AD2543D-16E6-4F51-8D38-1D5C59B694CA}" type="pres">
      <dgm:prSet presAssocID="{3BEB9811-484E-443D-9065-DD22AFDFE8F8}" presName="connectorText" presStyleLbl="sibTrans2D1" presStyleIdx="1" presStyleCnt="3"/>
      <dgm:spPr/>
    </dgm:pt>
    <dgm:pt modelId="{580D8682-257D-4D5D-8416-F103B5442C89}" type="pres">
      <dgm:prSet presAssocID="{6F224CD1-9321-482A-B5D4-7215C8465BCC}" presName="node" presStyleLbl="node1" presStyleIdx="2" presStyleCnt="4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2" presStyleCnt="3"/>
      <dgm:spPr/>
    </dgm:pt>
    <dgm:pt modelId="{52248594-9CDD-4837-8308-0B222D68F810}" type="pres">
      <dgm:prSet presAssocID="{12511ACA-FD4D-463E-B3F4-73FE0C41BE58}" presName="connectorText" presStyleLbl="sibTrans2D1" presStyleIdx="2" presStyleCnt="3"/>
      <dgm:spPr/>
    </dgm:pt>
    <dgm:pt modelId="{22C7401A-F945-4A36-9B6E-47884391FDEC}" type="pres">
      <dgm:prSet presAssocID="{FE81245B-BB40-48B6-B853-31C3F4D02954}" presName="node" presStyleLbl="node1" presStyleIdx="3" presStyleCnt="4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3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1" destOrd="0" parTransId="{2D065FB8-4048-4613-9E7D-086D7A5E21AD}" sibTransId="{3BEB9811-484E-443D-9065-DD22AFDFE8F8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0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2" destOrd="0" parTransId="{91A8D6DC-4D4F-4C66-9C1A-CBDA4C935CB0}" sibTransId="{12511ACA-FD4D-463E-B3F4-73FE0C41BE58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7746AC11-B227-4651-9D73-CE65E5C5A90E}" type="presParOf" srcId="{6683E36E-3108-4BC4-81C5-44A8A133B63A}" destId="{4F2EC960-6951-41B5-90F6-157B6F791B9F}" srcOrd="0" destOrd="0" presId="urn:microsoft.com/office/officeart/2005/8/layout/process1"/>
    <dgm:cxn modelId="{2A8CA861-EB77-4847-A0F2-3F4B257F14A4}" type="presParOf" srcId="{6683E36E-3108-4BC4-81C5-44A8A133B63A}" destId="{6B0AE74E-CCEC-434F-A474-2D41CCF56291}" srcOrd="1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2" destOrd="0" presId="urn:microsoft.com/office/officeart/2005/8/layout/process1"/>
    <dgm:cxn modelId="{29D296FB-78C3-4497-A305-C85EB0F11D57}" type="presParOf" srcId="{6683E36E-3108-4BC4-81C5-44A8A133B63A}" destId="{ACCEA627-9F89-4BDF-9F0F-A014C4AEC6A2}" srcOrd="3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4" destOrd="0" presId="urn:microsoft.com/office/officeart/2005/8/layout/process1"/>
    <dgm:cxn modelId="{67AFF7B4-41CD-48C0-B16F-0ECD676C80A6}" type="presParOf" srcId="{6683E36E-3108-4BC4-81C5-44A8A133B63A}" destId="{A1B239EA-C0E5-445C-A479-9AC4633B19CC}" srcOrd="5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특성별</a:t>
          </a:r>
          <a:r>
            <a:rPr lang="ko-KR" altLang="en-US" sz="900" dirty="0"/>
            <a:t> 분석</a:t>
          </a:r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특성 중요도</a:t>
          </a:r>
          <a:endParaRPr lang="en-US" altLang="ko-KR" sz="900" dirty="0"/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순열 중요도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해석 요약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4F2EC960-6951-41B5-90F6-157B6F791B9F}" type="pres">
      <dgm:prSet presAssocID="{0D9B863F-2728-417F-BCB5-0CFA74EE54FC}" presName="node" presStyleLbl="node1" presStyleIdx="0" presStyleCnt="4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0" presStyleCnt="3"/>
      <dgm:spPr/>
    </dgm:pt>
    <dgm:pt modelId="{8B37FCF6-4B16-4A78-9F99-3B566D4800B9}" type="pres">
      <dgm:prSet presAssocID="{C926DFC3-51D2-4298-914E-693AE247E9A9}" presName="connectorText" presStyleLbl="sibTrans2D1" presStyleIdx="0" presStyleCnt="3"/>
      <dgm:spPr/>
    </dgm:pt>
    <dgm:pt modelId="{A1297C3C-2C1F-424F-8F15-38E3008C4C60}" type="pres">
      <dgm:prSet presAssocID="{60690D1A-6F73-4F6D-92B2-55416AA502AA}" presName="node" presStyleLbl="node1" presStyleIdx="1" presStyleCnt="4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1" presStyleCnt="3"/>
      <dgm:spPr/>
    </dgm:pt>
    <dgm:pt modelId="{2AD2543D-16E6-4F51-8D38-1D5C59B694CA}" type="pres">
      <dgm:prSet presAssocID="{3BEB9811-484E-443D-9065-DD22AFDFE8F8}" presName="connectorText" presStyleLbl="sibTrans2D1" presStyleIdx="1" presStyleCnt="3"/>
      <dgm:spPr/>
    </dgm:pt>
    <dgm:pt modelId="{580D8682-257D-4D5D-8416-F103B5442C89}" type="pres">
      <dgm:prSet presAssocID="{6F224CD1-9321-482A-B5D4-7215C8465BCC}" presName="node" presStyleLbl="node1" presStyleIdx="2" presStyleCnt="4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2" presStyleCnt="3"/>
      <dgm:spPr/>
    </dgm:pt>
    <dgm:pt modelId="{52248594-9CDD-4837-8308-0B222D68F810}" type="pres">
      <dgm:prSet presAssocID="{12511ACA-FD4D-463E-B3F4-73FE0C41BE58}" presName="connectorText" presStyleLbl="sibTrans2D1" presStyleIdx="2" presStyleCnt="3"/>
      <dgm:spPr/>
    </dgm:pt>
    <dgm:pt modelId="{22C7401A-F945-4A36-9B6E-47884391FDEC}" type="pres">
      <dgm:prSet presAssocID="{FE81245B-BB40-48B6-B853-31C3F4D02954}" presName="node" presStyleLbl="node1" presStyleIdx="3" presStyleCnt="4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3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1" destOrd="0" parTransId="{2D065FB8-4048-4613-9E7D-086D7A5E21AD}" sibTransId="{3BEB9811-484E-443D-9065-DD22AFDFE8F8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0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2" destOrd="0" parTransId="{91A8D6DC-4D4F-4C66-9C1A-CBDA4C935CB0}" sibTransId="{12511ACA-FD4D-463E-B3F4-73FE0C41BE58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7746AC11-B227-4651-9D73-CE65E5C5A90E}" type="presParOf" srcId="{6683E36E-3108-4BC4-81C5-44A8A133B63A}" destId="{4F2EC960-6951-41B5-90F6-157B6F791B9F}" srcOrd="0" destOrd="0" presId="urn:microsoft.com/office/officeart/2005/8/layout/process1"/>
    <dgm:cxn modelId="{2A8CA861-EB77-4847-A0F2-3F4B257F14A4}" type="presParOf" srcId="{6683E36E-3108-4BC4-81C5-44A8A133B63A}" destId="{6B0AE74E-CCEC-434F-A474-2D41CCF56291}" srcOrd="1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2" destOrd="0" presId="urn:microsoft.com/office/officeart/2005/8/layout/process1"/>
    <dgm:cxn modelId="{29D296FB-78C3-4497-A305-C85EB0F11D57}" type="presParOf" srcId="{6683E36E-3108-4BC4-81C5-44A8A133B63A}" destId="{ACCEA627-9F89-4BDF-9F0F-A014C4AEC6A2}" srcOrd="3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4" destOrd="0" presId="urn:microsoft.com/office/officeart/2005/8/layout/process1"/>
    <dgm:cxn modelId="{67AFF7B4-41CD-48C0-B16F-0ECD676C80A6}" type="presParOf" srcId="{6683E36E-3108-4BC4-81C5-44A8A133B63A}" destId="{A1B239EA-C0E5-445C-A479-9AC4633B19CC}" srcOrd="5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8D2DCB1-8EAF-4147-86EE-C59E57A6F2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D2D2AB-4429-4D79-8D3F-0ED2CB5D58E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데이터</a:t>
          </a:r>
          <a:br>
            <a:rPr lang="en-US" altLang="ko-KR" sz="900" dirty="0"/>
          </a:br>
          <a:r>
            <a:rPr lang="ko-KR" altLang="en-US" sz="900" dirty="0"/>
            <a:t>불러오기</a:t>
          </a:r>
        </a:p>
      </dgm:t>
    </dgm:pt>
    <dgm:pt modelId="{EBC0CD72-83EB-4ABD-AD37-05B07A30E557}" type="parTrans" cxnId="{C8DEA0EE-CBF1-403F-A55E-6D39405A9A1D}">
      <dgm:prSet/>
      <dgm:spPr/>
      <dgm:t>
        <a:bodyPr/>
        <a:lstStyle/>
        <a:p>
          <a:pPr latinLnBrk="1"/>
          <a:endParaRPr lang="ko-KR" altLang="en-US" sz="2800"/>
        </a:p>
      </dgm:t>
    </dgm:pt>
    <dgm:pt modelId="{B8EBBC6B-64D3-4C42-AF04-BC8DEE7737F1}" type="sibTrans" cxnId="{C8DEA0EE-CBF1-403F-A55E-6D39405A9A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8E9AE934-4DB5-4892-8CC4-5DA5BE09A54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 err="1"/>
            <a:t>결측치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1FF53A01-109D-4AB8-9BE6-32959C43DE76}" type="parTrans" cxnId="{790F118A-9236-4C7B-940F-F3401946F047}">
      <dgm:prSet/>
      <dgm:spPr/>
      <dgm:t>
        <a:bodyPr/>
        <a:lstStyle/>
        <a:p>
          <a:pPr latinLnBrk="1"/>
          <a:endParaRPr lang="ko-KR" altLang="en-US" sz="2800"/>
        </a:p>
      </dgm:t>
    </dgm:pt>
    <dgm:pt modelId="{F9C5FB5B-31F3-4D44-969E-5576008C2260}" type="sibTrans" cxnId="{790F118A-9236-4C7B-940F-F3401946F047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98EED1A3-7B7D-460E-BBE6-9833CB6EC907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Target</a:t>
          </a:r>
          <a:br>
            <a:rPr lang="en-US" altLang="ko-KR" sz="900" dirty="0"/>
          </a:br>
          <a:r>
            <a:rPr lang="ko-KR" altLang="en-US" sz="900" dirty="0"/>
            <a:t>생성</a:t>
          </a:r>
        </a:p>
      </dgm:t>
    </dgm:pt>
    <dgm:pt modelId="{1D76308A-2ECB-46A1-B766-6C5C25470510}" type="parTrans" cxnId="{9110D3B1-6CF9-405C-970D-565902444D59}">
      <dgm:prSet/>
      <dgm:spPr/>
      <dgm:t>
        <a:bodyPr/>
        <a:lstStyle/>
        <a:p>
          <a:pPr latinLnBrk="1"/>
          <a:endParaRPr lang="ko-KR" altLang="en-US" sz="2800"/>
        </a:p>
      </dgm:t>
    </dgm:pt>
    <dgm:pt modelId="{AE5FD585-8EC4-4466-B08A-34E875C6F495}" type="sibTrans" cxnId="{9110D3B1-6CF9-405C-970D-565902444D59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F224CD1-9321-482A-B5D4-7215C8465BCC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EDA</a:t>
          </a:r>
          <a:endParaRPr lang="ko-KR" altLang="en-US" sz="900" dirty="0"/>
        </a:p>
      </dgm:t>
    </dgm:pt>
    <dgm:pt modelId="{91A8D6DC-4D4F-4C66-9C1A-CBDA4C935CB0}" type="parTrans" cxnId="{8B2C4E7E-514A-4B37-B913-7DEE40AA2102}">
      <dgm:prSet/>
      <dgm:spPr/>
      <dgm:t>
        <a:bodyPr/>
        <a:lstStyle/>
        <a:p>
          <a:pPr latinLnBrk="1"/>
          <a:endParaRPr lang="ko-KR" altLang="en-US" sz="2800"/>
        </a:p>
      </dgm:t>
    </dgm:pt>
    <dgm:pt modelId="{12511ACA-FD4D-463E-B3F4-73FE0C41BE58}" type="sibTrans" cxnId="{8B2C4E7E-514A-4B37-B913-7DEE40AA2102}">
      <dgm:prSet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2800"/>
        </a:p>
      </dgm:t>
    </dgm:pt>
    <dgm:pt modelId="{BB54CB1E-B913-456E-8196-69DB2C8296DD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sz="900" dirty="0"/>
            <a:t>Feature</a:t>
          </a:r>
          <a:br>
            <a:rPr lang="en-US" altLang="ko-KR" sz="900" dirty="0"/>
          </a:br>
          <a:r>
            <a:rPr lang="en-US" altLang="ko-KR" sz="900" dirty="0"/>
            <a:t>Engineering</a:t>
          </a:r>
          <a:endParaRPr lang="ko-KR" altLang="en-US" sz="900" dirty="0"/>
        </a:p>
      </dgm:t>
    </dgm:pt>
    <dgm:pt modelId="{7D3A17C3-C80D-4594-B7EE-60D3C05A939D}" type="parTrans" cxnId="{BCCCE33C-6FD9-470A-A2B7-B1639DE908D3}">
      <dgm:prSet/>
      <dgm:spPr/>
      <dgm:t>
        <a:bodyPr/>
        <a:lstStyle/>
        <a:p>
          <a:pPr latinLnBrk="1"/>
          <a:endParaRPr lang="ko-KR" altLang="en-US" sz="2800"/>
        </a:p>
      </dgm:t>
    </dgm:pt>
    <dgm:pt modelId="{83DCA4BE-03E4-4B34-9BEA-3F495EE47561}" type="sibTrans" cxnId="{BCCCE33C-6FD9-470A-A2B7-B1639DE908D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0D9B863F-2728-417F-BCB5-0CFA74EE54FC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900" dirty="0"/>
            <a:t>상관관계</a:t>
          </a:r>
          <a:br>
            <a:rPr lang="en-US" altLang="ko-KR" sz="900" dirty="0"/>
          </a:br>
          <a:r>
            <a:rPr lang="ko-KR" altLang="en-US" sz="900" dirty="0"/>
            <a:t>확인</a:t>
          </a:r>
        </a:p>
      </dgm:t>
    </dgm:pt>
    <dgm:pt modelId="{532A19F2-07A4-47E7-A53B-77E9B330F70C}" type="parTrans" cxnId="{11D6877D-B564-4C8A-A8D6-ADACB425051D}">
      <dgm:prSet/>
      <dgm:spPr/>
      <dgm:t>
        <a:bodyPr/>
        <a:lstStyle/>
        <a:p>
          <a:pPr latinLnBrk="1"/>
          <a:endParaRPr lang="ko-KR" altLang="en-US" sz="2800"/>
        </a:p>
      </dgm:t>
    </dgm:pt>
    <dgm:pt modelId="{C926DFC3-51D2-4298-914E-693AE247E9A9}" type="sibTrans" cxnId="{11D6877D-B564-4C8A-A8D6-ADACB425051D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60690D1A-6F73-4F6D-92B2-55416AA502A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이상치</a:t>
          </a:r>
          <a:br>
            <a:rPr lang="en-US" altLang="ko-KR" sz="900" dirty="0"/>
          </a:br>
          <a:r>
            <a:rPr lang="ko-KR" altLang="en-US" sz="900" dirty="0"/>
            <a:t>처리</a:t>
          </a:r>
        </a:p>
      </dgm:t>
    </dgm:pt>
    <dgm:pt modelId="{2D065FB8-4048-4613-9E7D-086D7A5E21AD}" type="parTrans" cxnId="{93EA531D-03E0-435E-A085-F2B475EF9A53}">
      <dgm:prSet/>
      <dgm:spPr/>
      <dgm:t>
        <a:bodyPr/>
        <a:lstStyle/>
        <a:p>
          <a:pPr latinLnBrk="1"/>
          <a:endParaRPr lang="ko-KR" altLang="en-US" sz="2800"/>
        </a:p>
      </dgm:t>
    </dgm:pt>
    <dgm:pt modelId="{3BEB9811-484E-443D-9065-DD22AFDFE8F8}" type="sibTrans" cxnId="{93EA531D-03E0-435E-A085-F2B475EF9A53}">
      <dgm:prSet custT="1"/>
      <dgm:spPr>
        <a:solidFill>
          <a:schemeClr val="accent4"/>
        </a:solidFill>
      </dgm:spPr>
      <dgm:t>
        <a:bodyPr/>
        <a:lstStyle/>
        <a:p>
          <a:pPr latinLnBrk="1"/>
          <a:endParaRPr lang="ko-KR" altLang="en-US" sz="1050"/>
        </a:p>
      </dgm:t>
    </dgm:pt>
    <dgm:pt modelId="{FE81245B-BB40-48B6-B853-31C3F4D02954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900" dirty="0"/>
            <a:t>최종데이터</a:t>
          </a:r>
          <a:br>
            <a:rPr lang="en-US" altLang="ko-KR" sz="900" dirty="0"/>
          </a:br>
          <a:r>
            <a:rPr lang="ko-KR" altLang="en-US" sz="900" dirty="0"/>
            <a:t>저장</a:t>
          </a:r>
        </a:p>
      </dgm:t>
    </dgm:pt>
    <dgm:pt modelId="{0AD64A29-508B-4103-B21F-C3EAAF7D82BD}" type="par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4C2083D8-E440-40C0-828C-1D81341DBF2C}" type="sibTrans" cxnId="{A763680D-6BA2-478A-AEC0-BFB03B004D33}">
      <dgm:prSet/>
      <dgm:spPr/>
      <dgm:t>
        <a:bodyPr/>
        <a:lstStyle/>
        <a:p>
          <a:pPr latinLnBrk="1"/>
          <a:endParaRPr lang="ko-KR" altLang="en-US"/>
        </a:p>
      </dgm:t>
    </dgm:pt>
    <dgm:pt modelId="{6683E36E-3108-4BC4-81C5-44A8A133B63A}" type="pres">
      <dgm:prSet presAssocID="{38D2DCB1-8EAF-4147-86EE-C59E57A6F2D8}" presName="Name0" presStyleCnt="0">
        <dgm:presLayoutVars>
          <dgm:dir/>
          <dgm:resizeHandles val="exact"/>
        </dgm:presLayoutVars>
      </dgm:prSet>
      <dgm:spPr/>
    </dgm:pt>
    <dgm:pt modelId="{7842C112-2071-43FD-B09E-A82C7765CEE1}" type="pres">
      <dgm:prSet presAssocID="{7ED2D2AB-4429-4D79-8D3F-0ED2CB5D58ED}" presName="node" presStyleLbl="node1" presStyleIdx="0" presStyleCnt="8">
        <dgm:presLayoutVars>
          <dgm:bulletEnabled val="1"/>
        </dgm:presLayoutVars>
      </dgm:prSet>
      <dgm:spPr/>
    </dgm:pt>
    <dgm:pt modelId="{E0A73AC6-A53D-48E5-82D3-A8A657B161DC}" type="pres">
      <dgm:prSet presAssocID="{B8EBBC6B-64D3-4C42-AF04-BC8DEE7737F1}" presName="sibTrans" presStyleLbl="sibTrans2D1" presStyleIdx="0" presStyleCnt="7"/>
      <dgm:spPr/>
    </dgm:pt>
    <dgm:pt modelId="{7DB4CE31-280D-4477-97F6-435540CF2854}" type="pres">
      <dgm:prSet presAssocID="{B8EBBC6B-64D3-4C42-AF04-BC8DEE7737F1}" presName="connectorText" presStyleLbl="sibTrans2D1" presStyleIdx="0" presStyleCnt="7"/>
      <dgm:spPr/>
    </dgm:pt>
    <dgm:pt modelId="{D1E29344-4E03-4DD6-9320-16F3DFFAFBA6}" type="pres">
      <dgm:prSet presAssocID="{8E9AE934-4DB5-4892-8CC4-5DA5BE09A54A}" presName="node" presStyleLbl="node1" presStyleIdx="1" presStyleCnt="8">
        <dgm:presLayoutVars>
          <dgm:bulletEnabled val="1"/>
        </dgm:presLayoutVars>
      </dgm:prSet>
      <dgm:spPr/>
    </dgm:pt>
    <dgm:pt modelId="{1CD867C3-DF42-41D7-B980-CA8ABD26A17C}" type="pres">
      <dgm:prSet presAssocID="{F9C5FB5B-31F3-4D44-969E-5576008C2260}" presName="sibTrans" presStyleLbl="sibTrans2D1" presStyleIdx="1" presStyleCnt="7"/>
      <dgm:spPr/>
    </dgm:pt>
    <dgm:pt modelId="{31D9B29B-41F8-4577-9ECA-829B43756650}" type="pres">
      <dgm:prSet presAssocID="{F9C5FB5B-31F3-4D44-969E-5576008C2260}" presName="connectorText" presStyleLbl="sibTrans2D1" presStyleIdx="1" presStyleCnt="7"/>
      <dgm:spPr/>
    </dgm:pt>
    <dgm:pt modelId="{4EDCC107-ADB9-4E1B-94C5-4792FA7F5416}" type="pres">
      <dgm:prSet presAssocID="{98EED1A3-7B7D-460E-BBE6-9833CB6EC907}" presName="node" presStyleLbl="node1" presStyleIdx="2" presStyleCnt="8">
        <dgm:presLayoutVars>
          <dgm:bulletEnabled val="1"/>
        </dgm:presLayoutVars>
      </dgm:prSet>
      <dgm:spPr/>
    </dgm:pt>
    <dgm:pt modelId="{CFF7E4B4-19D8-4710-9082-14CB3CD41951}" type="pres">
      <dgm:prSet presAssocID="{AE5FD585-8EC4-4466-B08A-34E875C6F495}" presName="sibTrans" presStyleLbl="sibTrans2D1" presStyleIdx="2" presStyleCnt="7"/>
      <dgm:spPr/>
    </dgm:pt>
    <dgm:pt modelId="{7DF2FDB9-6494-4473-B74F-EA4802D83F41}" type="pres">
      <dgm:prSet presAssocID="{AE5FD585-8EC4-4466-B08A-34E875C6F495}" presName="connectorText" presStyleLbl="sibTrans2D1" presStyleIdx="2" presStyleCnt="7"/>
      <dgm:spPr/>
    </dgm:pt>
    <dgm:pt modelId="{22E4D993-AF2D-437D-A5FC-A5AF13EF92C4}" type="pres">
      <dgm:prSet presAssocID="{BB54CB1E-B913-456E-8196-69DB2C8296DD}" presName="node" presStyleLbl="node1" presStyleIdx="3" presStyleCnt="8">
        <dgm:presLayoutVars>
          <dgm:bulletEnabled val="1"/>
        </dgm:presLayoutVars>
      </dgm:prSet>
      <dgm:spPr/>
    </dgm:pt>
    <dgm:pt modelId="{983D5B13-2E38-4FA6-907D-F02338411B3D}" type="pres">
      <dgm:prSet presAssocID="{83DCA4BE-03E4-4B34-9BEA-3F495EE47561}" presName="sibTrans" presStyleLbl="sibTrans2D1" presStyleIdx="3" presStyleCnt="7"/>
      <dgm:spPr/>
    </dgm:pt>
    <dgm:pt modelId="{34B45A1B-41EB-45B4-992C-6D9B33679193}" type="pres">
      <dgm:prSet presAssocID="{83DCA4BE-03E4-4B34-9BEA-3F495EE47561}" presName="connectorText" presStyleLbl="sibTrans2D1" presStyleIdx="3" presStyleCnt="7"/>
      <dgm:spPr/>
    </dgm:pt>
    <dgm:pt modelId="{4F2EC960-6951-41B5-90F6-157B6F791B9F}" type="pres">
      <dgm:prSet presAssocID="{0D9B863F-2728-417F-BCB5-0CFA74EE54FC}" presName="node" presStyleLbl="node1" presStyleIdx="4" presStyleCnt="8">
        <dgm:presLayoutVars>
          <dgm:bulletEnabled val="1"/>
        </dgm:presLayoutVars>
      </dgm:prSet>
      <dgm:spPr/>
    </dgm:pt>
    <dgm:pt modelId="{6B0AE74E-CCEC-434F-A474-2D41CCF56291}" type="pres">
      <dgm:prSet presAssocID="{C926DFC3-51D2-4298-914E-693AE247E9A9}" presName="sibTrans" presStyleLbl="sibTrans2D1" presStyleIdx="4" presStyleCnt="7"/>
      <dgm:spPr/>
    </dgm:pt>
    <dgm:pt modelId="{8B37FCF6-4B16-4A78-9F99-3B566D4800B9}" type="pres">
      <dgm:prSet presAssocID="{C926DFC3-51D2-4298-914E-693AE247E9A9}" presName="connectorText" presStyleLbl="sibTrans2D1" presStyleIdx="4" presStyleCnt="7"/>
      <dgm:spPr/>
    </dgm:pt>
    <dgm:pt modelId="{A1297C3C-2C1F-424F-8F15-38E3008C4C60}" type="pres">
      <dgm:prSet presAssocID="{60690D1A-6F73-4F6D-92B2-55416AA502AA}" presName="node" presStyleLbl="node1" presStyleIdx="5" presStyleCnt="8">
        <dgm:presLayoutVars>
          <dgm:bulletEnabled val="1"/>
        </dgm:presLayoutVars>
      </dgm:prSet>
      <dgm:spPr/>
    </dgm:pt>
    <dgm:pt modelId="{ACCEA627-9F89-4BDF-9F0F-A014C4AEC6A2}" type="pres">
      <dgm:prSet presAssocID="{3BEB9811-484E-443D-9065-DD22AFDFE8F8}" presName="sibTrans" presStyleLbl="sibTrans2D1" presStyleIdx="5" presStyleCnt="7"/>
      <dgm:spPr/>
    </dgm:pt>
    <dgm:pt modelId="{2AD2543D-16E6-4F51-8D38-1D5C59B694CA}" type="pres">
      <dgm:prSet presAssocID="{3BEB9811-484E-443D-9065-DD22AFDFE8F8}" presName="connectorText" presStyleLbl="sibTrans2D1" presStyleIdx="5" presStyleCnt="7"/>
      <dgm:spPr/>
    </dgm:pt>
    <dgm:pt modelId="{580D8682-257D-4D5D-8416-F103B5442C89}" type="pres">
      <dgm:prSet presAssocID="{6F224CD1-9321-482A-B5D4-7215C8465BCC}" presName="node" presStyleLbl="node1" presStyleIdx="6" presStyleCnt="8">
        <dgm:presLayoutVars>
          <dgm:bulletEnabled val="1"/>
        </dgm:presLayoutVars>
      </dgm:prSet>
      <dgm:spPr/>
    </dgm:pt>
    <dgm:pt modelId="{A1B239EA-C0E5-445C-A479-9AC4633B19CC}" type="pres">
      <dgm:prSet presAssocID="{12511ACA-FD4D-463E-B3F4-73FE0C41BE58}" presName="sibTrans" presStyleLbl="sibTrans2D1" presStyleIdx="6" presStyleCnt="7"/>
      <dgm:spPr/>
    </dgm:pt>
    <dgm:pt modelId="{52248594-9CDD-4837-8308-0B222D68F810}" type="pres">
      <dgm:prSet presAssocID="{12511ACA-FD4D-463E-B3F4-73FE0C41BE58}" presName="connectorText" presStyleLbl="sibTrans2D1" presStyleIdx="6" presStyleCnt="7"/>
      <dgm:spPr/>
    </dgm:pt>
    <dgm:pt modelId="{22C7401A-F945-4A36-9B6E-47884391FDEC}" type="pres">
      <dgm:prSet presAssocID="{FE81245B-BB40-48B6-B853-31C3F4D02954}" presName="node" presStyleLbl="node1" presStyleIdx="7" presStyleCnt="8">
        <dgm:presLayoutVars>
          <dgm:bulletEnabled val="1"/>
        </dgm:presLayoutVars>
      </dgm:prSet>
      <dgm:spPr/>
    </dgm:pt>
  </dgm:ptLst>
  <dgm:cxnLst>
    <dgm:cxn modelId="{A763680D-6BA2-478A-AEC0-BFB03B004D33}" srcId="{38D2DCB1-8EAF-4147-86EE-C59E57A6F2D8}" destId="{FE81245B-BB40-48B6-B853-31C3F4D02954}" srcOrd="7" destOrd="0" parTransId="{0AD64A29-508B-4103-B21F-C3EAAF7D82BD}" sibTransId="{4C2083D8-E440-40C0-828C-1D81341DBF2C}"/>
    <dgm:cxn modelId="{D8F39E0E-1484-4810-A9A7-65501A5D1618}" type="presOf" srcId="{3BEB9811-484E-443D-9065-DD22AFDFE8F8}" destId="{2AD2543D-16E6-4F51-8D38-1D5C59B694CA}" srcOrd="1" destOrd="0" presId="urn:microsoft.com/office/officeart/2005/8/layout/process1"/>
    <dgm:cxn modelId="{93EA531D-03E0-435E-A085-F2B475EF9A53}" srcId="{38D2DCB1-8EAF-4147-86EE-C59E57A6F2D8}" destId="{60690D1A-6F73-4F6D-92B2-55416AA502AA}" srcOrd="5" destOrd="0" parTransId="{2D065FB8-4048-4613-9E7D-086D7A5E21AD}" sibTransId="{3BEB9811-484E-443D-9065-DD22AFDFE8F8}"/>
    <dgm:cxn modelId="{DF426231-9511-4D41-BD40-AEDF62958627}" type="presOf" srcId="{83DCA4BE-03E4-4B34-9BEA-3F495EE47561}" destId="{983D5B13-2E38-4FA6-907D-F02338411B3D}" srcOrd="0" destOrd="0" presId="urn:microsoft.com/office/officeart/2005/8/layout/process1"/>
    <dgm:cxn modelId="{BCCCE33C-6FD9-470A-A2B7-B1639DE908D3}" srcId="{38D2DCB1-8EAF-4147-86EE-C59E57A6F2D8}" destId="{BB54CB1E-B913-456E-8196-69DB2C8296DD}" srcOrd="3" destOrd="0" parTransId="{7D3A17C3-C80D-4594-B7EE-60D3C05A939D}" sibTransId="{83DCA4BE-03E4-4B34-9BEA-3F495EE47561}"/>
    <dgm:cxn modelId="{1442225C-15DC-4842-BFA6-A02B78F3F6A4}" type="presOf" srcId="{C926DFC3-51D2-4298-914E-693AE247E9A9}" destId="{6B0AE74E-CCEC-434F-A474-2D41CCF56291}" srcOrd="0" destOrd="0" presId="urn:microsoft.com/office/officeart/2005/8/layout/process1"/>
    <dgm:cxn modelId="{423A5F62-D536-4492-B1E6-82ED45099424}" type="presOf" srcId="{38D2DCB1-8EAF-4147-86EE-C59E57A6F2D8}" destId="{6683E36E-3108-4BC4-81C5-44A8A133B63A}" srcOrd="0" destOrd="0" presId="urn:microsoft.com/office/officeart/2005/8/layout/process1"/>
    <dgm:cxn modelId="{13AC5E64-0AE1-4288-BB17-E3AC355906F9}" type="presOf" srcId="{F9C5FB5B-31F3-4D44-969E-5576008C2260}" destId="{31D9B29B-41F8-4577-9ECA-829B43756650}" srcOrd="1" destOrd="0" presId="urn:microsoft.com/office/officeart/2005/8/layout/process1"/>
    <dgm:cxn modelId="{59C04869-911F-4698-864E-D998E716723D}" type="presOf" srcId="{B8EBBC6B-64D3-4C42-AF04-BC8DEE7737F1}" destId="{7DB4CE31-280D-4477-97F6-435540CF2854}" srcOrd="1" destOrd="0" presId="urn:microsoft.com/office/officeart/2005/8/layout/process1"/>
    <dgm:cxn modelId="{F9BEDA6D-4983-4AF9-A5F6-1EF8F299B66D}" type="presOf" srcId="{8E9AE934-4DB5-4892-8CC4-5DA5BE09A54A}" destId="{D1E29344-4E03-4DD6-9320-16F3DFFAFBA6}" srcOrd="0" destOrd="0" presId="urn:microsoft.com/office/officeart/2005/8/layout/process1"/>
    <dgm:cxn modelId="{953B4350-70F0-4573-B4FA-0F746F1AE6C3}" type="presOf" srcId="{3BEB9811-484E-443D-9065-DD22AFDFE8F8}" destId="{ACCEA627-9F89-4BDF-9F0F-A014C4AEC6A2}" srcOrd="0" destOrd="0" presId="urn:microsoft.com/office/officeart/2005/8/layout/process1"/>
    <dgm:cxn modelId="{11D6877D-B564-4C8A-A8D6-ADACB425051D}" srcId="{38D2DCB1-8EAF-4147-86EE-C59E57A6F2D8}" destId="{0D9B863F-2728-417F-BCB5-0CFA74EE54FC}" srcOrd="4" destOrd="0" parTransId="{532A19F2-07A4-47E7-A53B-77E9B330F70C}" sibTransId="{C926DFC3-51D2-4298-914E-693AE247E9A9}"/>
    <dgm:cxn modelId="{8B2C4E7E-514A-4B37-B913-7DEE40AA2102}" srcId="{38D2DCB1-8EAF-4147-86EE-C59E57A6F2D8}" destId="{6F224CD1-9321-482A-B5D4-7215C8465BCC}" srcOrd="6" destOrd="0" parTransId="{91A8D6DC-4D4F-4C66-9C1A-CBDA4C935CB0}" sibTransId="{12511ACA-FD4D-463E-B3F4-73FE0C41BE58}"/>
    <dgm:cxn modelId="{FC61FD83-284B-4D3A-917B-AA0CCBEDBB10}" type="presOf" srcId="{B8EBBC6B-64D3-4C42-AF04-BC8DEE7737F1}" destId="{E0A73AC6-A53D-48E5-82D3-A8A657B161DC}" srcOrd="0" destOrd="0" presId="urn:microsoft.com/office/officeart/2005/8/layout/process1"/>
    <dgm:cxn modelId="{4F036389-031D-45D0-98C6-F29E4DBCA032}" type="presOf" srcId="{7ED2D2AB-4429-4D79-8D3F-0ED2CB5D58ED}" destId="{7842C112-2071-43FD-B09E-A82C7765CEE1}" srcOrd="0" destOrd="0" presId="urn:microsoft.com/office/officeart/2005/8/layout/process1"/>
    <dgm:cxn modelId="{790F118A-9236-4C7B-940F-F3401946F047}" srcId="{38D2DCB1-8EAF-4147-86EE-C59E57A6F2D8}" destId="{8E9AE934-4DB5-4892-8CC4-5DA5BE09A54A}" srcOrd="1" destOrd="0" parTransId="{1FF53A01-109D-4AB8-9BE6-32959C43DE76}" sibTransId="{F9C5FB5B-31F3-4D44-969E-5576008C2260}"/>
    <dgm:cxn modelId="{BF15AC92-6EA1-4BF3-A89A-AD282DB8EAD6}" type="presOf" srcId="{0D9B863F-2728-417F-BCB5-0CFA74EE54FC}" destId="{4F2EC960-6951-41B5-90F6-157B6F791B9F}" srcOrd="0" destOrd="0" presId="urn:microsoft.com/office/officeart/2005/8/layout/process1"/>
    <dgm:cxn modelId="{6E86A799-F1CC-4541-B51A-5DB28AA9CF4E}" type="presOf" srcId="{83DCA4BE-03E4-4B34-9BEA-3F495EE47561}" destId="{34B45A1B-41EB-45B4-992C-6D9B33679193}" srcOrd="1" destOrd="0" presId="urn:microsoft.com/office/officeart/2005/8/layout/process1"/>
    <dgm:cxn modelId="{444669A3-21C8-45DB-A5A7-5C3F06D7E34B}" type="presOf" srcId="{BB54CB1E-B913-456E-8196-69DB2C8296DD}" destId="{22E4D993-AF2D-437D-A5FC-A5AF13EF92C4}" srcOrd="0" destOrd="0" presId="urn:microsoft.com/office/officeart/2005/8/layout/process1"/>
    <dgm:cxn modelId="{1CDA01A4-E3A3-461F-A024-3FB1588A3584}" type="presOf" srcId="{F9C5FB5B-31F3-4D44-969E-5576008C2260}" destId="{1CD867C3-DF42-41D7-B980-CA8ABD26A17C}" srcOrd="0" destOrd="0" presId="urn:microsoft.com/office/officeart/2005/8/layout/process1"/>
    <dgm:cxn modelId="{312A25AD-7720-464E-9E81-89EC03B8F21B}" type="presOf" srcId="{60690D1A-6F73-4F6D-92B2-55416AA502AA}" destId="{A1297C3C-2C1F-424F-8F15-38E3008C4C60}" srcOrd="0" destOrd="0" presId="urn:microsoft.com/office/officeart/2005/8/layout/process1"/>
    <dgm:cxn modelId="{9110D3B1-6CF9-405C-970D-565902444D59}" srcId="{38D2DCB1-8EAF-4147-86EE-C59E57A6F2D8}" destId="{98EED1A3-7B7D-460E-BBE6-9833CB6EC907}" srcOrd="2" destOrd="0" parTransId="{1D76308A-2ECB-46A1-B766-6C5C25470510}" sibTransId="{AE5FD585-8EC4-4466-B08A-34E875C6F495}"/>
    <dgm:cxn modelId="{ECB061B3-AD7C-49D4-BF5B-6FABFB7D23A4}" type="presOf" srcId="{6F224CD1-9321-482A-B5D4-7215C8465BCC}" destId="{580D8682-257D-4D5D-8416-F103B5442C89}" srcOrd="0" destOrd="0" presId="urn:microsoft.com/office/officeart/2005/8/layout/process1"/>
    <dgm:cxn modelId="{676E4FCD-2C45-404F-81FE-F09B36F9AF0B}" type="presOf" srcId="{AE5FD585-8EC4-4466-B08A-34E875C6F495}" destId="{7DF2FDB9-6494-4473-B74F-EA4802D83F41}" srcOrd="1" destOrd="0" presId="urn:microsoft.com/office/officeart/2005/8/layout/process1"/>
    <dgm:cxn modelId="{04F992CE-6011-4C3A-8A9D-5729D7340FED}" type="presOf" srcId="{98EED1A3-7B7D-460E-BBE6-9833CB6EC907}" destId="{4EDCC107-ADB9-4E1B-94C5-4792FA7F5416}" srcOrd="0" destOrd="0" presId="urn:microsoft.com/office/officeart/2005/8/layout/process1"/>
    <dgm:cxn modelId="{083B3FD2-5782-4FFC-AC9F-F4954B0697BF}" type="presOf" srcId="{C926DFC3-51D2-4298-914E-693AE247E9A9}" destId="{8B37FCF6-4B16-4A78-9F99-3B566D4800B9}" srcOrd="1" destOrd="0" presId="urn:microsoft.com/office/officeart/2005/8/layout/process1"/>
    <dgm:cxn modelId="{036584D3-C9D6-4B66-A13A-592C7D8C3451}" type="presOf" srcId="{12511ACA-FD4D-463E-B3F4-73FE0C41BE58}" destId="{A1B239EA-C0E5-445C-A479-9AC4633B19CC}" srcOrd="0" destOrd="0" presId="urn:microsoft.com/office/officeart/2005/8/layout/process1"/>
    <dgm:cxn modelId="{6171EAD6-9F94-487A-98FF-C648308F63B9}" type="presOf" srcId="{AE5FD585-8EC4-4466-B08A-34E875C6F495}" destId="{CFF7E4B4-19D8-4710-9082-14CB3CD41951}" srcOrd="0" destOrd="0" presId="urn:microsoft.com/office/officeart/2005/8/layout/process1"/>
    <dgm:cxn modelId="{51335FDD-C7F3-479F-BD56-087FC5BEC335}" type="presOf" srcId="{FE81245B-BB40-48B6-B853-31C3F4D02954}" destId="{22C7401A-F945-4A36-9B6E-47884391FDEC}" srcOrd="0" destOrd="0" presId="urn:microsoft.com/office/officeart/2005/8/layout/process1"/>
    <dgm:cxn modelId="{6570E9DE-93EE-42D4-BD7C-D0A233C6AF4C}" type="presOf" srcId="{12511ACA-FD4D-463E-B3F4-73FE0C41BE58}" destId="{52248594-9CDD-4837-8308-0B222D68F810}" srcOrd="1" destOrd="0" presId="urn:microsoft.com/office/officeart/2005/8/layout/process1"/>
    <dgm:cxn modelId="{C8DEA0EE-CBF1-403F-A55E-6D39405A9A1D}" srcId="{38D2DCB1-8EAF-4147-86EE-C59E57A6F2D8}" destId="{7ED2D2AB-4429-4D79-8D3F-0ED2CB5D58ED}" srcOrd="0" destOrd="0" parTransId="{EBC0CD72-83EB-4ABD-AD37-05B07A30E557}" sibTransId="{B8EBBC6B-64D3-4C42-AF04-BC8DEE7737F1}"/>
    <dgm:cxn modelId="{3193314A-A239-4B4E-8928-86F1972CC94A}" type="presParOf" srcId="{6683E36E-3108-4BC4-81C5-44A8A133B63A}" destId="{7842C112-2071-43FD-B09E-A82C7765CEE1}" srcOrd="0" destOrd="0" presId="urn:microsoft.com/office/officeart/2005/8/layout/process1"/>
    <dgm:cxn modelId="{3B9A9B1F-A8C5-49E1-BB1C-960B8BAD42F2}" type="presParOf" srcId="{6683E36E-3108-4BC4-81C5-44A8A133B63A}" destId="{E0A73AC6-A53D-48E5-82D3-A8A657B161DC}" srcOrd="1" destOrd="0" presId="urn:microsoft.com/office/officeart/2005/8/layout/process1"/>
    <dgm:cxn modelId="{521B24B1-4F71-45C1-8DFA-1EA3E370FFC5}" type="presParOf" srcId="{E0A73AC6-A53D-48E5-82D3-A8A657B161DC}" destId="{7DB4CE31-280D-4477-97F6-435540CF2854}" srcOrd="0" destOrd="0" presId="urn:microsoft.com/office/officeart/2005/8/layout/process1"/>
    <dgm:cxn modelId="{1E11CF5F-CF0E-40B6-812C-B1782B9F2C31}" type="presParOf" srcId="{6683E36E-3108-4BC4-81C5-44A8A133B63A}" destId="{D1E29344-4E03-4DD6-9320-16F3DFFAFBA6}" srcOrd="2" destOrd="0" presId="urn:microsoft.com/office/officeart/2005/8/layout/process1"/>
    <dgm:cxn modelId="{B3F7C176-A58B-4EB0-9CBB-FB5D515CED12}" type="presParOf" srcId="{6683E36E-3108-4BC4-81C5-44A8A133B63A}" destId="{1CD867C3-DF42-41D7-B980-CA8ABD26A17C}" srcOrd="3" destOrd="0" presId="urn:microsoft.com/office/officeart/2005/8/layout/process1"/>
    <dgm:cxn modelId="{A051E246-1E3C-4990-80CF-91FEE2A6310B}" type="presParOf" srcId="{1CD867C3-DF42-41D7-B980-CA8ABD26A17C}" destId="{31D9B29B-41F8-4577-9ECA-829B43756650}" srcOrd="0" destOrd="0" presId="urn:microsoft.com/office/officeart/2005/8/layout/process1"/>
    <dgm:cxn modelId="{AB38581A-F003-4650-9077-07166048ADEB}" type="presParOf" srcId="{6683E36E-3108-4BC4-81C5-44A8A133B63A}" destId="{4EDCC107-ADB9-4E1B-94C5-4792FA7F5416}" srcOrd="4" destOrd="0" presId="urn:microsoft.com/office/officeart/2005/8/layout/process1"/>
    <dgm:cxn modelId="{17008D12-6F98-4830-B440-27178E743FA4}" type="presParOf" srcId="{6683E36E-3108-4BC4-81C5-44A8A133B63A}" destId="{CFF7E4B4-19D8-4710-9082-14CB3CD41951}" srcOrd="5" destOrd="0" presId="urn:microsoft.com/office/officeart/2005/8/layout/process1"/>
    <dgm:cxn modelId="{6BC240C1-2D1E-4154-B490-9F5DC8008F15}" type="presParOf" srcId="{CFF7E4B4-19D8-4710-9082-14CB3CD41951}" destId="{7DF2FDB9-6494-4473-B74F-EA4802D83F41}" srcOrd="0" destOrd="0" presId="urn:microsoft.com/office/officeart/2005/8/layout/process1"/>
    <dgm:cxn modelId="{AA5A77D6-6095-4B5E-B247-17DEC18503B9}" type="presParOf" srcId="{6683E36E-3108-4BC4-81C5-44A8A133B63A}" destId="{22E4D993-AF2D-437D-A5FC-A5AF13EF92C4}" srcOrd="6" destOrd="0" presId="urn:microsoft.com/office/officeart/2005/8/layout/process1"/>
    <dgm:cxn modelId="{738F7B54-B785-4705-B76D-DF381A878877}" type="presParOf" srcId="{6683E36E-3108-4BC4-81C5-44A8A133B63A}" destId="{983D5B13-2E38-4FA6-907D-F02338411B3D}" srcOrd="7" destOrd="0" presId="urn:microsoft.com/office/officeart/2005/8/layout/process1"/>
    <dgm:cxn modelId="{25C7C1A6-B42E-4FE5-956A-034CAE8E83F2}" type="presParOf" srcId="{983D5B13-2E38-4FA6-907D-F02338411B3D}" destId="{34B45A1B-41EB-45B4-992C-6D9B33679193}" srcOrd="0" destOrd="0" presId="urn:microsoft.com/office/officeart/2005/8/layout/process1"/>
    <dgm:cxn modelId="{7746AC11-B227-4651-9D73-CE65E5C5A90E}" type="presParOf" srcId="{6683E36E-3108-4BC4-81C5-44A8A133B63A}" destId="{4F2EC960-6951-41B5-90F6-157B6F791B9F}" srcOrd="8" destOrd="0" presId="urn:microsoft.com/office/officeart/2005/8/layout/process1"/>
    <dgm:cxn modelId="{2A8CA861-EB77-4847-A0F2-3F4B257F14A4}" type="presParOf" srcId="{6683E36E-3108-4BC4-81C5-44A8A133B63A}" destId="{6B0AE74E-CCEC-434F-A474-2D41CCF56291}" srcOrd="9" destOrd="0" presId="urn:microsoft.com/office/officeart/2005/8/layout/process1"/>
    <dgm:cxn modelId="{992A52D7-1F81-4CD8-BC90-D8890A0BEAF5}" type="presParOf" srcId="{6B0AE74E-CCEC-434F-A474-2D41CCF56291}" destId="{8B37FCF6-4B16-4A78-9F99-3B566D4800B9}" srcOrd="0" destOrd="0" presId="urn:microsoft.com/office/officeart/2005/8/layout/process1"/>
    <dgm:cxn modelId="{1066B436-0263-4823-B8C1-5A510E927428}" type="presParOf" srcId="{6683E36E-3108-4BC4-81C5-44A8A133B63A}" destId="{A1297C3C-2C1F-424F-8F15-38E3008C4C60}" srcOrd="10" destOrd="0" presId="urn:microsoft.com/office/officeart/2005/8/layout/process1"/>
    <dgm:cxn modelId="{29D296FB-78C3-4497-A305-C85EB0F11D57}" type="presParOf" srcId="{6683E36E-3108-4BC4-81C5-44A8A133B63A}" destId="{ACCEA627-9F89-4BDF-9F0F-A014C4AEC6A2}" srcOrd="11" destOrd="0" presId="urn:microsoft.com/office/officeart/2005/8/layout/process1"/>
    <dgm:cxn modelId="{AEA71AF2-AAD6-499F-B6A6-9AF87B1735B9}" type="presParOf" srcId="{ACCEA627-9F89-4BDF-9F0F-A014C4AEC6A2}" destId="{2AD2543D-16E6-4F51-8D38-1D5C59B694CA}" srcOrd="0" destOrd="0" presId="urn:microsoft.com/office/officeart/2005/8/layout/process1"/>
    <dgm:cxn modelId="{4C5AF08D-F7E7-4D72-8B9A-4B1B20C39564}" type="presParOf" srcId="{6683E36E-3108-4BC4-81C5-44A8A133B63A}" destId="{580D8682-257D-4D5D-8416-F103B5442C89}" srcOrd="12" destOrd="0" presId="urn:microsoft.com/office/officeart/2005/8/layout/process1"/>
    <dgm:cxn modelId="{67AFF7B4-41CD-48C0-B16F-0ECD676C80A6}" type="presParOf" srcId="{6683E36E-3108-4BC4-81C5-44A8A133B63A}" destId="{A1B239EA-C0E5-445C-A479-9AC4633B19CC}" srcOrd="13" destOrd="0" presId="urn:microsoft.com/office/officeart/2005/8/layout/process1"/>
    <dgm:cxn modelId="{BFE32ED1-113C-4BB4-9517-455621B96C2D}" type="presParOf" srcId="{A1B239EA-C0E5-445C-A479-9AC4633B19CC}" destId="{52248594-9CDD-4837-8308-0B222D68F810}" srcOrd="0" destOrd="0" presId="urn:microsoft.com/office/officeart/2005/8/layout/process1"/>
    <dgm:cxn modelId="{053DDF03-81E2-4481-9B67-1B527FA0FE50}" type="presParOf" srcId="{6683E36E-3108-4BC4-81C5-44A8A133B63A}" destId="{22C7401A-F945-4A36-9B6E-47884391FD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44D53-9E78-404F-89D0-BCC0F97DE506}">
      <dsp:nvSpPr>
        <dsp:cNvPr id="0" name=""/>
        <dsp:cNvSpPr/>
      </dsp:nvSpPr>
      <dsp:spPr>
        <a:xfrm>
          <a:off x="108" y="0"/>
          <a:ext cx="1786612" cy="452099"/>
        </a:xfrm>
        <a:prstGeom prst="homePlat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    정상혈압</a:t>
          </a:r>
        </a:p>
      </dsp:txBody>
      <dsp:txXfrm>
        <a:off x="108" y="0"/>
        <a:ext cx="1673587" cy="452099"/>
      </dsp:txXfrm>
    </dsp:sp>
    <dsp:sp modelId="{8583863A-2AC6-45B4-AB0E-FCA4C0191D7E}">
      <dsp:nvSpPr>
        <dsp:cNvPr id="0" name=""/>
        <dsp:cNvSpPr/>
      </dsp:nvSpPr>
      <dsp:spPr>
        <a:xfrm>
          <a:off x="1377538" y="0"/>
          <a:ext cx="1769529" cy="452099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 상승혈압</a:t>
          </a:r>
        </a:p>
      </dsp:txBody>
      <dsp:txXfrm>
        <a:off x="1603588" y="0"/>
        <a:ext cx="1317430" cy="452099"/>
      </dsp:txXfrm>
    </dsp:sp>
    <dsp:sp modelId="{615293D4-B6E5-47C3-A9DA-0D70C7298351}">
      <dsp:nvSpPr>
        <dsp:cNvPr id="0" name=""/>
        <dsp:cNvSpPr/>
      </dsp:nvSpPr>
      <dsp:spPr>
        <a:xfrm>
          <a:off x="2737885" y="0"/>
          <a:ext cx="1741889" cy="452099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고혈압</a:t>
          </a:r>
          <a:r>
            <a:rPr lang="en-US" altLang="ko-KR" sz="1700" kern="1200" dirty="0"/>
            <a:t>1</a:t>
          </a:r>
          <a:r>
            <a:rPr lang="ko-KR" altLang="en-US" sz="1700" kern="1200" dirty="0"/>
            <a:t>기</a:t>
          </a:r>
        </a:p>
      </dsp:txBody>
      <dsp:txXfrm>
        <a:off x="2963935" y="0"/>
        <a:ext cx="1289790" cy="452099"/>
      </dsp:txXfrm>
    </dsp:sp>
    <dsp:sp modelId="{751A0005-DD11-4B6F-BA4A-33F544D12D66}">
      <dsp:nvSpPr>
        <dsp:cNvPr id="0" name=""/>
        <dsp:cNvSpPr/>
      </dsp:nvSpPr>
      <dsp:spPr>
        <a:xfrm>
          <a:off x="4070592" y="0"/>
          <a:ext cx="2995112" cy="452099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           고혈압</a:t>
          </a:r>
          <a:r>
            <a:rPr lang="en-US" altLang="ko-KR" sz="1700" kern="1200" dirty="0"/>
            <a:t>2</a:t>
          </a:r>
          <a:r>
            <a:rPr lang="ko-KR" altLang="en-US" sz="1700" kern="1200" dirty="0"/>
            <a:t>기</a:t>
          </a:r>
        </a:p>
      </dsp:txBody>
      <dsp:txXfrm>
        <a:off x="4296642" y="0"/>
        <a:ext cx="2543013" cy="45209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7405986" y="127782"/>
        <a:ext cx="726269" cy="44587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44D53-9E78-404F-89D0-BCC0F97DE506}">
      <dsp:nvSpPr>
        <dsp:cNvPr id="0" name=""/>
        <dsp:cNvSpPr/>
      </dsp:nvSpPr>
      <dsp:spPr>
        <a:xfrm>
          <a:off x="4490" y="0"/>
          <a:ext cx="3633125" cy="452099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	    </a:t>
          </a:r>
          <a:r>
            <a:rPr lang="ko-KR" altLang="en-US" sz="1600" kern="1200" dirty="0"/>
            <a:t>정상혈압</a:t>
          </a:r>
        </a:p>
      </dsp:txBody>
      <dsp:txXfrm>
        <a:off x="4490" y="0"/>
        <a:ext cx="3520100" cy="452099"/>
      </dsp:txXfrm>
    </dsp:sp>
    <dsp:sp modelId="{8583863A-2AC6-45B4-AB0E-FCA4C0191D7E}">
      <dsp:nvSpPr>
        <dsp:cNvPr id="0" name=""/>
        <dsp:cNvSpPr/>
      </dsp:nvSpPr>
      <dsp:spPr>
        <a:xfrm>
          <a:off x="2791650" y="0"/>
          <a:ext cx="2114744" cy="452099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고혈압전단계</a:t>
          </a:r>
        </a:p>
      </dsp:txBody>
      <dsp:txXfrm>
        <a:off x="3017700" y="0"/>
        <a:ext cx="1662645" cy="452099"/>
      </dsp:txXfrm>
    </dsp:sp>
    <dsp:sp modelId="{615293D4-B6E5-47C3-A9DA-0D70C7298351}">
      <dsp:nvSpPr>
        <dsp:cNvPr id="0" name=""/>
        <dsp:cNvSpPr/>
      </dsp:nvSpPr>
      <dsp:spPr>
        <a:xfrm>
          <a:off x="4060429" y="0"/>
          <a:ext cx="2327547" cy="452099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  고혈압</a:t>
          </a:r>
          <a:r>
            <a:rPr lang="en-US" altLang="ko-KR" sz="1600" kern="1200" dirty="0"/>
            <a:t>1</a:t>
          </a:r>
          <a:r>
            <a:rPr lang="ko-KR" altLang="en-US" sz="1600" kern="1200" dirty="0"/>
            <a:t>기</a:t>
          </a:r>
        </a:p>
      </dsp:txBody>
      <dsp:txXfrm>
        <a:off x="4286479" y="0"/>
        <a:ext cx="1875448" cy="452099"/>
      </dsp:txXfrm>
    </dsp:sp>
    <dsp:sp modelId="{751A0005-DD11-4B6F-BA4A-33F544D12D66}">
      <dsp:nvSpPr>
        <dsp:cNvPr id="0" name=""/>
        <dsp:cNvSpPr/>
      </dsp:nvSpPr>
      <dsp:spPr>
        <a:xfrm>
          <a:off x="5542011" y="0"/>
          <a:ext cx="1519311" cy="452099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고혈압</a:t>
          </a:r>
          <a:r>
            <a:rPr lang="en-US" altLang="ko-KR" sz="1600" kern="1200" dirty="0"/>
            <a:t>2</a:t>
          </a:r>
          <a:r>
            <a:rPr lang="ko-KR" altLang="en-US" sz="1600" kern="1200" dirty="0"/>
            <a:t>기</a:t>
          </a:r>
        </a:p>
      </dsp:txBody>
      <dsp:txXfrm>
        <a:off x="5768061" y="0"/>
        <a:ext cx="1067212" cy="45209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44D53-9E78-404F-89D0-BCC0F97DE506}">
      <dsp:nvSpPr>
        <dsp:cNvPr id="0" name=""/>
        <dsp:cNvSpPr/>
      </dsp:nvSpPr>
      <dsp:spPr>
        <a:xfrm>
          <a:off x="1814" y="0"/>
          <a:ext cx="1935456" cy="452099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    정상혈압</a:t>
          </a:r>
        </a:p>
      </dsp:txBody>
      <dsp:txXfrm>
        <a:off x="1814" y="0"/>
        <a:ext cx="1822431" cy="452099"/>
      </dsp:txXfrm>
    </dsp:sp>
    <dsp:sp modelId="{8583863A-2AC6-45B4-AB0E-FCA4C0191D7E}">
      <dsp:nvSpPr>
        <dsp:cNvPr id="0" name=""/>
        <dsp:cNvSpPr/>
      </dsp:nvSpPr>
      <dsp:spPr>
        <a:xfrm>
          <a:off x="1379044" y="0"/>
          <a:ext cx="1945922" cy="452099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  주의혈압</a:t>
          </a:r>
        </a:p>
      </dsp:txBody>
      <dsp:txXfrm>
        <a:off x="1605094" y="0"/>
        <a:ext cx="1493823" cy="452099"/>
      </dsp:txXfrm>
    </dsp:sp>
    <dsp:sp modelId="{615293D4-B6E5-47C3-A9DA-0D70C7298351}">
      <dsp:nvSpPr>
        <dsp:cNvPr id="0" name=""/>
        <dsp:cNvSpPr/>
      </dsp:nvSpPr>
      <dsp:spPr>
        <a:xfrm>
          <a:off x="2766740" y="0"/>
          <a:ext cx="1900036" cy="452099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고혈압전단계</a:t>
          </a:r>
        </a:p>
      </dsp:txBody>
      <dsp:txXfrm>
        <a:off x="2992790" y="0"/>
        <a:ext cx="1447937" cy="452099"/>
      </dsp:txXfrm>
    </dsp:sp>
    <dsp:sp modelId="{751A0005-DD11-4B6F-BA4A-33F544D12D66}">
      <dsp:nvSpPr>
        <dsp:cNvPr id="0" name=""/>
        <dsp:cNvSpPr/>
      </dsp:nvSpPr>
      <dsp:spPr>
        <a:xfrm>
          <a:off x="4108550" y="0"/>
          <a:ext cx="2034234" cy="452099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 고혈압</a:t>
          </a:r>
          <a:r>
            <a:rPr lang="en-US" altLang="ko-KR" sz="1600" kern="1200" dirty="0"/>
            <a:t>1</a:t>
          </a:r>
          <a:r>
            <a:rPr lang="ko-KR" altLang="en-US" sz="1600" kern="1200" dirty="0"/>
            <a:t>기</a:t>
          </a:r>
        </a:p>
      </dsp:txBody>
      <dsp:txXfrm>
        <a:off x="4334600" y="0"/>
        <a:ext cx="1582135" cy="452099"/>
      </dsp:txXfrm>
    </dsp:sp>
    <dsp:sp modelId="{FF6DF87D-7056-4567-BD06-9FC029045745}">
      <dsp:nvSpPr>
        <dsp:cNvPr id="0" name=""/>
        <dsp:cNvSpPr/>
      </dsp:nvSpPr>
      <dsp:spPr>
        <a:xfrm>
          <a:off x="5584557" y="0"/>
          <a:ext cx="1479440" cy="452099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고혈압</a:t>
          </a:r>
          <a:r>
            <a:rPr lang="en-US" altLang="ko-KR" sz="1600" kern="1200" dirty="0"/>
            <a:t>2</a:t>
          </a:r>
          <a:r>
            <a:rPr lang="ko-KR" altLang="en-US" sz="1600" kern="1200" dirty="0"/>
            <a:t>기</a:t>
          </a:r>
        </a:p>
      </dsp:txBody>
      <dsp:txXfrm>
        <a:off x="5810607" y="0"/>
        <a:ext cx="1027341" cy="45209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3125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데이터셋</a:t>
          </a:r>
          <a:br>
            <a:rPr lang="en-US" altLang="ko-KR" sz="900" kern="1200" dirty="0"/>
          </a:br>
          <a:r>
            <a:rPr lang="ko-KR" altLang="en-US" sz="900" kern="1200" dirty="0"/>
            <a:t>분리</a:t>
          </a:r>
          <a:endParaRPr lang="en-US" altLang="ko-KR" sz="900" kern="1200" dirty="0"/>
        </a:p>
      </dsp:txBody>
      <dsp:txXfrm>
        <a:off x="17994" y="47392"/>
        <a:ext cx="816349" cy="477914"/>
      </dsp:txXfrm>
    </dsp:sp>
    <dsp:sp modelId="{E0A73AC6-A53D-48E5-82D3-A8A657B161DC}">
      <dsp:nvSpPr>
        <dsp:cNvPr id="0" name=""/>
        <dsp:cNvSpPr/>
      </dsp:nvSpPr>
      <dsp:spPr>
        <a:xfrm>
          <a:off x="933822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933822" y="223401"/>
        <a:ext cx="125559" cy="125897"/>
      </dsp:txXfrm>
    </dsp:sp>
    <dsp:sp modelId="{D1E29344-4E03-4DD6-9320-16F3DFFAFBA6}">
      <dsp:nvSpPr>
        <dsp:cNvPr id="0" name=""/>
        <dsp:cNvSpPr/>
      </dsp:nvSpPr>
      <dsp:spPr>
        <a:xfrm>
          <a:off x="1187648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기준모델</a:t>
          </a:r>
        </a:p>
      </dsp:txBody>
      <dsp:txXfrm>
        <a:off x="1202517" y="47392"/>
        <a:ext cx="816349" cy="477914"/>
      </dsp:txXfrm>
    </dsp:sp>
    <dsp:sp modelId="{1CD867C3-DF42-41D7-B980-CA8ABD26A17C}">
      <dsp:nvSpPr>
        <dsp:cNvPr id="0" name=""/>
        <dsp:cNvSpPr/>
      </dsp:nvSpPr>
      <dsp:spPr>
        <a:xfrm>
          <a:off x="2118345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118345" y="223401"/>
        <a:ext cx="125559" cy="125897"/>
      </dsp:txXfrm>
    </dsp:sp>
    <dsp:sp modelId="{4EDCC107-ADB9-4E1B-94C5-4792FA7F5416}">
      <dsp:nvSpPr>
        <dsp:cNvPr id="0" name=""/>
        <dsp:cNvSpPr/>
      </dsp:nvSpPr>
      <dsp:spPr>
        <a:xfrm>
          <a:off x="2372171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모델링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기본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2387040" y="47392"/>
        <a:ext cx="816349" cy="477914"/>
      </dsp:txXfrm>
    </dsp:sp>
    <dsp:sp modelId="{CFF7E4B4-19D8-4710-9082-14CB3CD41951}">
      <dsp:nvSpPr>
        <dsp:cNvPr id="0" name=""/>
        <dsp:cNvSpPr/>
      </dsp:nvSpPr>
      <dsp:spPr>
        <a:xfrm>
          <a:off x="3302868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302868" y="223401"/>
        <a:ext cx="125559" cy="125897"/>
      </dsp:txXfrm>
    </dsp:sp>
    <dsp:sp modelId="{22E4D993-AF2D-437D-A5FC-A5AF13EF92C4}">
      <dsp:nvSpPr>
        <dsp:cNvPr id="0" name=""/>
        <dsp:cNvSpPr/>
      </dsp:nvSpPr>
      <dsp:spPr>
        <a:xfrm>
          <a:off x="3556694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</a:p>
      </dsp:txBody>
      <dsp:txXfrm>
        <a:off x="3571563" y="47392"/>
        <a:ext cx="816349" cy="477914"/>
      </dsp:txXfrm>
    </dsp:sp>
    <dsp:sp modelId="{983D5B13-2E38-4FA6-907D-F02338411B3D}">
      <dsp:nvSpPr>
        <dsp:cNvPr id="0" name=""/>
        <dsp:cNvSpPr/>
      </dsp:nvSpPr>
      <dsp:spPr>
        <a:xfrm>
          <a:off x="4487391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4487391" y="223401"/>
        <a:ext cx="125559" cy="125897"/>
      </dsp:txXfrm>
    </dsp:sp>
    <dsp:sp modelId="{4F2EC960-6951-41B5-90F6-157B6F791B9F}">
      <dsp:nvSpPr>
        <dsp:cNvPr id="0" name=""/>
        <dsp:cNvSpPr/>
      </dsp:nvSpPr>
      <dsp:spPr>
        <a:xfrm>
          <a:off x="4741217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튜닝</a:t>
          </a:r>
          <a:endParaRPr lang="en-US" altLang="ko-KR" sz="900" kern="1200" dirty="0"/>
        </a:p>
      </dsp:txBody>
      <dsp:txXfrm>
        <a:off x="4756086" y="47392"/>
        <a:ext cx="816349" cy="477914"/>
      </dsp:txXfrm>
    </dsp:sp>
    <dsp:sp modelId="{6B0AE74E-CCEC-434F-A474-2D41CCF56291}">
      <dsp:nvSpPr>
        <dsp:cNvPr id="0" name=""/>
        <dsp:cNvSpPr/>
      </dsp:nvSpPr>
      <dsp:spPr>
        <a:xfrm>
          <a:off x="5671914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671914" y="223401"/>
        <a:ext cx="125559" cy="125897"/>
      </dsp:txXfrm>
    </dsp:sp>
    <dsp:sp modelId="{A1297C3C-2C1F-424F-8F15-38E3008C4C60}">
      <dsp:nvSpPr>
        <dsp:cNvPr id="0" name=""/>
        <dsp:cNvSpPr/>
      </dsp:nvSpPr>
      <dsp:spPr>
        <a:xfrm>
          <a:off x="5925740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모델비교</a:t>
          </a:r>
          <a:br>
            <a:rPr lang="en-US" altLang="ko-KR" sz="900" kern="1200" dirty="0"/>
          </a:br>
          <a:r>
            <a:rPr lang="en-US" altLang="ko-KR" sz="900" kern="1200" dirty="0"/>
            <a:t>&amp; </a:t>
          </a:r>
          <a:r>
            <a:rPr lang="ko-KR" altLang="en-US" sz="900" kern="1200" dirty="0"/>
            <a:t>선택</a:t>
          </a:r>
        </a:p>
      </dsp:txBody>
      <dsp:txXfrm>
        <a:off x="5940609" y="47392"/>
        <a:ext cx="816349" cy="477914"/>
      </dsp:txXfrm>
    </dsp:sp>
    <dsp:sp modelId="{ACCEA627-9F89-4BDF-9F0F-A014C4AEC6A2}">
      <dsp:nvSpPr>
        <dsp:cNvPr id="0" name=""/>
        <dsp:cNvSpPr/>
      </dsp:nvSpPr>
      <dsp:spPr>
        <a:xfrm>
          <a:off x="6856437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856437" y="223401"/>
        <a:ext cx="125559" cy="125897"/>
      </dsp:txXfrm>
    </dsp:sp>
    <dsp:sp modelId="{580D8682-257D-4D5D-8416-F103B5442C89}">
      <dsp:nvSpPr>
        <dsp:cNvPr id="0" name=""/>
        <dsp:cNvSpPr/>
      </dsp:nvSpPr>
      <dsp:spPr>
        <a:xfrm>
          <a:off x="7110263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검증</a:t>
          </a:r>
        </a:p>
      </dsp:txBody>
      <dsp:txXfrm>
        <a:off x="7125132" y="47392"/>
        <a:ext cx="816349" cy="477914"/>
      </dsp:txXfrm>
    </dsp:sp>
    <dsp:sp modelId="{A1B239EA-C0E5-445C-A479-9AC4633B19CC}">
      <dsp:nvSpPr>
        <dsp:cNvPr id="0" name=""/>
        <dsp:cNvSpPr/>
      </dsp:nvSpPr>
      <dsp:spPr>
        <a:xfrm>
          <a:off x="8040960" y="181435"/>
          <a:ext cx="179370" cy="20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40960" y="223401"/>
        <a:ext cx="125559" cy="125897"/>
      </dsp:txXfrm>
    </dsp:sp>
    <dsp:sp modelId="{22C7401A-F945-4A36-9B6E-47884391FDEC}">
      <dsp:nvSpPr>
        <dsp:cNvPr id="0" name=""/>
        <dsp:cNvSpPr/>
      </dsp:nvSpPr>
      <dsp:spPr>
        <a:xfrm>
          <a:off x="8294786" y="32523"/>
          <a:ext cx="846087" cy="50765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최종모델</a:t>
          </a:r>
          <a:br>
            <a:rPr lang="en-US" altLang="ko-KR" sz="900" kern="1200" dirty="0"/>
          </a:br>
          <a:r>
            <a:rPr lang="ko-KR" altLang="en-US" sz="900" kern="1200" dirty="0"/>
            <a:t>테스트</a:t>
          </a:r>
        </a:p>
      </dsp:txBody>
      <dsp:txXfrm>
        <a:off x="8309655" y="47392"/>
        <a:ext cx="816349" cy="47791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EC960-6951-41B5-90F6-157B6F791B9F}">
      <dsp:nvSpPr>
        <dsp:cNvPr id="0" name=""/>
        <dsp:cNvSpPr/>
      </dsp:nvSpPr>
      <dsp:spPr>
        <a:xfrm>
          <a:off x="3313" y="0"/>
          <a:ext cx="1448729" cy="701435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특성 중요도</a:t>
          </a:r>
          <a:endParaRPr lang="en-US" altLang="ko-KR" sz="1600" kern="1200" dirty="0"/>
        </a:p>
      </dsp:txBody>
      <dsp:txXfrm>
        <a:off x="23857" y="20544"/>
        <a:ext cx="1407641" cy="660347"/>
      </dsp:txXfrm>
    </dsp:sp>
    <dsp:sp modelId="{6B0AE74E-CCEC-434F-A474-2D41CCF56291}">
      <dsp:nvSpPr>
        <dsp:cNvPr id="0" name=""/>
        <dsp:cNvSpPr/>
      </dsp:nvSpPr>
      <dsp:spPr>
        <a:xfrm>
          <a:off x="1596916" y="171075"/>
          <a:ext cx="307130" cy="3592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596916" y="242932"/>
        <a:ext cx="214991" cy="215570"/>
      </dsp:txXfrm>
    </dsp:sp>
    <dsp:sp modelId="{A1297C3C-2C1F-424F-8F15-38E3008C4C60}">
      <dsp:nvSpPr>
        <dsp:cNvPr id="0" name=""/>
        <dsp:cNvSpPr/>
      </dsp:nvSpPr>
      <dsp:spPr>
        <a:xfrm>
          <a:off x="2031534" y="0"/>
          <a:ext cx="1448729" cy="701435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순열 중요도</a:t>
          </a:r>
        </a:p>
      </dsp:txBody>
      <dsp:txXfrm>
        <a:off x="2052078" y="20544"/>
        <a:ext cx="1407641" cy="660347"/>
      </dsp:txXfrm>
    </dsp:sp>
    <dsp:sp modelId="{ACCEA627-9F89-4BDF-9F0F-A014C4AEC6A2}">
      <dsp:nvSpPr>
        <dsp:cNvPr id="0" name=""/>
        <dsp:cNvSpPr/>
      </dsp:nvSpPr>
      <dsp:spPr>
        <a:xfrm>
          <a:off x="3625137" y="171075"/>
          <a:ext cx="307130" cy="3592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625137" y="242932"/>
        <a:ext cx="214991" cy="215570"/>
      </dsp:txXfrm>
    </dsp:sp>
    <dsp:sp modelId="{580D8682-257D-4D5D-8416-F103B5442C89}">
      <dsp:nvSpPr>
        <dsp:cNvPr id="0" name=""/>
        <dsp:cNvSpPr/>
      </dsp:nvSpPr>
      <dsp:spPr>
        <a:xfrm>
          <a:off x="4059756" y="0"/>
          <a:ext cx="1448729" cy="701435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특성별</a:t>
          </a:r>
          <a:r>
            <a:rPr lang="ko-KR" altLang="en-US" sz="1600" kern="1200" dirty="0"/>
            <a:t> 분석</a:t>
          </a:r>
        </a:p>
      </dsp:txBody>
      <dsp:txXfrm>
        <a:off x="4080300" y="20544"/>
        <a:ext cx="1407641" cy="660347"/>
      </dsp:txXfrm>
    </dsp:sp>
    <dsp:sp modelId="{A1B239EA-C0E5-445C-A479-9AC4633B19CC}">
      <dsp:nvSpPr>
        <dsp:cNvPr id="0" name=""/>
        <dsp:cNvSpPr/>
      </dsp:nvSpPr>
      <dsp:spPr>
        <a:xfrm>
          <a:off x="5653359" y="171075"/>
          <a:ext cx="307130" cy="3592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5653359" y="242932"/>
        <a:ext cx="214991" cy="215570"/>
      </dsp:txXfrm>
    </dsp:sp>
    <dsp:sp modelId="{22C7401A-F945-4A36-9B6E-47884391FDEC}">
      <dsp:nvSpPr>
        <dsp:cNvPr id="0" name=""/>
        <dsp:cNvSpPr/>
      </dsp:nvSpPr>
      <dsp:spPr>
        <a:xfrm>
          <a:off x="6087977" y="0"/>
          <a:ext cx="1448729" cy="701435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해석 요약</a:t>
          </a:r>
        </a:p>
      </dsp:txBody>
      <dsp:txXfrm>
        <a:off x="6108521" y="20544"/>
        <a:ext cx="1407641" cy="66034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EC960-6951-41B5-90F6-157B6F791B9F}">
      <dsp:nvSpPr>
        <dsp:cNvPr id="0" name=""/>
        <dsp:cNvSpPr/>
      </dsp:nvSpPr>
      <dsp:spPr>
        <a:xfrm>
          <a:off x="2488" y="0"/>
          <a:ext cx="1087882" cy="332999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특성 중요도</a:t>
          </a:r>
          <a:endParaRPr lang="en-US" altLang="ko-KR" sz="900" kern="1200" dirty="0"/>
        </a:p>
      </dsp:txBody>
      <dsp:txXfrm>
        <a:off x="12241" y="9753"/>
        <a:ext cx="1068376" cy="313493"/>
      </dsp:txXfrm>
    </dsp:sp>
    <dsp:sp modelId="{6B0AE74E-CCEC-434F-A474-2D41CCF56291}">
      <dsp:nvSpPr>
        <dsp:cNvPr id="0" name=""/>
        <dsp:cNvSpPr/>
      </dsp:nvSpPr>
      <dsp:spPr>
        <a:xfrm>
          <a:off x="1199159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199159" y="85561"/>
        <a:ext cx="161442" cy="161876"/>
      </dsp:txXfrm>
    </dsp:sp>
    <dsp:sp modelId="{A1297C3C-2C1F-424F-8F15-38E3008C4C60}">
      <dsp:nvSpPr>
        <dsp:cNvPr id="0" name=""/>
        <dsp:cNvSpPr/>
      </dsp:nvSpPr>
      <dsp:spPr>
        <a:xfrm>
          <a:off x="1525523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순열 중요도</a:t>
          </a:r>
        </a:p>
      </dsp:txBody>
      <dsp:txXfrm>
        <a:off x="1535276" y="9753"/>
        <a:ext cx="1068376" cy="313493"/>
      </dsp:txXfrm>
    </dsp:sp>
    <dsp:sp modelId="{ACCEA627-9F89-4BDF-9F0F-A014C4AEC6A2}">
      <dsp:nvSpPr>
        <dsp:cNvPr id="0" name=""/>
        <dsp:cNvSpPr/>
      </dsp:nvSpPr>
      <dsp:spPr>
        <a:xfrm>
          <a:off x="2722194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722194" y="85561"/>
        <a:ext cx="161442" cy="161876"/>
      </dsp:txXfrm>
    </dsp:sp>
    <dsp:sp modelId="{580D8682-257D-4D5D-8416-F103B5442C89}">
      <dsp:nvSpPr>
        <dsp:cNvPr id="0" name=""/>
        <dsp:cNvSpPr/>
      </dsp:nvSpPr>
      <dsp:spPr>
        <a:xfrm>
          <a:off x="3048559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특성별</a:t>
          </a:r>
          <a:r>
            <a:rPr lang="ko-KR" altLang="en-US" sz="900" kern="1200" dirty="0"/>
            <a:t> 분석</a:t>
          </a:r>
        </a:p>
      </dsp:txBody>
      <dsp:txXfrm>
        <a:off x="3058312" y="9753"/>
        <a:ext cx="1068376" cy="313493"/>
      </dsp:txXfrm>
    </dsp:sp>
    <dsp:sp modelId="{A1B239EA-C0E5-445C-A479-9AC4633B19CC}">
      <dsp:nvSpPr>
        <dsp:cNvPr id="0" name=""/>
        <dsp:cNvSpPr/>
      </dsp:nvSpPr>
      <dsp:spPr>
        <a:xfrm>
          <a:off x="4245230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245230" y="85561"/>
        <a:ext cx="161442" cy="161876"/>
      </dsp:txXfrm>
    </dsp:sp>
    <dsp:sp modelId="{22C7401A-F945-4A36-9B6E-47884391FDEC}">
      <dsp:nvSpPr>
        <dsp:cNvPr id="0" name=""/>
        <dsp:cNvSpPr/>
      </dsp:nvSpPr>
      <dsp:spPr>
        <a:xfrm>
          <a:off x="4571595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해석 요약</a:t>
          </a:r>
        </a:p>
      </dsp:txBody>
      <dsp:txXfrm>
        <a:off x="4581348" y="9753"/>
        <a:ext cx="1068376" cy="31349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EC960-6951-41B5-90F6-157B6F791B9F}">
      <dsp:nvSpPr>
        <dsp:cNvPr id="0" name=""/>
        <dsp:cNvSpPr/>
      </dsp:nvSpPr>
      <dsp:spPr>
        <a:xfrm>
          <a:off x="2488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특성 중요도</a:t>
          </a:r>
          <a:endParaRPr lang="en-US" altLang="ko-KR" sz="900" kern="1200" dirty="0"/>
        </a:p>
      </dsp:txBody>
      <dsp:txXfrm>
        <a:off x="12241" y="9753"/>
        <a:ext cx="1068376" cy="313493"/>
      </dsp:txXfrm>
    </dsp:sp>
    <dsp:sp modelId="{6B0AE74E-CCEC-434F-A474-2D41CCF56291}">
      <dsp:nvSpPr>
        <dsp:cNvPr id="0" name=""/>
        <dsp:cNvSpPr/>
      </dsp:nvSpPr>
      <dsp:spPr>
        <a:xfrm>
          <a:off x="1199159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199159" y="85561"/>
        <a:ext cx="161442" cy="161876"/>
      </dsp:txXfrm>
    </dsp:sp>
    <dsp:sp modelId="{A1297C3C-2C1F-424F-8F15-38E3008C4C60}">
      <dsp:nvSpPr>
        <dsp:cNvPr id="0" name=""/>
        <dsp:cNvSpPr/>
      </dsp:nvSpPr>
      <dsp:spPr>
        <a:xfrm>
          <a:off x="1525523" y="0"/>
          <a:ext cx="1087882" cy="332999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순열 중요도</a:t>
          </a:r>
        </a:p>
      </dsp:txBody>
      <dsp:txXfrm>
        <a:off x="1535276" y="9753"/>
        <a:ext cx="1068376" cy="313493"/>
      </dsp:txXfrm>
    </dsp:sp>
    <dsp:sp modelId="{ACCEA627-9F89-4BDF-9F0F-A014C4AEC6A2}">
      <dsp:nvSpPr>
        <dsp:cNvPr id="0" name=""/>
        <dsp:cNvSpPr/>
      </dsp:nvSpPr>
      <dsp:spPr>
        <a:xfrm>
          <a:off x="2722194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722194" y="85561"/>
        <a:ext cx="161442" cy="161876"/>
      </dsp:txXfrm>
    </dsp:sp>
    <dsp:sp modelId="{580D8682-257D-4D5D-8416-F103B5442C89}">
      <dsp:nvSpPr>
        <dsp:cNvPr id="0" name=""/>
        <dsp:cNvSpPr/>
      </dsp:nvSpPr>
      <dsp:spPr>
        <a:xfrm>
          <a:off x="3048559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특성별</a:t>
          </a:r>
          <a:r>
            <a:rPr lang="ko-KR" altLang="en-US" sz="900" kern="1200" dirty="0"/>
            <a:t> 분석</a:t>
          </a:r>
        </a:p>
      </dsp:txBody>
      <dsp:txXfrm>
        <a:off x="3058312" y="9753"/>
        <a:ext cx="1068376" cy="313493"/>
      </dsp:txXfrm>
    </dsp:sp>
    <dsp:sp modelId="{A1B239EA-C0E5-445C-A479-9AC4633B19CC}">
      <dsp:nvSpPr>
        <dsp:cNvPr id="0" name=""/>
        <dsp:cNvSpPr/>
      </dsp:nvSpPr>
      <dsp:spPr>
        <a:xfrm>
          <a:off x="4245230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245230" y="85561"/>
        <a:ext cx="161442" cy="161876"/>
      </dsp:txXfrm>
    </dsp:sp>
    <dsp:sp modelId="{22C7401A-F945-4A36-9B6E-47884391FDEC}">
      <dsp:nvSpPr>
        <dsp:cNvPr id="0" name=""/>
        <dsp:cNvSpPr/>
      </dsp:nvSpPr>
      <dsp:spPr>
        <a:xfrm>
          <a:off x="4571595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해석 요약</a:t>
          </a:r>
        </a:p>
      </dsp:txBody>
      <dsp:txXfrm>
        <a:off x="4581348" y="9753"/>
        <a:ext cx="1068376" cy="3134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  <a:endParaRPr lang="en-US" altLang="ko-KR" sz="900" kern="1200" dirty="0"/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EC960-6951-41B5-90F6-157B6F791B9F}">
      <dsp:nvSpPr>
        <dsp:cNvPr id="0" name=""/>
        <dsp:cNvSpPr/>
      </dsp:nvSpPr>
      <dsp:spPr>
        <a:xfrm>
          <a:off x="2488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특성 중요도</a:t>
          </a:r>
          <a:endParaRPr lang="en-US" altLang="ko-KR" sz="900" kern="1200" dirty="0"/>
        </a:p>
      </dsp:txBody>
      <dsp:txXfrm>
        <a:off x="12241" y="9753"/>
        <a:ext cx="1068376" cy="313493"/>
      </dsp:txXfrm>
    </dsp:sp>
    <dsp:sp modelId="{6B0AE74E-CCEC-434F-A474-2D41CCF56291}">
      <dsp:nvSpPr>
        <dsp:cNvPr id="0" name=""/>
        <dsp:cNvSpPr/>
      </dsp:nvSpPr>
      <dsp:spPr>
        <a:xfrm>
          <a:off x="1199159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199159" y="85561"/>
        <a:ext cx="161442" cy="161876"/>
      </dsp:txXfrm>
    </dsp:sp>
    <dsp:sp modelId="{A1297C3C-2C1F-424F-8F15-38E3008C4C60}">
      <dsp:nvSpPr>
        <dsp:cNvPr id="0" name=""/>
        <dsp:cNvSpPr/>
      </dsp:nvSpPr>
      <dsp:spPr>
        <a:xfrm>
          <a:off x="1525523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순열 중요도</a:t>
          </a:r>
        </a:p>
      </dsp:txBody>
      <dsp:txXfrm>
        <a:off x="1535276" y="9753"/>
        <a:ext cx="1068376" cy="313493"/>
      </dsp:txXfrm>
    </dsp:sp>
    <dsp:sp modelId="{ACCEA627-9F89-4BDF-9F0F-A014C4AEC6A2}">
      <dsp:nvSpPr>
        <dsp:cNvPr id="0" name=""/>
        <dsp:cNvSpPr/>
      </dsp:nvSpPr>
      <dsp:spPr>
        <a:xfrm>
          <a:off x="2722194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722194" y="85561"/>
        <a:ext cx="161442" cy="161876"/>
      </dsp:txXfrm>
    </dsp:sp>
    <dsp:sp modelId="{580D8682-257D-4D5D-8416-F103B5442C89}">
      <dsp:nvSpPr>
        <dsp:cNvPr id="0" name=""/>
        <dsp:cNvSpPr/>
      </dsp:nvSpPr>
      <dsp:spPr>
        <a:xfrm>
          <a:off x="3048559" y="0"/>
          <a:ext cx="1087882" cy="332999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특성별</a:t>
          </a:r>
          <a:r>
            <a:rPr lang="ko-KR" altLang="en-US" sz="900" kern="1200" dirty="0"/>
            <a:t> 분석</a:t>
          </a:r>
        </a:p>
      </dsp:txBody>
      <dsp:txXfrm>
        <a:off x="3058312" y="9753"/>
        <a:ext cx="1068376" cy="313493"/>
      </dsp:txXfrm>
    </dsp:sp>
    <dsp:sp modelId="{A1B239EA-C0E5-445C-A479-9AC4633B19CC}">
      <dsp:nvSpPr>
        <dsp:cNvPr id="0" name=""/>
        <dsp:cNvSpPr/>
      </dsp:nvSpPr>
      <dsp:spPr>
        <a:xfrm>
          <a:off x="4245230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245230" y="85561"/>
        <a:ext cx="161442" cy="161876"/>
      </dsp:txXfrm>
    </dsp:sp>
    <dsp:sp modelId="{22C7401A-F945-4A36-9B6E-47884391FDEC}">
      <dsp:nvSpPr>
        <dsp:cNvPr id="0" name=""/>
        <dsp:cNvSpPr/>
      </dsp:nvSpPr>
      <dsp:spPr>
        <a:xfrm>
          <a:off x="4571595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해석 요약</a:t>
          </a:r>
        </a:p>
      </dsp:txBody>
      <dsp:txXfrm>
        <a:off x="4581348" y="9753"/>
        <a:ext cx="1068376" cy="31349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EC960-6951-41B5-90F6-157B6F791B9F}">
      <dsp:nvSpPr>
        <dsp:cNvPr id="0" name=""/>
        <dsp:cNvSpPr/>
      </dsp:nvSpPr>
      <dsp:spPr>
        <a:xfrm>
          <a:off x="2488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특성 중요도</a:t>
          </a:r>
          <a:endParaRPr lang="en-US" altLang="ko-KR" sz="900" kern="1200" dirty="0"/>
        </a:p>
      </dsp:txBody>
      <dsp:txXfrm>
        <a:off x="12241" y="9753"/>
        <a:ext cx="1068376" cy="313493"/>
      </dsp:txXfrm>
    </dsp:sp>
    <dsp:sp modelId="{6B0AE74E-CCEC-434F-A474-2D41CCF56291}">
      <dsp:nvSpPr>
        <dsp:cNvPr id="0" name=""/>
        <dsp:cNvSpPr/>
      </dsp:nvSpPr>
      <dsp:spPr>
        <a:xfrm>
          <a:off x="1199159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199159" y="85561"/>
        <a:ext cx="161442" cy="161876"/>
      </dsp:txXfrm>
    </dsp:sp>
    <dsp:sp modelId="{A1297C3C-2C1F-424F-8F15-38E3008C4C60}">
      <dsp:nvSpPr>
        <dsp:cNvPr id="0" name=""/>
        <dsp:cNvSpPr/>
      </dsp:nvSpPr>
      <dsp:spPr>
        <a:xfrm>
          <a:off x="1525523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순열 중요도</a:t>
          </a:r>
        </a:p>
      </dsp:txBody>
      <dsp:txXfrm>
        <a:off x="1535276" y="9753"/>
        <a:ext cx="1068376" cy="313493"/>
      </dsp:txXfrm>
    </dsp:sp>
    <dsp:sp modelId="{ACCEA627-9F89-4BDF-9F0F-A014C4AEC6A2}">
      <dsp:nvSpPr>
        <dsp:cNvPr id="0" name=""/>
        <dsp:cNvSpPr/>
      </dsp:nvSpPr>
      <dsp:spPr>
        <a:xfrm>
          <a:off x="2722194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722194" y="85561"/>
        <a:ext cx="161442" cy="161876"/>
      </dsp:txXfrm>
    </dsp:sp>
    <dsp:sp modelId="{580D8682-257D-4D5D-8416-F103B5442C89}">
      <dsp:nvSpPr>
        <dsp:cNvPr id="0" name=""/>
        <dsp:cNvSpPr/>
      </dsp:nvSpPr>
      <dsp:spPr>
        <a:xfrm>
          <a:off x="3048559" y="0"/>
          <a:ext cx="1087882" cy="332999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특성별</a:t>
          </a:r>
          <a:r>
            <a:rPr lang="ko-KR" altLang="en-US" sz="900" kern="1200" dirty="0"/>
            <a:t> 분석</a:t>
          </a:r>
        </a:p>
      </dsp:txBody>
      <dsp:txXfrm>
        <a:off x="3058312" y="9753"/>
        <a:ext cx="1068376" cy="313493"/>
      </dsp:txXfrm>
    </dsp:sp>
    <dsp:sp modelId="{A1B239EA-C0E5-445C-A479-9AC4633B19CC}">
      <dsp:nvSpPr>
        <dsp:cNvPr id="0" name=""/>
        <dsp:cNvSpPr/>
      </dsp:nvSpPr>
      <dsp:spPr>
        <a:xfrm>
          <a:off x="4245230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245230" y="85561"/>
        <a:ext cx="161442" cy="161876"/>
      </dsp:txXfrm>
    </dsp:sp>
    <dsp:sp modelId="{22C7401A-F945-4A36-9B6E-47884391FDEC}">
      <dsp:nvSpPr>
        <dsp:cNvPr id="0" name=""/>
        <dsp:cNvSpPr/>
      </dsp:nvSpPr>
      <dsp:spPr>
        <a:xfrm>
          <a:off x="4571595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해석 요약</a:t>
          </a:r>
        </a:p>
      </dsp:txBody>
      <dsp:txXfrm>
        <a:off x="4581348" y="9753"/>
        <a:ext cx="1068376" cy="31349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EC960-6951-41B5-90F6-157B6F791B9F}">
      <dsp:nvSpPr>
        <dsp:cNvPr id="0" name=""/>
        <dsp:cNvSpPr/>
      </dsp:nvSpPr>
      <dsp:spPr>
        <a:xfrm>
          <a:off x="2488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특성 중요도</a:t>
          </a:r>
          <a:endParaRPr lang="en-US" altLang="ko-KR" sz="900" kern="1200" dirty="0"/>
        </a:p>
      </dsp:txBody>
      <dsp:txXfrm>
        <a:off x="12241" y="9753"/>
        <a:ext cx="1068376" cy="313493"/>
      </dsp:txXfrm>
    </dsp:sp>
    <dsp:sp modelId="{6B0AE74E-CCEC-434F-A474-2D41CCF56291}">
      <dsp:nvSpPr>
        <dsp:cNvPr id="0" name=""/>
        <dsp:cNvSpPr/>
      </dsp:nvSpPr>
      <dsp:spPr>
        <a:xfrm>
          <a:off x="1199159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199159" y="85561"/>
        <a:ext cx="161442" cy="161876"/>
      </dsp:txXfrm>
    </dsp:sp>
    <dsp:sp modelId="{A1297C3C-2C1F-424F-8F15-38E3008C4C60}">
      <dsp:nvSpPr>
        <dsp:cNvPr id="0" name=""/>
        <dsp:cNvSpPr/>
      </dsp:nvSpPr>
      <dsp:spPr>
        <a:xfrm>
          <a:off x="1525523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순열 중요도</a:t>
          </a:r>
        </a:p>
      </dsp:txBody>
      <dsp:txXfrm>
        <a:off x="1535276" y="9753"/>
        <a:ext cx="1068376" cy="313493"/>
      </dsp:txXfrm>
    </dsp:sp>
    <dsp:sp modelId="{ACCEA627-9F89-4BDF-9F0F-A014C4AEC6A2}">
      <dsp:nvSpPr>
        <dsp:cNvPr id="0" name=""/>
        <dsp:cNvSpPr/>
      </dsp:nvSpPr>
      <dsp:spPr>
        <a:xfrm>
          <a:off x="2722194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722194" y="85561"/>
        <a:ext cx="161442" cy="161876"/>
      </dsp:txXfrm>
    </dsp:sp>
    <dsp:sp modelId="{580D8682-257D-4D5D-8416-F103B5442C89}">
      <dsp:nvSpPr>
        <dsp:cNvPr id="0" name=""/>
        <dsp:cNvSpPr/>
      </dsp:nvSpPr>
      <dsp:spPr>
        <a:xfrm>
          <a:off x="3048559" y="0"/>
          <a:ext cx="1087882" cy="332999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특성별</a:t>
          </a:r>
          <a:r>
            <a:rPr lang="ko-KR" altLang="en-US" sz="900" kern="1200" dirty="0"/>
            <a:t> 분석</a:t>
          </a:r>
        </a:p>
      </dsp:txBody>
      <dsp:txXfrm>
        <a:off x="3058312" y="9753"/>
        <a:ext cx="1068376" cy="313493"/>
      </dsp:txXfrm>
    </dsp:sp>
    <dsp:sp modelId="{A1B239EA-C0E5-445C-A479-9AC4633B19CC}">
      <dsp:nvSpPr>
        <dsp:cNvPr id="0" name=""/>
        <dsp:cNvSpPr/>
      </dsp:nvSpPr>
      <dsp:spPr>
        <a:xfrm>
          <a:off x="4245230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245230" y="85561"/>
        <a:ext cx="161442" cy="161876"/>
      </dsp:txXfrm>
    </dsp:sp>
    <dsp:sp modelId="{22C7401A-F945-4A36-9B6E-47884391FDEC}">
      <dsp:nvSpPr>
        <dsp:cNvPr id="0" name=""/>
        <dsp:cNvSpPr/>
      </dsp:nvSpPr>
      <dsp:spPr>
        <a:xfrm>
          <a:off x="4571595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해석 요약</a:t>
          </a:r>
        </a:p>
      </dsp:txBody>
      <dsp:txXfrm>
        <a:off x="4581348" y="9753"/>
        <a:ext cx="1068376" cy="31349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EC960-6951-41B5-90F6-157B6F791B9F}">
      <dsp:nvSpPr>
        <dsp:cNvPr id="0" name=""/>
        <dsp:cNvSpPr/>
      </dsp:nvSpPr>
      <dsp:spPr>
        <a:xfrm>
          <a:off x="2488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특성 중요도</a:t>
          </a:r>
          <a:endParaRPr lang="en-US" altLang="ko-KR" sz="900" kern="1200" dirty="0"/>
        </a:p>
      </dsp:txBody>
      <dsp:txXfrm>
        <a:off x="12241" y="9753"/>
        <a:ext cx="1068376" cy="313493"/>
      </dsp:txXfrm>
    </dsp:sp>
    <dsp:sp modelId="{6B0AE74E-CCEC-434F-A474-2D41CCF56291}">
      <dsp:nvSpPr>
        <dsp:cNvPr id="0" name=""/>
        <dsp:cNvSpPr/>
      </dsp:nvSpPr>
      <dsp:spPr>
        <a:xfrm>
          <a:off x="1199159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199159" y="85561"/>
        <a:ext cx="161442" cy="161876"/>
      </dsp:txXfrm>
    </dsp:sp>
    <dsp:sp modelId="{A1297C3C-2C1F-424F-8F15-38E3008C4C60}">
      <dsp:nvSpPr>
        <dsp:cNvPr id="0" name=""/>
        <dsp:cNvSpPr/>
      </dsp:nvSpPr>
      <dsp:spPr>
        <a:xfrm>
          <a:off x="1525523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순열 중요도</a:t>
          </a:r>
        </a:p>
      </dsp:txBody>
      <dsp:txXfrm>
        <a:off x="1535276" y="9753"/>
        <a:ext cx="1068376" cy="313493"/>
      </dsp:txXfrm>
    </dsp:sp>
    <dsp:sp modelId="{ACCEA627-9F89-4BDF-9F0F-A014C4AEC6A2}">
      <dsp:nvSpPr>
        <dsp:cNvPr id="0" name=""/>
        <dsp:cNvSpPr/>
      </dsp:nvSpPr>
      <dsp:spPr>
        <a:xfrm>
          <a:off x="2722194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722194" y="85561"/>
        <a:ext cx="161442" cy="161876"/>
      </dsp:txXfrm>
    </dsp:sp>
    <dsp:sp modelId="{580D8682-257D-4D5D-8416-F103B5442C89}">
      <dsp:nvSpPr>
        <dsp:cNvPr id="0" name=""/>
        <dsp:cNvSpPr/>
      </dsp:nvSpPr>
      <dsp:spPr>
        <a:xfrm>
          <a:off x="3048559" y="0"/>
          <a:ext cx="1087882" cy="33299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특성별</a:t>
          </a:r>
          <a:r>
            <a:rPr lang="ko-KR" altLang="en-US" sz="900" kern="1200" dirty="0"/>
            <a:t> 분석</a:t>
          </a:r>
        </a:p>
      </dsp:txBody>
      <dsp:txXfrm>
        <a:off x="3058312" y="9753"/>
        <a:ext cx="1068376" cy="313493"/>
      </dsp:txXfrm>
    </dsp:sp>
    <dsp:sp modelId="{A1B239EA-C0E5-445C-A479-9AC4633B19CC}">
      <dsp:nvSpPr>
        <dsp:cNvPr id="0" name=""/>
        <dsp:cNvSpPr/>
      </dsp:nvSpPr>
      <dsp:spPr>
        <a:xfrm>
          <a:off x="4245230" y="31602"/>
          <a:ext cx="230631" cy="2697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245230" y="85561"/>
        <a:ext cx="161442" cy="161876"/>
      </dsp:txXfrm>
    </dsp:sp>
    <dsp:sp modelId="{22C7401A-F945-4A36-9B6E-47884391FDEC}">
      <dsp:nvSpPr>
        <dsp:cNvPr id="0" name=""/>
        <dsp:cNvSpPr/>
      </dsp:nvSpPr>
      <dsp:spPr>
        <a:xfrm>
          <a:off x="4571595" y="0"/>
          <a:ext cx="1087882" cy="332999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해석 요약</a:t>
          </a:r>
        </a:p>
      </dsp:txBody>
      <dsp:txXfrm>
        <a:off x="4581348" y="9753"/>
        <a:ext cx="1068376" cy="3134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C112-2071-43FD-B09E-A82C7765CEE1}">
      <dsp:nvSpPr>
        <dsp:cNvPr id="0" name=""/>
        <dsp:cNvSpPr/>
      </dsp:nvSpPr>
      <dsp:spPr>
        <a:xfrm>
          <a:off x="2785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데이터</a:t>
          </a:r>
          <a:br>
            <a:rPr lang="en-US" altLang="ko-KR" sz="900" kern="1200" dirty="0"/>
          </a:br>
          <a:r>
            <a:rPr lang="ko-KR" altLang="en-US" sz="900" kern="1200" dirty="0"/>
            <a:t>불러오기</a:t>
          </a:r>
        </a:p>
      </dsp:txBody>
      <dsp:txXfrm>
        <a:off x="16657" y="127782"/>
        <a:ext cx="726269" cy="445870"/>
      </dsp:txXfrm>
    </dsp:sp>
    <dsp:sp modelId="{E0A73AC6-A53D-48E5-82D3-A8A657B161DC}">
      <dsp:nvSpPr>
        <dsp:cNvPr id="0" name=""/>
        <dsp:cNvSpPr/>
      </dsp:nvSpPr>
      <dsp:spPr>
        <a:xfrm>
          <a:off x="832199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832199" y="294619"/>
        <a:ext cx="111895" cy="112197"/>
      </dsp:txXfrm>
    </dsp:sp>
    <dsp:sp modelId="{D1E29344-4E03-4DD6-9320-16F3DFFAFBA6}">
      <dsp:nvSpPr>
        <dsp:cNvPr id="0" name=""/>
        <dsp:cNvSpPr/>
      </dsp:nvSpPr>
      <dsp:spPr>
        <a:xfrm>
          <a:off x="1058403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결측치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1072275" y="127782"/>
        <a:ext cx="726269" cy="445870"/>
      </dsp:txXfrm>
    </dsp:sp>
    <dsp:sp modelId="{1CD867C3-DF42-41D7-B980-CA8ABD26A17C}">
      <dsp:nvSpPr>
        <dsp:cNvPr id="0" name=""/>
        <dsp:cNvSpPr/>
      </dsp:nvSpPr>
      <dsp:spPr>
        <a:xfrm>
          <a:off x="1887818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1887818" y="294619"/>
        <a:ext cx="111895" cy="112197"/>
      </dsp:txXfrm>
    </dsp:sp>
    <dsp:sp modelId="{4EDCC107-ADB9-4E1B-94C5-4792FA7F5416}">
      <dsp:nvSpPr>
        <dsp:cNvPr id="0" name=""/>
        <dsp:cNvSpPr/>
      </dsp:nvSpPr>
      <dsp:spPr>
        <a:xfrm>
          <a:off x="2114022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Target</a:t>
          </a:r>
          <a:br>
            <a:rPr lang="en-US" altLang="ko-KR" sz="900" kern="1200" dirty="0"/>
          </a:br>
          <a:r>
            <a:rPr lang="ko-KR" altLang="en-US" sz="900" kern="1200" dirty="0"/>
            <a:t>생성</a:t>
          </a:r>
        </a:p>
      </dsp:txBody>
      <dsp:txXfrm>
        <a:off x="2127894" y="127782"/>
        <a:ext cx="726269" cy="445870"/>
      </dsp:txXfrm>
    </dsp:sp>
    <dsp:sp modelId="{CFF7E4B4-19D8-4710-9082-14CB3CD41951}">
      <dsp:nvSpPr>
        <dsp:cNvPr id="0" name=""/>
        <dsp:cNvSpPr/>
      </dsp:nvSpPr>
      <dsp:spPr>
        <a:xfrm>
          <a:off x="2943436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2943436" y="294619"/>
        <a:ext cx="111895" cy="112197"/>
      </dsp:txXfrm>
    </dsp:sp>
    <dsp:sp modelId="{22E4D993-AF2D-437D-A5FC-A5AF13EF92C4}">
      <dsp:nvSpPr>
        <dsp:cNvPr id="0" name=""/>
        <dsp:cNvSpPr/>
      </dsp:nvSpPr>
      <dsp:spPr>
        <a:xfrm>
          <a:off x="3169640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Feature</a:t>
          </a:r>
          <a:br>
            <a:rPr lang="en-US" altLang="ko-KR" sz="900" kern="1200" dirty="0"/>
          </a:br>
          <a:r>
            <a:rPr lang="en-US" altLang="ko-KR" sz="900" kern="1200" dirty="0"/>
            <a:t>Engineering</a:t>
          </a:r>
          <a:endParaRPr lang="ko-KR" altLang="en-US" sz="900" kern="1200" dirty="0"/>
        </a:p>
      </dsp:txBody>
      <dsp:txXfrm>
        <a:off x="3183512" y="127782"/>
        <a:ext cx="726269" cy="445870"/>
      </dsp:txXfrm>
    </dsp:sp>
    <dsp:sp modelId="{983D5B13-2E38-4FA6-907D-F02338411B3D}">
      <dsp:nvSpPr>
        <dsp:cNvPr id="0" name=""/>
        <dsp:cNvSpPr/>
      </dsp:nvSpPr>
      <dsp:spPr>
        <a:xfrm>
          <a:off x="3999055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3999055" y="294619"/>
        <a:ext cx="111895" cy="112197"/>
      </dsp:txXfrm>
    </dsp:sp>
    <dsp:sp modelId="{4F2EC960-6951-41B5-90F6-157B6F791B9F}">
      <dsp:nvSpPr>
        <dsp:cNvPr id="0" name=""/>
        <dsp:cNvSpPr/>
      </dsp:nvSpPr>
      <dsp:spPr>
        <a:xfrm>
          <a:off x="4225259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상관관계</a:t>
          </a:r>
          <a:br>
            <a:rPr lang="en-US" altLang="ko-KR" sz="900" kern="1200" dirty="0"/>
          </a:br>
          <a:r>
            <a:rPr lang="ko-KR" altLang="en-US" sz="900" kern="1200" dirty="0"/>
            <a:t>확인</a:t>
          </a:r>
        </a:p>
      </dsp:txBody>
      <dsp:txXfrm>
        <a:off x="4239131" y="127782"/>
        <a:ext cx="726269" cy="445870"/>
      </dsp:txXfrm>
    </dsp:sp>
    <dsp:sp modelId="{6B0AE74E-CCEC-434F-A474-2D41CCF56291}">
      <dsp:nvSpPr>
        <dsp:cNvPr id="0" name=""/>
        <dsp:cNvSpPr/>
      </dsp:nvSpPr>
      <dsp:spPr>
        <a:xfrm>
          <a:off x="5054673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5054673" y="294619"/>
        <a:ext cx="111895" cy="112197"/>
      </dsp:txXfrm>
    </dsp:sp>
    <dsp:sp modelId="{A1297C3C-2C1F-424F-8F15-38E3008C4C60}">
      <dsp:nvSpPr>
        <dsp:cNvPr id="0" name=""/>
        <dsp:cNvSpPr/>
      </dsp:nvSpPr>
      <dsp:spPr>
        <a:xfrm>
          <a:off x="5280877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이상치</a:t>
          </a:r>
          <a:br>
            <a:rPr lang="en-US" altLang="ko-KR" sz="900" kern="1200" dirty="0"/>
          </a:br>
          <a:r>
            <a:rPr lang="ko-KR" altLang="en-US" sz="900" kern="1200" dirty="0"/>
            <a:t>처리</a:t>
          </a:r>
        </a:p>
      </dsp:txBody>
      <dsp:txXfrm>
        <a:off x="5294749" y="127782"/>
        <a:ext cx="726269" cy="445870"/>
      </dsp:txXfrm>
    </dsp:sp>
    <dsp:sp modelId="{ACCEA627-9F89-4BDF-9F0F-A014C4AEC6A2}">
      <dsp:nvSpPr>
        <dsp:cNvPr id="0" name=""/>
        <dsp:cNvSpPr/>
      </dsp:nvSpPr>
      <dsp:spPr>
        <a:xfrm>
          <a:off x="6110292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50" kern="1200"/>
        </a:p>
      </dsp:txBody>
      <dsp:txXfrm>
        <a:off x="6110292" y="294619"/>
        <a:ext cx="111895" cy="112197"/>
      </dsp:txXfrm>
    </dsp:sp>
    <dsp:sp modelId="{580D8682-257D-4D5D-8416-F103B5442C89}">
      <dsp:nvSpPr>
        <dsp:cNvPr id="0" name=""/>
        <dsp:cNvSpPr/>
      </dsp:nvSpPr>
      <dsp:spPr>
        <a:xfrm>
          <a:off x="6336496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EDA</a:t>
          </a:r>
          <a:endParaRPr lang="ko-KR" altLang="en-US" sz="900" kern="1200" dirty="0"/>
        </a:p>
      </dsp:txBody>
      <dsp:txXfrm>
        <a:off x="6350368" y="127782"/>
        <a:ext cx="726269" cy="445870"/>
      </dsp:txXfrm>
    </dsp:sp>
    <dsp:sp modelId="{A1B239EA-C0E5-445C-A479-9AC4633B19CC}">
      <dsp:nvSpPr>
        <dsp:cNvPr id="0" name=""/>
        <dsp:cNvSpPr/>
      </dsp:nvSpPr>
      <dsp:spPr>
        <a:xfrm>
          <a:off x="7165910" y="257220"/>
          <a:ext cx="159850" cy="18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7165910" y="294619"/>
        <a:ext cx="111895" cy="112197"/>
      </dsp:txXfrm>
    </dsp:sp>
    <dsp:sp modelId="{22C7401A-F945-4A36-9B6E-47884391FDEC}">
      <dsp:nvSpPr>
        <dsp:cNvPr id="0" name=""/>
        <dsp:cNvSpPr/>
      </dsp:nvSpPr>
      <dsp:spPr>
        <a:xfrm>
          <a:off x="7392114" y="113910"/>
          <a:ext cx="754013" cy="47361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최종데이터</a:t>
          </a:r>
          <a:br>
            <a:rPr lang="en-US" altLang="ko-KR" sz="900" kern="1200" dirty="0"/>
          </a:br>
          <a:r>
            <a:rPr lang="ko-KR" altLang="en-US" sz="900" kern="1200" dirty="0"/>
            <a:t>저장</a:t>
          </a:r>
        </a:p>
      </dsp:txBody>
      <dsp:txXfrm>
        <a:off x="7405986" y="127782"/>
        <a:ext cx="726269" cy="445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코드스테이츠</a:t>
            </a:r>
            <a:r>
              <a:rPr lang="ko-KR" altLang="en-US" dirty="0"/>
              <a:t> </a:t>
            </a:r>
            <a:r>
              <a:rPr lang="en-US" altLang="ko-KR" dirty="0"/>
              <a:t>AI 15</a:t>
            </a:r>
            <a:r>
              <a:rPr lang="ko-KR" altLang="en-US" dirty="0"/>
              <a:t>기 </a:t>
            </a:r>
            <a:r>
              <a:rPr lang="ko-KR" altLang="en-US" dirty="0" err="1"/>
              <a:t>정경재입니다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발표 시작하도록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대한고혈압학회에서 정의한 위험요인들을 위주로 특성을 정의하여 진행했습니다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496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dcf7b4b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dcf7b4b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전처리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03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79dcf7b4b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79dcf7b4b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3165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필요한 컬럼만 추출하고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년과 </a:t>
            </a:r>
            <a:r>
              <a:rPr lang="en-US" altLang="ko-KR" dirty="0"/>
              <a:t>2020</a:t>
            </a:r>
            <a:r>
              <a:rPr lang="ko-KR" altLang="en-US" dirty="0"/>
              <a:t>년 데이터를 병합했습니다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결측치는</a:t>
            </a:r>
            <a:r>
              <a:rPr lang="ko-KR" altLang="en-US" dirty="0"/>
              <a:t> 제거하는 방법으로 처리하였습니다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6593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다음과 같은 기준으로 미국기준과 유럽기준 총 두 개의 타겟 데이터를 만들었습니다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12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위험요인은 크게 세종류로 나누었고</a:t>
            </a:r>
            <a:r>
              <a:rPr lang="en-US" altLang="ko-KR" dirty="0"/>
              <a:t>, </a:t>
            </a:r>
            <a:r>
              <a:rPr lang="ko-KR" altLang="en-US" dirty="0"/>
              <a:t>여러 특성들을 조합하여 </a:t>
            </a:r>
            <a:r>
              <a:rPr lang="en-US" altLang="ko-KR" dirty="0"/>
              <a:t>11</a:t>
            </a:r>
            <a:r>
              <a:rPr lang="ko-KR" altLang="en-US" dirty="0"/>
              <a:t>개의 특성으로 가공했습니다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269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데이터누수를 방지하기 위해 타겟 데이터를 만들 때 쓴 특성들은 쓰지 않았고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문제없음을 확인했습니다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928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다음으로 특성 간의 상관관계과 높게 나타난 특성 두개를 제거하였고</a:t>
            </a:r>
            <a:r>
              <a:rPr lang="en-US" altLang="ko-KR" dirty="0"/>
              <a:t>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796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이상치를 살펴보았고</a:t>
            </a:r>
            <a:r>
              <a:rPr lang="en-US" altLang="ko-KR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401573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아래에 표기한 근거자료를 통해 정의하여 이상치를</a:t>
            </a:r>
            <a:r>
              <a:rPr lang="en-US" altLang="ko-KR" dirty="0"/>
              <a:t> </a:t>
            </a:r>
            <a:r>
              <a:rPr lang="ko-KR" altLang="en-US" dirty="0"/>
              <a:t>제거하였습니다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시간관계상 빠르게 진행하겠습니다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 데이터에 대한 특징은 시간관계상 생략하겠습니다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00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951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41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8647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dcf7b4b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dcf7b4b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모델링 과정입니다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979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79dcf7b4b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79dcf7b4b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1006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먼저 훈련데이터와 테스트데이터를 </a:t>
            </a:r>
            <a:r>
              <a:rPr lang="en-US" altLang="ko-KR" dirty="0"/>
              <a:t>8:2</a:t>
            </a:r>
            <a:r>
              <a:rPr lang="ko-KR" altLang="en-US" dirty="0"/>
              <a:t>의 비율로 나누었습니다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모든 검증과정은 교차검증을 통해 진행되었고</a:t>
            </a:r>
            <a:r>
              <a:rPr lang="en-US" altLang="ko-KR" dirty="0"/>
              <a:t>, CV</a:t>
            </a:r>
            <a:r>
              <a:rPr lang="ko-KR" altLang="en-US" dirty="0"/>
              <a:t>값은 </a:t>
            </a:r>
            <a:r>
              <a:rPr lang="en-US" altLang="ko-KR" dirty="0"/>
              <a:t>5</a:t>
            </a:r>
            <a:r>
              <a:rPr lang="ko-KR" altLang="en-US" dirty="0"/>
              <a:t>로 통일하여 진행했습니다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9640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분류 모델링에 앞서 타겟의 </a:t>
            </a:r>
            <a:r>
              <a:rPr lang="ko-KR" altLang="en-US" dirty="0" err="1"/>
              <a:t>최빈</a:t>
            </a:r>
            <a:r>
              <a:rPr lang="ko-KR" altLang="en-US" dirty="0"/>
              <a:t> 클래스로 기준모델을 만들었습니다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불균형 문제가 없다고 판단해 정확도와 </a:t>
            </a:r>
            <a:r>
              <a:rPr lang="en-US" altLang="ko-KR" dirty="0"/>
              <a:t>AUC</a:t>
            </a:r>
            <a:r>
              <a:rPr lang="ko-KR" altLang="en-US" dirty="0"/>
              <a:t>스코어를 평가지표로 사용하였고</a:t>
            </a:r>
            <a:r>
              <a:rPr lang="en-US" altLang="ko-KR" dirty="0"/>
              <a:t> </a:t>
            </a:r>
            <a:r>
              <a:rPr lang="ko-KR" altLang="en-US" dirty="0"/>
              <a:t>비교분석에는 </a:t>
            </a:r>
            <a:r>
              <a:rPr lang="en-US" altLang="ko-KR" dirty="0"/>
              <a:t>AUC</a:t>
            </a:r>
            <a:r>
              <a:rPr lang="ko-KR" altLang="en-US" dirty="0"/>
              <a:t>를 중점적으로 평가했습니다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340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우선은 총 네 종류의 모델을 디폴트 설정으로 모델링했습니다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 관계상 바로 검증 스코어 비교분석으로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768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4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dcf7b4b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dcf7b4b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644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611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171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56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76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787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245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디폴트 </a:t>
            </a:r>
            <a:r>
              <a:rPr lang="ko-KR" altLang="en-US" dirty="0" err="1"/>
              <a:t>모델간의</a:t>
            </a:r>
            <a:r>
              <a:rPr lang="ko-KR" altLang="en-US" dirty="0"/>
              <a:t> 비교분석을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전반적으로 유럽기준이 미국기준보다 검증스코어가 높게 나타나고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디시젼트리만</a:t>
            </a:r>
            <a:r>
              <a:rPr lang="ko-KR" altLang="en-US" dirty="0"/>
              <a:t> 유독 낮은 검증스코어를 보여서 </a:t>
            </a:r>
            <a:r>
              <a:rPr lang="ko-KR" altLang="en-US" dirty="0" err="1"/>
              <a:t>디시젼트리를</a:t>
            </a:r>
            <a:r>
              <a:rPr lang="ko-KR" altLang="en-US" dirty="0"/>
              <a:t> 제외한 세개의 모델로 튜닝을 진행했습니다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835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튜닝은  </a:t>
            </a:r>
            <a:r>
              <a:rPr lang="ko-KR" altLang="en-US" dirty="0" err="1"/>
              <a:t>그리드서치</a:t>
            </a:r>
            <a:r>
              <a:rPr lang="en-US" altLang="ko-KR" dirty="0"/>
              <a:t>CV</a:t>
            </a:r>
            <a:r>
              <a:rPr lang="ko-KR" altLang="en-US" dirty="0"/>
              <a:t>라는 모듈을 통해서 진행하였고</a:t>
            </a:r>
            <a:r>
              <a:rPr lang="en-US" altLang="ko-KR" dirty="0"/>
              <a:t>, </a:t>
            </a:r>
            <a:r>
              <a:rPr lang="ko-KR" altLang="en-US" dirty="0"/>
              <a:t>시간관계상 바로 비교분석으로 넘어가도록 하겠습니다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884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237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고혈압은 침묵의 살인자라고도 불리우는 질환입니다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사망 위험요인 중 </a:t>
            </a:r>
            <a:r>
              <a:rPr lang="en-US" altLang="ko-KR" dirty="0"/>
              <a:t>1</a:t>
            </a:r>
            <a:r>
              <a:rPr lang="ko-KR" altLang="en-US" dirty="0"/>
              <a:t>위를 차지하는 만성질환이며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자료에 따르면 고혈압 환자의 </a:t>
            </a:r>
            <a:r>
              <a:rPr lang="en-US" altLang="ko-KR" dirty="0"/>
              <a:t>95%</a:t>
            </a:r>
            <a:r>
              <a:rPr lang="ko-KR" altLang="en-US" dirty="0"/>
              <a:t>는 뚜렷한 원인을 밝힐 수 없는 </a:t>
            </a:r>
            <a:r>
              <a:rPr lang="ko-KR" altLang="en-US" dirty="0" err="1"/>
              <a:t>본태성</a:t>
            </a:r>
            <a:r>
              <a:rPr lang="ko-KR" altLang="en-US" dirty="0"/>
              <a:t> 고혈압으로 분류됩니다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459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튜닝 전과 후를 시각화한 결과입니다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튜닝 결과에서도 미국기준보다 유럽기준의 검증 스코어가 높게 나타났고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비교분석시 </a:t>
            </a:r>
            <a:r>
              <a:rPr lang="en-US" altLang="ko-KR" dirty="0"/>
              <a:t>AUC </a:t>
            </a:r>
            <a:r>
              <a:rPr lang="ko-KR" altLang="en-US" dirty="0"/>
              <a:t>스코어를 판단 근거로 삼았기 때문에 최종모델은 </a:t>
            </a:r>
            <a:r>
              <a:rPr lang="en-US" altLang="ko-KR" dirty="0"/>
              <a:t>AUC</a:t>
            </a:r>
            <a:r>
              <a:rPr lang="ko-KR" altLang="en-US" dirty="0"/>
              <a:t>스코어가 가장 높은 </a:t>
            </a:r>
            <a:r>
              <a:rPr lang="en-US" altLang="ko-KR" dirty="0"/>
              <a:t>XG</a:t>
            </a:r>
            <a:r>
              <a:rPr lang="ko-KR" altLang="en-US" dirty="0" err="1"/>
              <a:t>부스트</a:t>
            </a:r>
            <a:r>
              <a:rPr lang="ko-KR" altLang="en-US" dirty="0"/>
              <a:t> 모델로 선정하였습니다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7671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선택한 최종 모델에 대한 검증을 진행하였고</a:t>
            </a:r>
            <a:r>
              <a:rPr lang="en-US" altLang="ko-KR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949837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0937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이젠 분리해 놓았던 테스트데이터로 일반화가능성을 살펴보도록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미국 진단기준의 경우엔 차이가 크게 나타나서 과적합이 발생한 것으로 보이고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유럽 진단기준의 경우엔 차이가 작게 나타나서 일반화가 매우 잘 된 모델이라고 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4583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모두를 종합해서 보았을 때 성능과 일반화 가능성 모두 유럽의 진단기준이 훨씬 좋다고 볼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288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dcf7b4b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dcf7b4b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이젠 모델에 대한 해석을 진행하도록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406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79dcf7b4b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79dcf7b4b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3825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특성간 상관관계가 크지 않아서</a:t>
            </a:r>
            <a:r>
              <a:rPr lang="en-US" altLang="ko-KR" dirty="0"/>
              <a:t>, </a:t>
            </a:r>
            <a:r>
              <a:rPr lang="ko-KR" altLang="en-US" dirty="0"/>
              <a:t>상관관계는 고려하지 않고 해석하겠습니다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트리기반 모델의 특성중요도를 살펴본 것인데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특성중요도는 값이 다양할 수록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 </a:t>
            </a:r>
            <a:r>
              <a:rPr lang="ko-KR" altLang="en-US" dirty="0" err="1"/>
              <a:t>카디널리티가</a:t>
            </a:r>
            <a:r>
              <a:rPr lang="ko-KR" altLang="en-US" dirty="0"/>
              <a:t> 클수록 높은 값을 부여하는 문제가 있어서</a:t>
            </a:r>
            <a:r>
              <a:rPr lang="en-US" altLang="ko-KR" dirty="0"/>
              <a:t>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8105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단점을 보완하는 것 중 하나가 순열중요도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공통적으로 나이</a:t>
            </a:r>
            <a:r>
              <a:rPr lang="en-US" altLang="ko-KR" dirty="0"/>
              <a:t>, </a:t>
            </a:r>
            <a:r>
              <a:rPr lang="ko-KR" altLang="en-US" dirty="0"/>
              <a:t>비만도</a:t>
            </a:r>
            <a:r>
              <a:rPr lang="en-US" altLang="ko-KR" dirty="0"/>
              <a:t>, </a:t>
            </a:r>
            <a:r>
              <a:rPr lang="ko-KR" altLang="en-US" dirty="0"/>
              <a:t>가족력을 가장 중요한 특성이라고 판단하고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</a:t>
            </a:r>
            <a:r>
              <a:rPr lang="en-US" altLang="ko-KR" dirty="0"/>
              <a:t>0</a:t>
            </a:r>
            <a:r>
              <a:rPr lang="ko-KR" altLang="en-US" dirty="0"/>
              <a:t>에 거의 수렴하는 흡연여부를 제외한 나머지 특성들에 대한 경향성을 살펴보도록 하겠습니다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3759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고혈압의 진단기준은 </a:t>
            </a:r>
            <a:r>
              <a:rPr lang="ko-KR" altLang="en-US" dirty="0" err="1"/>
              <a:t>오랜기간</a:t>
            </a:r>
            <a:r>
              <a:rPr lang="ko-KR" altLang="en-US" dirty="0"/>
              <a:t> 동안 수축기 </a:t>
            </a:r>
            <a:r>
              <a:rPr lang="en-US" altLang="ko-KR" dirty="0"/>
              <a:t>140, </a:t>
            </a:r>
            <a:r>
              <a:rPr lang="ko-KR" altLang="en-US" dirty="0"/>
              <a:t>이완기 </a:t>
            </a:r>
            <a:r>
              <a:rPr lang="en-US" altLang="ko-KR" dirty="0"/>
              <a:t>90 </a:t>
            </a:r>
            <a:r>
              <a:rPr lang="ko-KR" altLang="en-US" dirty="0"/>
              <a:t>이라는 수치로 진단되어져 왔습니다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2017</a:t>
            </a:r>
            <a:r>
              <a:rPr lang="ko-KR" altLang="en-US" dirty="0"/>
              <a:t>년 미국에서 진단기준을 </a:t>
            </a:r>
            <a:r>
              <a:rPr lang="en-US" altLang="ko-KR" dirty="0"/>
              <a:t>130, 80</a:t>
            </a:r>
            <a:r>
              <a:rPr lang="ko-KR" altLang="en-US" dirty="0"/>
              <a:t>으로 강화하였고</a:t>
            </a:r>
            <a:r>
              <a:rPr lang="en-US" altLang="ko-KR" dirty="0"/>
              <a:t>, </a:t>
            </a:r>
            <a:r>
              <a:rPr lang="ko-KR" altLang="en-US" dirty="0"/>
              <a:t>유럽과 우리나라는 진단기준을 유지하는 보수적인 입장을 취해오고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7727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특성의 분포에 따른 영향력을 볼 수 있는 </a:t>
            </a:r>
            <a:r>
              <a:rPr lang="en-US" altLang="ko-KR" dirty="0"/>
              <a:t>PDP</a:t>
            </a:r>
            <a:r>
              <a:rPr lang="ko-KR" altLang="en-US" dirty="0"/>
              <a:t>를 통해 경향성을 파악하였습니다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우선 조절 불가 요인에서는 연령이 높을수록 고혈압 예측 확률이 꾸준히 증가하고</a:t>
            </a:r>
            <a:r>
              <a:rPr lang="en-US" altLang="ko-KR" dirty="0"/>
              <a:t>,</a:t>
            </a:r>
            <a:r>
              <a:rPr lang="ko-KR" altLang="en-US" dirty="0"/>
              <a:t> 여성보다 남성이 더 예측확률이 높게 나오고</a:t>
            </a:r>
            <a:r>
              <a:rPr lang="en-US" altLang="ko-KR" dirty="0"/>
              <a:t>, </a:t>
            </a:r>
            <a:r>
              <a:rPr lang="ko-KR" altLang="en-US" dirty="0"/>
              <a:t>가족력이 강할수록 예측확률이 더 커집니다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471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다음으로 만성질환 </a:t>
            </a:r>
            <a:r>
              <a:rPr lang="ko-KR" altLang="en-US" dirty="0" err="1"/>
              <a:t>요인들에서는</a:t>
            </a:r>
            <a:r>
              <a:rPr lang="ko-KR" altLang="en-US" dirty="0"/>
              <a:t> 중성지방의 경우에도 꾸준히 예측확률이 커지고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고콜레스테롤혈증이</a:t>
            </a:r>
            <a:r>
              <a:rPr lang="ko-KR" altLang="en-US" dirty="0"/>
              <a:t> 있거나 당뇨가 </a:t>
            </a:r>
            <a:r>
              <a:rPr lang="ko-KR" altLang="en-US" dirty="0" err="1"/>
              <a:t>있는경우</a:t>
            </a:r>
            <a:r>
              <a:rPr lang="ko-KR" altLang="en-US" dirty="0"/>
              <a:t> 예측확률이 더 크게 나타납니다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25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다음엔 생활습관과 관련 요인에서는 </a:t>
            </a:r>
            <a:r>
              <a:rPr lang="en-US" dirty="0"/>
              <a:t>BMI</a:t>
            </a:r>
            <a:r>
              <a:rPr lang="ko-KR" altLang="en-US" dirty="0"/>
              <a:t>는 비만 </a:t>
            </a:r>
            <a:r>
              <a:rPr lang="en-US" altLang="ko-KR" dirty="0"/>
              <a:t>1</a:t>
            </a:r>
            <a:r>
              <a:rPr lang="ko-KR" altLang="en-US" dirty="0"/>
              <a:t>단계 진단기준인 </a:t>
            </a:r>
            <a:r>
              <a:rPr lang="en-US" altLang="ko-KR" dirty="0"/>
              <a:t>25</a:t>
            </a:r>
            <a:r>
              <a:rPr lang="ko-KR" altLang="en-US" dirty="0"/>
              <a:t>를 기준으로 급증하는 것을 알 수 있고</a:t>
            </a:r>
            <a:r>
              <a:rPr lang="en-US" altLang="ko-KR" dirty="0"/>
              <a:t>, </a:t>
            </a:r>
            <a:r>
              <a:rPr lang="ko-KR" altLang="en-US" dirty="0"/>
              <a:t>폭음을 하는 사람의 고혈압 예측확률이 더 높게 나타납니다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413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앞에서 언급한 내용을 정리한 것이며</a:t>
            </a:r>
            <a:r>
              <a:rPr lang="en-US" altLang="ko-KR" dirty="0"/>
              <a:t>, </a:t>
            </a:r>
            <a:r>
              <a:rPr lang="ko-KR" altLang="en-US" dirty="0"/>
              <a:t>시간관계상 넘어가겠습니다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657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dcf7b4b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dcf7b4b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3466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9dcf7b4b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9dcf7b4b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목표 및 가설에 따라 요약해보겠습니다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예측모델은 분류 문제로 정의했고</a:t>
            </a:r>
            <a:r>
              <a:rPr lang="en-US" altLang="ko-KR" dirty="0"/>
              <a:t>,</a:t>
            </a:r>
            <a:r>
              <a:rPr lang="ko-KR" altLang="en-US" dirty="0"/>
              <a:t> 최종 모델은 튜닝과정을 거친 </a:t>
            </a:r>
            <a:r>
              <a:rPr lang="en-US" altLang="ko-KR" dirty="0"/>
              <a:t>XG</a:t>
            </a:r>
            <a:r>
              <a:rPr lang="ko-KR" altLang="en-US" dirty="0" err="1"/>
              <a:t>부스트</a:t>
            </a:r>
            <a:r>
              <a:rPr lang="ko-KR" altLang="en-US" dirty="0"/>
              <a:t> 모델이었습니다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유럽 진단기준이 성능과 일반화가능성이 더 높게 나타났습니다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공통적으로 가장 중요한 특성은 나이 특성이었고</a:t>
            </a:r>
            <a:r>
              <a:rPr lang="en-US" altLang="ko-KR" dirty="0"/>
              <a:t>, </a:t>
            </a:r>
            <a:r>
              <a:rPr lang="ko-KR" altLang="en-US" dirty="0"/>
              <a:t>순열 중요도에선 진단기준에 관계없이 나이 비만도 가족력 순으로 중요도가 높게 나타났습니다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8983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9dcf7b4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9dcf7b4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통해 결론을 지어보면</a:t>
            </a:r>
            <a:r>
              <a:rPr lang="en-US" altLang="ko-KR" dirty="0"/>
              <a:t>, </a:t>
            </a:r>
            <a:r>
              <a:rPr lang="ko-KR" altLang="en-US" dirty="0"/>
              <a:t>유럽의 진단기준이 모델의 성능과 일반화 가능성이 더 높게 나타나므로 예측의 관점에서는 보수적인 입장을 유지하는 것이 더 나을 것이라 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특성들 중에서 나이가 가장 중요도가 높고</a:t>
            </a:r>
            <a:r>
              <a:rPr lang="en-US" altLang="ko-KR" dirty="0"/>
              <a:t>, </a:t>
            </a:r>
            <a:r>
              <a:rPr lang="ko-KR" altLang="en-US" dirty="0"/>
              <a:t>고령일수록 예측확률이 증가하므로</a:t>
            </a:r>
            <a:r>
              <a:rPr lang="en-US" altLang="ko-KR" dirty="0"/>
              <a:t> </a:t>
            </a:r>
            <a:r>
              <a:rPr lang="ko-KR" altLang="en-US" dirty="0"/>
              <a:t>고혈압 정책은 고령층을 최우선으로 고려하는 것이 좋을 것이라 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나이에 이어서 비만</a:t>
            </a:r>
            <a:r>
              <a:rPr lang="en-US" altLang="ko-KR" dirty="0"/>
              <a:t>, </a:t>
            </a:r>
            <a:r>
              <a:rPr lang="ko-KR" altLang="en-US" dirty="0"/>
              <a:t>가족력도 중요도가 높은 특성이었기 때문에</a:t>
            </a:r>
            <a:r>
              <a:rPr lang="en-US" altLang="ko-KR" dirty="0"/>
              <a:t> </a:t>
            </a:r>
            <a:r>
              <a:rPr lang="ko-KR" altLang="en-US" dirty="0"/>
              <a:t>비만이거나 가족력이 있는 경우 고혈압에 좀 더 주의를 기울일 필요가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생각하는 본 프로젝트의 한계점으로는 복부비만</a:t>
            </a:r>
            <a:r>
              <a:rPr lang="en-US" altLang="ko-KR" dirty="0"/>
              <a:t>, </a:t>
            </a:r>
            <a:r>
              <a:rPr lang="ko-KR" altLang="en-US" dirty="0"/>
              <a:t>나트륨 과잉섭취 처럼 중요하다 알려진 변수를 사용할 수 없었던 점과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가족력 변수의 기준이 유럽기준과 동일한 보수적인 진단기준이라서 미국기준과 맞지 않았던 점 등을 꼽을 수 있을 듯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8642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79dcf7b4b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79dcf7b4b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이것으로 발표를 마치도록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100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95%</a:t>
            </a:r>
            <a:r>
              <a:rPr lang="ko-KR" altLang="en-US" dirty="0"/>
              <a:t>가 뚜렷한 원인을 알 수 없는 </a:t>
            </a:r>
            <a:r>
              <a:rPr lang="ko-KR" altLang="en-US" dirty="0" err="1"/>
              <a:t>본태성</a:t>
            </a:r>
            <a:r>
              <a:rPr lang="ko-KR" altLang="en-US" dirty="0"/>
              <a:t> 고혈압이기 때문에 위험요인을 예측하고 분석하는 것은 매우 중요한 문제이고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각각의 진단기준에 따른 예측 모델을 개발하고 비교분석을 해볼 필요가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87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9dcf7b4b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9dcf7b4b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다음과 같은 세가지의 목표 및 가설을 정의하였습니다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고혈압 예측모델을 개발하고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진단기준별로 비교분석 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해석으로 특성 중요도를 파악하는 것입니다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79dcf7b4b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79dcf7b4b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프로젝트에서 사용한 데이터는 국민건강영양조사 </a:t>
            </a:r>
            <a:r>
              <a:rPr lang="en-US" altLang="ko-KR" dirty="0"/>
              <a:t>8</a:t>
            </a:r>
            <a:r>
              <a:rPr lang="ko-KR" altLang="en-US" dirty="0"/>
              <a:t>기 </a:t>
            </a:r>
            <a:r>
              <a:rPr lang="en-US" altLang="ko-KR" dirty="0"/>
              <a:t>1,2</a:t>
            </a:r>
            <a:r>
              <a:rPr lang="ko-KR" altLang="en-US" dirty="0"/>
              <a:t>차년도 </a:t>
            </a:r>
            <a:r>
              <a:rPr lang="ko-KR" altLang="en-US" dirty="0" err="1"/>
              <a:t>원시자료입니다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542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dcf7b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dcf7b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주제는 고혈압 진단에 대한 문제이기 때문에 분류문제로 정의하였고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타겟은 고혈압 여부입니다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555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1749" y="1420200"/>
            <a:ext cx="4917900" cy="1691100"/>
          </a:xfrm>
          <a:prstGeom prst="rect">
            <a:avLst/>
          </a:prstGeom>
          <a:effectLst>
            <a:outerShdw dist="28575" dir="33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06249" y="3200575"/>
            <a:ext cx="27489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74364" y="-123575"/>
            <a:ext cx="1802780" cy="1691189"/>
          </a:xfrm>
          <a:custGeom>
            <a:avLst/>
            <a:gdLst/>
            <a:ahLst/>
            <a:cxnLst/>
            <a:rect l="l" t="t" r="r" b="b"/>
            <a:pathLst>
              <a:path w="97028" h="91022" extrusionOk="0">
                <a:moveTo>
                  <a:pt x="26006" y="0"/>
                </a:moveTo>
                <a:cubicBezTo>
                  <a:pt x="20118" y="0"/>
                  <a:pt x="14103" y="2208"/>
                  <a:pt x="9569" y="6624"/>
                </a:cubicBezTo>
                <a:cubicBezTo>
                  <a:pt x="0" y="15829"/>
                  <a:pt x="0" y="31040"/>
                  <a:pt x="9323" y="40363"/>
                </a:cubicBezTo>
                <a:cubicBezTo>
                  <a:pt x="10913" y="41953"/>
                  <a:pt x="12630" y="43307"/>
                  <a:pt x="14475" y="44289"/>
                </a:cubicBezTo>
                <a:cubicBezTo>
                  <a:pt x="20364" y="47596"/>
                  <a:pt x="24289" y="53612"/>
                  <a:pt x="25025" y="60354"/>
                </a:cubicBezTo>
                <a:cubicBezTo>
                  <a:pt x="25879" y="68087"/>
                  <a:pt x="29196" y="75565"/>
                  <a:pt x="35329" y="81453"/>
                </a:cubicBezTo>
                <a:cubicBezTo>
                  <a:pt x="41953" y="87832"/>
                  <a:pt x="50540" y="91021"/>
                  <a:pt x="59245" y="91021"/>
                </a:cubicBezTo>
                <a:cubicBezTo>
                  <a:pt x="67832" y="91021"/>
                  <a:pt x="76546" y="87832"/>
                  <a:pt x="83171" y="81453"/>
                </a:cubicBezTo>
                <a:cubicBezTo>
                  <a:pt x="96910" y="67959"/>
                  <a:pt x="97027" y="46006"/>
                  <a:pt x="83534" y="32512"/>
                </a:cubicBezTo>
                <a:cubicBezTo>
                  <a:pt x="77773" y="26742"/>
                  <a:pt x="70413" y="23435"/>
                  <a:pt x="62807" y="22571"/>
                </a:cubicBezTo>
                <a:cubicBezTo>
                  <a:pt x="56183" y="21835"/>
                  <a:pt x="50050" y="18037"/>
                  <a:pt x="46860" y="12149"/>
                </a:cubicBezTo>
                <a:cubicBezTo>
                  <a:pt x="45634" y="10059"/>
                  <a:pt x="44162" y="8096"/>
                  <a:pt x="42317" y="6379"/>
                </a:cubicBezTo>
                <a:cubicBezTo>
                  <a:pt x="37783" y="2090"/>
                  <a:pt x="31895" y="0"/>
                  <a:pt x="260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5100" y="3472800"/>
            <a:ext cx="2226475" cy="231242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4362224">
            <a:off x="7992639" y="4180854"/>
            <a:ext cx="1645714" cy="1501954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64350" y="-248950"/>
            <a:ext cx="1156075" cy="1396675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/>
          <p:nvPr/>
        </p:nvSpPr>
        <p:spPr>
          <a:xfrm rot="10610313">
            <a:off x="-608824" y="4418634"/>
            <a:ext cx="1501817" cy="1667257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 rot="-1830970">
            <a:off x="8043603" y="4172924"/>
            <a:ext cx="1530337" cy="1396656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 rot="-6993134">
            <a:off x="-294594" y="-733428"/>
            <a:ext cx="1156040" cy="1396633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 rot="-3120216">
            <a:off x="7315922" y="-1300295"/>
            <a:ext cx="1879954" cy="1952527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4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>
            <a:off x="3056475" y="823775"/>
            <a:ext cx="4917900" cy="908100"/>
          </a:xfrm>
          <a:prstGeom prst="rect">
            <a:avLst/>
          </a:prstGeom>
          <a:effectLst>
            <a:outerShdw dist="28575" dir="33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honburi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Chonburi"/>
              <a:buNone/>
              <a:defRPr sz="96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Chonburi"/>
              <a:buNone/>
              <a:defRPr sz="96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Chonburi"/>
              <a:buNone/>
              <a:defRPr sz="96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Chonburi"/>
              <a:buNone/>
              <a:defRPr sz="96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Chonburi"/>
              <a:buNone/>
              <a:defRPr sz="96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Chonburi"/>
              <a:buNone/>
              <a:defRPr sz="96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Chonburi"/>
              <a:buNone/>
              <a:defRPr sz="96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Chonburi"/>
              <a:buNone/>
              <a:defRPr sz="96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4140974" y="2231849"/>
            <a:ext cx="27489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/>
          <p:nvPr/>
        </p:nvSpPr>
        <p:spPr>
          <a:xfrm rot="10800000">
            <a:off x="-264335" y="4124190"/>
            <a:ext cx="1802780" cy="1691189"/>
          </a:xfrm>
          <a:custGeom>
            <a:avLst/>
            <a:gdLst/>
            <a:ahLst/>
            <a:cxnLst/>
            <a:rect l="l" t="t" r="r" b="b"/>
            <a:pathLst>
              <a:path w="97028" h="91022" extrusionOk="0">
                <a:moveTo>
                  <a:pt x="26006" y="0"/>
                </a:moveTo>
                <a:cubicBezTo>
                  <a:pt x="20118" y="0"/>
                  <a:pt x="14103" y="2208"/>
                  <a:pt x="9569" y="6624"/>
                </a:cubicBezTo>
                <a:cubicBezTo>
                  <a:pt x="0" y="15829"/>
                  <a:pt x="0" y="31040"/>
                  <a:pt x="9323" y="40363"/>
                </a:cubicBezTo>
                <a:cubicBezTo>
                  <a:pt x="10913" y="41953"/>
                  <a:pt x="12630" y="43307"/>
                  <a:pt x="14475" y="44289"/>
                </a:cubicBezTo>
                <a:cubicBezTo>
                  <a:pt x="20364" y="47596"/>
                  <a:pt x="24289" y="53612"/>
                  <a:pt x="25025" y="60354"/>
                </a:cubicBezTo>
                <a:cubicBezTo>
                  <a:pt x="25879" y="68087"/>
                  <a:pt x="29196" y="75565"/>
                  <a:pt x="35329" y="81453"/>
                </a:cubicBezTo>
                <a:cubicBezTo>
                  <a:pt x="41953" y="87832"/>
                  <a:pt x="50540" y="91021"/>
                  <a:pt x="59245" y="91021"/>
                </a:cubicBezTo>
                <a:cubicBezTo>
                  <a:pt x="67832" y="91021"/>
                  <a:pt x="76546" y="87832"/>
                  <a:pt x="83171" y="81453"/>
                </a:cubicBezTo>
                <a:cubicBezTo>
                  <a:pt x="96910" y="67959"/>
                  <a:pt x="97027" y="46006"/>
                  <a:pt x="83534" y="32512"/>
                </a:cubicBezTo>
                <a:cubicBezTo>
                  <a:pt x="77773" y="26742"/>
                  <a:pt x="70413" y="23435"/>
                  <a:pt x="62807" y="22571"/>
                </a:cubicBezTo>
                <a:cubicBezTo>
                  <a:pt x="56183" y="21835"/>
                  <a:pt x="50050" y="18037"/>
                  <a:pt x="46860" y="12149"/>
                </a:cubicBezTo>
                <a:cubicBezTo>
                  <a:pt x="45634" y="10059"/>
                  <a:pt x="44162" y="8096"/>
                  <a:pt x="42317" y="6379"/>
                </a:cubicBezTo>
                <a:cubicBezTo>
                  <a:pt x="37783" y="2090"/>
                  <a:pt x="31895" y="0"/>
                  <a:pt x="260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/>
          <p:nvPr/>
        </p:nvSpPr>
        <p:spPr>
          <a:xfrm rot="10800000">
            <a:off x="7974385" y="-9"/>
            <a:ext cx="2226475" cy="231242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 rot="6437776">
            <a:off x="-125543" y="8996"/>
            <a:ext cx="1645714" cy="1501954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 rot="10800000">
            <a:off x="8621085" y="4544079"/>
            <a:ext cx="1156075" cy="1396675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2"/>
          </p:nvPr>
        </p:nvSpPr>
        <p:spPr>
          <a:xfrm>
            <a:off x="3708975" y="1765470"/>
            <a:ext cx="36129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3914925" y="3430092"/>
            <a:ext cx="3201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5" name="Google Shape;205;p25"/>
          <p:cNvSpPr/>
          <p:nvPr/>
        </p:nvSpPr>
        <p:spPr>
          <a:xfrm rot="3083418">
            <a:off x="7974408" y="1684361"/>
            <a:ext cx="2226433" cy="2312381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 rot="-6153131">
            <a:off x="6555067" y="3248846"/>
            <a:ext cx="2841891" cy="2951598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/>
          <p:nvPr/>
        </p:nvSpPr>
        <p:spPr>
          <a:xfrm rot="-534560">
            <a:off x="-57900" y="2847954"/>
            <a:ext cx="2294458" cy="2383032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/>
          <p:nvPr/>
        </p:nvSpPr>
        <p:spPr>
          <a:xfrm rot="8569458">
            <a:off x="3529912" y="-443788"/>
            <a:ext cx="2294415" cy="2382988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 rot="10800000">
            <a:off x="8150063" y="4523207"/>
            <a:ext cx="2226475" cy="231242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"/>
          <p:cNvSpPr/>
          <p:nvPr/>
        </p:nvSpPr>
        <p:spPr>
          <a:xfrm rot="10800000">
            <a:off x="-627621" y="-350569"/>
            <a:ext cx="2425699" cy="2213803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 rot="10800000">
            <a:off x="7559634" y="-438648"/>
            <a:ext cx="1646366" cy="1989005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7"/>
          <p:cNvSpPr/>
          <p:nvPr/>
        </p:nvSpPr>
        <p:spPr>
          <a:xfrm rot="10800000">
            <a:off x="-1070137" y="3837407"/>
            <a:ext cx="2226475" cy="231242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-1260637" y="2"/>
            <a:ext cx="2226475" cy="231242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774974" y="4095600"/>
            <a:ext cx="1369026" cy="1249436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 rot="-3154152">
            <a:off x="258958" y="4171992"/>
            <a:ext cx="1204572" cy="1455265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 rot="-5148127">
            <a:off x="7629697" y="-438631"/>
            <a:ext cx="2226437" cy="231238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-4452748">
            <a:off x="1642518" y="-684967"/>
            <a:ext cx="5421796" cy="4948179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993950" y="2313138"/>
            <a:ext cx="515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337800" y="1668996"/>
            <a:ext cx="2468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265050" y="3024513"/>
            <a:ext cx="26139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378675" y="469550"/>
            <a:ext cx="841800" cy="84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4202247">
            <a:off x="7309028" y="3322947"/>
            <a:ext cx="2226437" cy="2312386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-4452797">
            <a:off x="8117457" y="-232424"/>
            <a:ext cx="1530360" cy="1396677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6299960">
            <a:off x="384196" y="-419654"/>
            <a:ext cx="1156040" cy="1396633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9097531">
            <a:off x="-391415" y="4095540"/>
            <a:ext cx="2226323" cy="2312267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rot="-6153131">
            <a:off x="6917017" y="2775784"/>
            <a:ext cx="2841891" cy="2951598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rot="-534560">
            <a:off x="170700" y="3412967"/>
            <a:ext cx="2294458" cy="2383032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 rot="8569458">
            <a:off x="4253812" y="-640776"/>
            <a:ext cx="2294415" cy="2382988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2949567" y="1849510"/>
            <a:ext cx="24120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"/>
          </p:nvPr>
        </p:nvSpPr>
        <p:spPr>
          <a:xfrm>
            <a:off x="2949567" y="2200509"/>
            <a:ext cx="24120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6010139" y="1849510"/>
            <a:ext cx="2412000" cy="351000"/>
          </a:xfrm>
          <a:prstGeom prst="rect">
            <a:avLst/>
          </a:prstGeom>
          <a:effectLst>
            <a:outerShdw dist="19050" dir="19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6010139" y="2200509"/>
            <a:ext cx="24120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5"/>
          </p:nvPr>
        </p:nvSpPr>
        <p:spPr>
          <a:xfrm>
            <a:off x="2949567" y="3577977"/>
            <a:ext cx="2412000" cy="351000"/>
          </a:xfrm>
          <a:prstGeom prst="rect">
            <a:avLst/>
          </a:prstGeom>
          <a:effectLst>
            <a:outerShdw dist="19050" dir="19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2949567" y="3928975"/>
            <a:ext cx="24120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7"/>
          </p:nvPr>
        </p:nvSpPr>
        <p:spPr>
          <a:xfrm>
            <a:off x="6010139" y="3577977"/>
            <a:ext cx="2412000" cy="351000"/>
          </a:xfrm>
          <a:prstGeom prst="rect">
            <a:avLst/>
          </a:prstGeom>
          <a:effectLst>
            <a:outerShdw dist="19050" dir="19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6010139" y="3928975"/>
            <a:ext cx="24120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9" hasCustomPrompt="1"/>
          </p:nvPr>
        </p:nvSpPr>
        <p:spPr>
          <a:xfrm>
            <a:off x="3728217" y="1394075"/>
            <a:ext cx="85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3" hasCustomPrompt="1"/>
          </p:nvPr>
        </p:nvSpPr>
        <p:spPr>
          <a:xfrm>
            <a:off x="3728217" y="3122542"/>
            <a:ext cx="85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4" hasCustomPrompt="1"/>
          </p:nvPr>
        </p:nvSpPr>
        <p:spPr>
          <a:xfrm>
            <a:off x="6788789" y="3122542"/>
            <a:ext cx="85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5" hasCustomPrompt="1"/>
          </p:nvPr>
        </p:nvSpPr>
        <p:spPr>
          <a:xfrm>
            <a:off x="6788789" y="1394075"/>
            <a:ext cx="85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/>
          <p:nvPr/>
        </p:nvSpPr>
        <p:spPr>
          <a:xfrm rot="10800000">
            <a:off x="-230425" y="3468675"/>
            <a:ext cx="2425700" cy="2275550"/>
          </a:xfrm>
          <a:custGeom>
            <a:avLst/>
            <a:gdLst/>
            <a:ahLst/>
            <a:cxnLst/>
            <a:rect l="l" t="t" r="r" b="b"/>
            <a:pathLst>
              <a:path w="97028" h="91022" extrusionOk="0">
                <a:moveTo>
                  <a:pt x="26006" y="0"/>
                </a:moveTo>
                <a:cubicBezTo>
                  <a:pt x="20118" y="0"/>
                  <a:pt x="14103" y="2208"/>
                  <a:pt x="9569" y="6624"/>
                </a:cubicBezTo>
                <a:cubicBezTo>
                  <a:pt x="0" y="15829"/>
                  <a:pt x="0" y="31040"/>
                  <a:pt x="9323" y="40363"/>
                </a:cubicBezTo>
                <a:cubicBezTo>
                  <a:pt x="10913" y="41953"/>
                  <a:pt x="12630" y="43307"/>
                  <a:pt x="14475" y="44289"/>
                </a:cubicBezTo>
                <a:cubicBezTo>
                  <a:pt x="20364" y="47596"/>
                  <a:pt x="24289" y="53612"/>
                  <a:pt x="25025" y="60354"/>
                </a:cubicBezTo>
                <a:cubicBezTo>
                  <a:pt x="25879" y="68087"/>
                  <a:pt x="29196" y="75565"/>
                  <a:pt x="35329" y="81453"/>
                </a:cubicBezTo>
                <a:cubicBezTo>
                  <a:pt x="41953" y="87832"/>
                  <a:pt x="50540" y="91021"/>
                  <a:pt x="59245" y="91021"/>
                </a:cubicBezTo>
                <a:cubicBezTo>
                  <a:pt x="67832" y="91021"/>
                  <a:pt x="76546" y="87832"/>
                  <a:pt x="83171" y="81453"/>
                </a:cubicBezTo>
                <a:cubicBezTo>
                  <a:pt x="96910" y="67959"/>
                  <a:pt x="97027" y="46006"/>
                  <a:pt x="83534" y="32512"/>
                </a:cubicBezTo>
                <a:cubicBezTo>
                  <a:pt x="77773" y="26742"/>
                  <a:pt x="70413" y="23435"/>
                  <a:pt x="62807" y="22571"/>
                </a:cubicBezTo>
                <a:cubicBezTo>
                  <a:pt x="56183" y="21835"/>
                  <a:pt x="50050" y="18037"/>
                  <a:pt x="46860" y="12149"/>
                </a:cubicBezTo>
                <a:cubicBezTo>
                  <a:pt x="45634" y="10059"/>
                  <a:pt x="44162" y="8096"/>
                  <a:pt x="42317" y="6379"/>
                </a:cubicBezTo>
                <a:cubicBezTo>
                  <a:pt x="37783" y="2090"/>
                  <a:pt x="31895" y="0"/>
                  <a:pt x="260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 rot="10800000">
            <a:off x="7309013" y="-268000"/>
            <a:ext cx="2226475" cy="231242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 rot="10800000">
            <a:off x="254501" y="-369248"/>
            <a:ext cx="1646336" cy="1502522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 rot="10800000">
            <a:off x="8816050" y="4347550"/>
            <a:ext cx="1156075" cy="1396675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3589901" y="1849500"/>
            <a:ext cx="19641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2"/>
          </p:nvPr>
        </p:nvSpPr>
        <p:spPr>
          <a:xfrm>
            <a:off x="3589901" y="2200499"/>
            <a:ext cx="19641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3"/>
          </p:nvPr>
        </p:nvSpPr>
        <p:spPr>
          <a:xfrm>
            <a:off x="3589901" y="3712551"/>
            <a:ext cx="19641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3589901" y="4063550"/>
            <a:ext cx="19641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5"/>
          </p:nvPr>
        </p:nvSpPr>
        <p:spPr>
          <a:xfrm>
            <a:off x="996063" y="1849500"/>
            <a:ext cx="19641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996063" y="2200499"/>
            <a:ext cx="19641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7"/>
          </p:nvPr>
        </p:nvSpPr>
        <p:spPr>
          <a:xfrm>
            <a:off x="996063" y="3712551"/>
            <a:ext cx="19641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8"/>
          </p:nvPr>
        </p:nvSpPr>
        <p:spPr>
          <a:xfrm>
            <a:off x="996063" y="4063550"/>
            <a:ext cx="19641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9"/>
          </p:nvPr>
        </p:nvSpPr>
        <p:spPr>
          <a:xfrm>
            <a:off x="6183739" y="1849500"/>
            <a:ext cx="19641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3"/>
          </p:nvPr>
        </p:nvSpPr>
        <p:spPr>
          <a:xfrm>
            <a:off x="6183739" y="2200499"/>
            <a:ext cx="19641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4"/>
          </p:nvPr>
        </p:nvSpPr>
        <p:spPr>
          <a:xfrm>
            <a:off x="6183739" y="3712551"/>
            <a:ext cx="19641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5"/>
          </p:nvPr>
        </p:nvSpPr>
        <p:spPr>
          <a:xfrm>
            <a:off x="6183739" y="4063550"/>
            <a:ext cx="19641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/>
          <p:nvPr/>
        </p:nvSpPr>
        <p:spPr>
          <a:xfrm rot="-1864994">
            <a:off x="8470396" y="-726577"/>
            <a:ext cx="1501617" cy="166725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 rot="-4452797">
            <a:off x="-649276" y="-842026"/>
            <a:ext cx="1530360" cy="1396677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 rot="6299960">
            <a:off x="-462124" y="4261770"/>
            <a:ext cx="1156040" cy="1396633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 rot="4086681">
            <a:off x="7693462" y="4115598"/>
            <a:ext cx="2226451" cy="2312400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3456452" y="2716380"/>
            <a:ext cx="22311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3456447" y="3122650"/>
            <a:ext cx="22311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721862" y="2716380"/>
            <a:ext cx="2231100" cy="351000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4"/>
          </p:nvPr>
        </p:nvSpPr>
        <p:spPr>
          <a:xfrm>
            <a:off x="721850" y="3122650"/>
            <a:ext cx="22311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5"/>
          </p:nvPr>
        </p:nvSpPr>
        <p:spPr>
          <a:xfrm>
            <a:off x="6191042" y="2716380"/>
            <a:ext cx="2231100" cy="351000"/>
          </a:xfrm>
          <a:prstGeom prst="rect">
            <a:avLst/>
          </a:prstGeom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6"/>
          </p:nvPr>
        </p:nvSpPr>
        <p:spPr>
          <a:xfrm>
            <a:off x="6191044" y="3122650"/>
            <a:ext cx="22311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/>
          <p:nvPr/>
        </p:nvSpPr>
        <p:spPr>
          <a:xfrm rot="-8549987">
            <a:off x="-871942" y="-566971"/>
            <a:ext cx="1501715" cy="1667220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 rot="6347203">
            <a:off x="-584950" y="4751323"/>
            <a:ext cx="1530360" cy="1396677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 rot="-6993134">
            <a:off x="8560831" y="4314822"/>
            <a:ext cx="1156040" cy="1396633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 rot="-5914158">
            <a:off x="7540640" y="-1060913"/>
            <a:ext cx="2226393" cy="2312340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"/>
          </p:nvPr>
        </p:nvSpPr>
        <p:spPr>
          <a:xfrm>
            <a:off x="3190625" y="2181875"/>
            <a:ext cx="5231400" cy="14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-1089187" y="-1867398"/>
            <a:ext cx="2226475" cy="231242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7923222" y="3783049"/>
            <a:ext cx="2425699" cy="2213803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453625" y="3895452"/>
            <a:ext cx="1646366" cy="1989005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8422138" y="-100923"/>
            <a:ext cx="2226475" cy="2312425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/>
          <p:nvPr/>
        </p:nvSpPr>
        <p:spPr>
          <a:xfrm rot="10610313">
            <a:off x="-1008874" y="633109"/>
            <a:ext cx="1501817" cy="1667257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 rot="-1830970">
            <a:off x="5662353" y="-724926"/>
            <a:ext cx="1530337" cy="1396656"/>
          </a:xfrm>
          <a:custGeom>
            <a:avLst/>
            <a:gdLst/>
            <a:ahLst/>
            <a:cxnLst/>
            <a:rect l="l" t="t" r="r" b="b"/>
            <a:pathLst>
              <a:path w="76184" h="69529" extrusionOk="0">
                <a:moveTo>
                  <a:pt x="17994" y="0"/>
                </a:moveTo>
                <a:cubicBezTo>
                  <a:pt x="16569" y="0"/>
                  <a:pt x="15130" y="248"/>
                  <a:pt x="13740" y="770"/>
                </a:cubicBezTo>
                <a:cubicBezTo>
                  <a:pt x="6752" y="3351"/>
                  <a:pt x="3563" y="11202"/>
                  <a:pt x="6507" y="17826"/>
                </a:cubicBezTo>
                <a:cubicBezTo>
                  <a:pt x="7979" y="21133"/>
                  <a:pt x="7734" y="24941"/>
                  <a:pt x="5771" y="27885"/>
                </a:cubicBezTo>
                <a:cubicBezTo>
                  <a:pt x="1109" y="35000"/>
                  <a:pt x="0" y="44323"/>
                  <a:pt x="3681" y="52782"/>
                </a:cubicBezTo>
                <a:cubicBezTo>
                  <a:pt x="8018" y="62455"/>
                  <a:pt x="17484" y="68197"/>
                  <a:pt x="27367" y="68197"/>
                </a:cubicBezTo>
                <a:cubicBezTo>
                  <a:pt x="30900" y="68197"/>
                  <a:pt x="34486" y="67463"/>
                  <a:pt x="37910" y="65912"/>
                </a:cubicBezTo>
                <a:lnTo>
                  <a:pt x="38028" y="65912"/>
                </a:lnTo>
                <a:cubicBezTo>
                  <a:pt x="38767" y="65596"/>
                  <a:pt x="39550" y="65437"/>
                  <a:pt x="40331" y="65437"/>
                </a:cubicBezTo>
                <a:cubicBezTo>
                  <a:pt x="41366" y="65437"/>
                  <a:pt x="42396" y="65716"/>
                  <a:pt x="43308" y="66276"/>
                </a:cubicBezTo>
                <a:cubicBezTo>
                  <a:pt x="46482" y="68370"/>
                  <a:pt x="50206" y="69529"/>
                  <a:pt x="54032" y="69529"/>
                </a:cubicBezTo>
                <a:cubicBezTo>
                  <a:pt x="56713" y="69529"/>
                  <a:pt x="59444" y="68960"/>
                  <a:pt x="62071" y="67748"/>
                </a:cubicBezTo>
                <a:cubicBezTo>
                  <a:pt x="71885" y="63331"/>
                  <a:pt x="76183" y="51555"/>
                  <a:pt x="71640" y="41869"/>
                </a:cubicBezTo>
                <a:cubicBezTo>
                  <a:pt x="68450" y="35117"/>
                  <a:pt x="61826" y="30947"/>
                  <a:pt x="54711" y="30701"/>
                </a:cubicBezTo>
                <a:cubicBezTo>
                  <a:pt x="52258" y="30583"/>
                  <a:pt x="50050" y="29357"/>
                  <a:pt x="48578" y="27266"/>
                </a:cubicBezTo>
                <a:cubicBezTo>
                  <a:pt x="45634" y="23223"/>
                  <a:pt x="41708" y="20152"/>
                  <a:pt x="37174" y="18316"/>
                </a:cubicBezTo>
                <a:cubicBezTo>
                  <a:pt x="33740" y="16844"/>
                  <a:pt x="31159" y="13773"/>
                  <a:pt x="30423" y="10093"/>
                </a:cubicBezTo>
                <a:cubicBezTo>
                  <a:pt x="30177" y="8994"/>
                  <a:pt x="29814" y="7885"/>
                  <a:pt x="29323" y="6903"/>
                </a:cubicBezTo>
                <a:cubicBezTo>
                  <a:pt x="27075" y="2593"/>
                  <a:pt x="22604" y="0"/>
                  <a:pt x="17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 rot="-6993134">
            <a:off x="-427944" y="4333872"/>
            <a:ext cx="1156040" cy="1396633"/>
          </a:xfrm>
          <a:custGeom>
            <a:avLst/>
            <a:gdLst/>
            <a:ahLst/>
            <a:cxnLst/>
            <a:rect l="l" t="t" r="r" b="b"/>
            <a:pathLst>
              <a:path w="46243" h="55867" extrusionOk="0">
                <a:moveTo>
                  <a:pt x="21545" y="1"/>
                </a:moveTo>
                <a:cubicBezTo>
                  <a:pt x="19221" y="1"/>
                  <a:pt x="16865" y="434"/>
                  <a:pt x="14594" y="1349"/>
                </a:cubicBezTo>
                <a:cubicBezTo>
                  <a:pt x="4780" y="5274"/>
                  <a:pt x="1" y="16432"/>
                  <a:pt x="4044" y="26128"/>
                </a:cubicBezTo>
                <a:cubicBezTo>
                  <a:pt x="5762" y="30299"/>
                  <a:pt x="8833" y="33606"/>
                  <a:pt x="12513" y="35569"/>
                </a:cubicBezTo>
                <a:cubicBezTo>
                  <a:pt x="15703" y="37286"/>
                  <a:pt x="18029" y="40603"/>
                  <a:pt x="18401" y="44283"/>
                </a:cubicBezTo>
                <a:cubicBezTo>
                  <a:pt x="18647" y="45510"/>
                  <a:pt x="19010" y="46854"/>
                  <a:pt x="19501" y="48209"/>
                </a:cubicBezTo>
                <a:cubicBezTo>
                  <a:pt x="21646" y="52953"/>
                  <a:pt x="26471" y="55866"/>
                  <a:pt x="31516" y="55866"/>
                </a:cubicBezTo>
                <a:cubicBezTo>
                  <a:pt x="33119" y="55866"/>
                  <a:pt x="34743" y="55573"/>
                  <a:pt x="36311" y="54951"/>
                </a:cubicBezTo>
                <a:cubicBezTo>
                  <a:pt x="43053" y="52252"/>
                  <a:pt x="46243" y="44529"/>
                  <a:pt x="43544" y="37777"/>
                </a:cubicBezTo>
                <a:cubicBezTo>
                  <a:pt x="43053" y="36678"/>
                  <a:pt x="42445" y="35696"/>
                  <a:pt x="41709" y="34715"/>
                </a:cubicBezTo>
                <a:cubicBezTo>
                  <a:pt x="39373" y="31771"/>
                  <a:pt x="38637" y="27963"/>
                  <a:pt x="39746" y="24283"/>
                </a:cubicBezTo>
                <a:cubicBezTo>
                  <a:pt x="40973" y="20240"/>
                  <a:pt x="40845" y="15696"/>
                  <a:pt x="39010" y="11408"/>
                </a:cubicBezTo>
                <a:cubicBezTo>
                  <a:pt x="35931" y="4325"/>
                  <a:pt x="28893" y="1"/>
                  <a:pt x="215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 rot="-3120216">
            <a:off x="7220672" y="3843280"/>
            <a:ext cx="1879954" cy="1952527"/>
          </a:xfrm>
          <a:custGeom>
            <a:avLst/>
            <a:gdLst/>
            <a:ahLst/>
            <a:cxnLst/>
            <a:rect l="l" t="t" r="r" b="b"/>
            <a:pathLst>
              <a:path w="89059" h="92497" extrusionOk="0">
                <a:moveTo>
                  <a:pt x="20578" y="1"/>
                </a:moveTo>
                <a:cubicBezTo>
                  <a:pt x="20506" y="1"/>
                  <a:pt x="20435" y="1"/>
                  <a:pt x="20363" y="2"/>
                </a:cubicBezTo>
                <a:cubicBezTo>
                  <a:pt x="9078" y="130"/>
                  <a:pt x="0" y="9325"/>
                  <a:pt x="0" y="20611"/>
                </a:cubicBezTo>
                <a:cubicBezTo>
                  <a:pt x="0" y="28835"/>
                  <a:pt x="4907" y="35949"/>
                  <a:pt x="11894" y="39257"/>
                </a:cubicBezTo>
                <a:cubicBezTo>
                  <a:pt x="7969" y="41838"/>
                  <a:pt x="5270" y="46371"/>
                  <a:pt x="5398" y="51524"/>
                </a:cubicBezTo>
                <a:cubicBezTo>
                  <a:pt x="5643" y="58638"/>
                  <a:pt x="11158" y="64409"/>
                  <a:pt x="18273" y="65145"/>
                </a:cubicBezTo>
                <a:cubicBezTo>
                  <a:pt x="18634" y="65176"/>
                  <a:pt x="18993" y="65191"/>
                  <a:pt x="19351" y="65191"/>
                </a:cubicBezTo>
                <a:cubicBezTo>
                  <a:pt x="20335" y="65191"/>
                  <a:pt x="21298" y="65080"/>
                  <a:pt x="22198" y="64900"/>
                </a:cubicBezTo>
                <a:lnTo>
                  <a:pt x="22198" y="64900"/>
                </a:lnTo>
                <a:cubicBezTo>
                  <a:pt x="21708" y="66862"/>
                  <a:pt x="21462" y="68943"/>
                  <a:pt x="21590" y="71033"/>
                </a:cubicBezTo>
                <a:cubicBezTo>
                  <a:pt x="21951" y="82734"/>
                  <a:pt x="32009" y="92497"/>
                  <a:pt x="43689" y="92497"/>
                </a:cubicBezTo>
                <a:cubicBezTo>
                  <a:pt x="43764" y="92497"/>
                  <a:pt x="43840" y="92496"/>
                  <a:pt x="43916" y="92495"/>
                </a:cubicBezTo>
                <a:cubicBezTo>
                  <a:pt x="52012" y="92495"/>
                  <a:pt x="59245" y="87962"/>
                  <a:pt x="63052" y="81337"/>
                </a:cubicBezTo>
                <a:cubicBezTo>
                  <a:pt x="65506" y="85017"/>
                  <a:pt x="69794" y="87471"/>
                  <a:pt x="74583" y="87471"/>
                </a:cubicBezTo>
                <a:cubicBezTo>
                  <a:pt x="82552" y="87471"/>
                  <a:pt x="89058" y="80847"/>
                  <a:pt x="88568" y="72750"/>
                </a:cubicBezTo>
                <a:cubicBezTo>
                  <a:pt x="88195" y="65508"/>
                  <a:pt x="82189" y="59747"/>
                  <a:pt x="74946" y="59502"/>
                </a:cubicBezTo>
                <a:cubicBezTo>
                  <a:pt x="73847" y="59502"/>
                  <a:pt x="72738" y="59620"/>
                  <a:pt x="71757" y="59747"/>
                </a:cubicBezTo>
                <a:cubicBezTo>
                  <a:pt x="70972" y="59908"/>
                  <a:pt x="70187" y="59986"/>
                  <a:pt x="69412" y="59986"/>
                </a:cubicBezTo>
                <a:cubicBezTo>
                  <a:pt x="66069" y="59986"/>
                  <a:pt x="62908" y="58529"/>
                  <a:pt x="60717" y="55940"/>
                </a:cubicBezTo>
                <a:cubicBezTo>
                  <a:pt x="56674" y="51160"/>
                  <a:pt x="50540" y="48089"/>
                  <a:pt x="43788" y="48089"/>
                </a:cubicBezTo>
                <a:cubicBezTo>
                  <a:pt x="42316" y="48089"/>
                  <a:pt x="40844" y="48216"/>
                  <a:pt x="39372" y="48462"/>
                </a:cubicBezTo>
                <a:cubicBezTo>
                  <a:pt x="38983" y="48549"/>
                  <a:pt x="38582" y="48591"/>
                  <a:pt x="38176" y="48591"/>
                </a:cubicBezTo>
                <a:cubicBezTo>
                  <a:pt x="35764" y="48591"/>
                  <a:pt x="33190" y="47108"/>
                  <a:pt x="32140" y="44899"/>
                </a:cubicBezTo>
                <a:cubicBezTo>
                  <a:pt x="32140" y="44782"/>
                  <a:pt x="32012" y="44782"/>
                  <a:pt x="32012" y="44654"/>
                </a:cubicBezTo>
                <a:cubicBezTo>
                  <a:pt x="30540" y="41838"/>
                  <a:pt x="31158" y="38403"/>
                  <a:pt x="33612" y="36312"/>
                </a:cubicBezTo>
                <a:cubicBezTo>
                  <a:pt x="38273" y="32515"/>
                  <a:pt x="41090" y="26744"/>
                  <a:pt x="41090" y="20365"/>
                </a:cubicBezTo>
                <a:cubicBezTo>
                  <a:pt x="40973" y="9151"/>
                  <a:pt x="31767" y="1"/>
                  <a:pt x="205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1" r:id="rId6"/>
    <p:sldLayoutId id="2147483662" r:id="rId7"/>
    <p:sldLayoutId id="2147483666" r:id="rId8"/>
    <p:sldLayoutId id="2147483667" r:id="rId9"/>
    <p:sldLayoutId id="2147483668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microsoft.com/office/2007/relationships/diagramDrawing" Target="../diagrams/drawing18.xml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diagramColors" Target="../diagrams/colors18.xml"/><Relationship Id="rId2" Type="http://schemas.openxmlformats.org/officeDocument/2006/relationships/notesSlide" Target="../notesSlides/notesSlide27.xml"/><Relationship Id="rId16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openxmlformats.org/officeDocument/2006/relationships/image" Target="../media/image44.png"/><Relationship Id="rId5" Type="http://schemas.openxmlformats.org/officeDocument/2006/relationships/image" Target="../media/image1.png"/><Relationship Id="rId15" Type="http://schemas.openxmlformats.org/officeDocument/2006/relationships/diagramLayout" Target="../diagrams/layout18.xml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diagramData" Target="../diagrams/data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image" Target="../media/image47.png"/><Relationship Id="rId7" Type="http://schemas.openxmlformats.org/officeDocument/2006/relationships/diagramData" Target="../diagrams/data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microsoft.com/office/2007/relationships/diagramDrawing" Target="../diagrams/drawing19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48.png"/><Relationship Id="rId9" Type="http://schemas.openxmlformats.org/officeDocument/2006/relationships/diagramQuickStyle" Target="../diagrams/quickStyle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diagramColors" Target="../diagrams/colors20.xml"/><Relationship Id="rId18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diagramQuickStyle" Target="../diagrams/quickStyle20.xm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diagramLayout" Target="../diagrams/layout20.xml"/><Relationship Id="rId5" Type="http://schemas.openxmlformats.org/officeDocument/2006/relationships/image" Target="../media/image2.png"/><Relationship Id="rId15" Type="http://schemas.openxmlformats.org/officeDocument/2006/relationships/image" Target="../media/image56.png"/><Relationship Id="rId10" Type="http://schemas.openxmlformats.org/officeDocument/2006/relationships/diagramData" Target="../diagrams/data20.xml"/><Relationship Id="rId4" Type="http://schemas.openxmlformats.org/officeDocument/2006/relationships/image" Target="../media/image1.png"/><Relationship Id="rId9" Type="http://schemas.openxmlformats.org/officeDocument/2006/relationships/image" Target="../media/image55.png"/><Relationship Id="rId14" Type="http://schemas.microsoft.com/office/2007/relationships/diagramDrawing" Target="../diagrams/drawing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21.xm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62.png"/><Relationship Id="rId5" Type="http://schemas.openxmlformats.org/officeDocument/2006/relationships/diagramLayout" Target="../diagrams/layout21.xml"/><Relationship Id="rId10" Type="http://schemas.openxmlformats.org/officeDocument/2006/relationships/image" Target="../media/image61.png"/><Relationship Id="rId4" Type="http://schemas.openxmlformats.org/officeDocument/2006/relationships/diagramData" Target="../diagrams/data21.xml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2.xml"/><Relationship Id="rId3" Type="http://schemas.openxmlformats.org/officeDocument/2006/relationships/image" Target="../media/image64.png"/><Relationship Id="rId7" Type="http://schemas.openxmlformats.org/officeDocument/2006/relationships/image" Target="../media/image1.png"/><Relationship Id="rId12" Type="http://schemas.openxmlformats.org/officeDocument/2006/relationships/diagramColors" Target="../diagrams/colors22.xm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11" Type="http://schemas.openxmlformats.org/officeDocument/2006/relationships/diagramQuickStyle" Target="../diagrams/quickStyle22.xml"/><Relationship Id="rId5" Type="http://schemas.openxmlformats.org/officeDocument/2006/relationships/image" Target="../media/image66.png"/><Relationship Id="rId15" Type="http://schemas.openxmlformats.org/officeDocument/2006/relationships/image" Target="../media/image69.png"/><Relationship Id="rId10" Type="http://schemas.openxmlformats.org/officeDocument/2006/relationships/diagramLayout" Target="../diagrams/layout22.xml"/><Relationship Id="rId4" Type="http://schemas.openxmlformats.org/officeDocument/2006/relationships/image" Target="../media/image65.png"/><Relationship Id="rId9" Type="http://schemas.openxmlformats.org/officeDocument/2006/relationships/diagramData" Target="../diagrams/data22.xml"/><Relationship Id="rId1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72.png"/><Relationship Id="rId7" Type="http://schemas.openxmlformats.org/officeDocument/2006/relationships/diagramQuickStyle" Target="../diagrams/quickStyle2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23.xml"/><Relationship Id="rId11" Type="http://schemas.openxmlformats.org/officeDocument/2006/relationships/image" Target="../media/image75.png"/><Relationship Id="rId5" Type="http://schemas.openxmlformats.org/officeDocument/2006/relationships/diagramData" Target="../diagrams/data23.xml"/><Relationship Id="rId10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microsoft.com/office/2007/relationships/diagramDrawing" Target="../diagrams/drawing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4.xml"/><Relationship Id="rId3" Type="http://schemas.openxmlformats.org/officeDocument/2006/relationships/image" Target="../media/image76.png"/><Relationship Id="rId7" Type="http://schemas.openxmlformats.org/officeDocument/2006/relationships/image" Target="../media/image1.png"/><Relationship Id="rId12" Type="http://schemas.openxmlformats.org/officeDocument/2006/relationships/diagramColors" Target="../diagrams/colors24.xml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diagramQuickStyle" Target="../diagrams/quickStyle24.xml"/><Relationship Id="rId5" Type="http://schemas.openxmlformats.org/officeDocument/2006/relationships/image" Target="../media/image78.png"/><Relationship Id="rId15" Type="http://schemas.openxmlformats.org/officeDocument/2006/relationships/image" Target="../media/image81.png"/><Relationship Id="rId10" Type="http://schemas.openxmlformats.org/officeDocument/2006/relationships/diagramLayout" Target="../diagrams/layout24.xml"/><Relationship Id="rId4" Type="http://schemas.openxmlformats.org/officeDocument/2006/relationships/image" Target="../media/image77.png"/><Relationship Id="rId9" Type="http://schemas.openxmlformats.org/officeDocument/2006/relationships/diagramData" Target="../diagrams/data24.xml"/><Relationship Id="rId1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84.png"/><Relationship Id="rId7" Type="http://schemas.openxmlformats.org/officeDocument/2006/relationships/diagramQuickStyle" Target="../diagrams/quickStyle2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25.xml"/><Relationship Id="rId11" Type="http://schemas.openxmlformats.org/officeDocument/2006/relationships/image" Target="../media/image87.png"/><Relationship Id="rId5" Type="http://schemas.openxmlformats.org/officeDocument/2006/relationships/diagramData" Target="../diagrams/data25.xml"/><Relationship Id="rId10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microsoft.com/office/2007/relationships/diagramDrawing" Target="../diagrams/drawing2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6.xml"/><Relationship Id="rId3" Type="http://schemas.openxmlformats.org/officeDocument/2006/relationships/image" Target="../media/image88.png"/><Relationship Id="rId7" Type="http://schemas.openxmlformats.org/officeDocument/2006/relationships/image" Target="../media/image1.png"/><Relationship Id="rId12" Type="http://schemas.openxmlformats.org/officeDocument/2006/relationships/diagramColors" Target="../diagrams/colors26.xml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11" Type="http://schemas.openxmlformats.org/officeDocument/2006/relationships/diagramQuickStyle" Target="../diagrams/quickStyle26.xml"/><Relationship Id="rId5" Type="http://schemas.openxmlformats.org/officeDocument/2006/relationships/image" Target="../media/image90.png"/><Relationship Id="rId15" Type="http://schemas.openxmlformats.org/officeDocument/2006/relationships/image" Target="../media/image93.png"/><Relationship Id="rId10" Type="http://schemas.openxmlformats.org/officeDocument/2006/relationships/diagramLayout" Target="../diagrams/layout26.xml"/><Relationship Id="rId4" Type="http://schemas.openxmlformats.org/officeDocument/2006/relationships/image" Target="../media/image89.png"/><Relationship Id="rId9" Type="http://schemas.openxmlformats.org/officeDocument/2006/relationships/diagramData" Target="../diagrams/data26.xml"/><Relationship Id="rId1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96.png"/><Relationship Id="rId7" Type="http://schemas.openxmlformats.org/officeDocument/2006/relationships/diagramQuickStyle" Target="../diagrams/quickStyle2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27.xml"/><Relationship Id="rId11" Type="http://schemas.openxmlformats.org/officeDocument/2006/relationships/image" Target="../media/image99.png"/><Relationship Id="rId5" Type="http://schemas.openxmlformats.org/officeDocument/2006/relationships/diagramData" Target="../diagrams/data27.xml"/><Relationship Id="rId10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microsoft.com/office/2007/relationships/diagramDrawing" Target="../diagrams/drawing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8.xml"/><Relationship Id="rId11" Type="http://schemas.openxmlformats.org/officeDocument/2006/relationships/image" Target="../media/image103.png"/><Relationship Id="rId5" Type="http://schemas.openxmlformats.org/officeDocument/2006/relationships/diagramQuickStyle" Target="../diagrams/quickStyle28.xml"/><Relationship Id="rId15" Type="http://schemas.openxmlformats.org/officeDocument/2006/relationships/image" Target="../media/image2.png"/><Relationship Id="rId10" Type="http://schemas.openxmlformats.org/officeDocument/2006/relationships/image" Target="../media/image102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101.png"/><Relationship Id="rId1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13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9.xml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29.xml"/><Relationship Id="rId11" Type="http://schemas.openxmlformats.org/officeDocument/2006/relationships/image" Target="../media/image108.png"/><Relationship Id="rId5" Type="http://schemas.openxmlformats.org/officeDocument/2006/relationships/diagramData" Target="../diagrams/data29.xml"/><Relationship Id="rId10" Type="http://schemas.openxmlformats.org/officeDocument/2006/relationships/image" Target="../media/image107.png"/><Relationship Id="rId4" Type="http://schemas.openxmlformats.org/officeDocument/2006/relationships/image" Target="../media/image2.png"/><Relationship Id="rId9" Type="http://schemas.microsoft.com/office/2007/relationships/diagramDrawing" Target="../diagrams/drawing29.xml"/><Relationship Id="rId1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13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diagramData" Target="../diagrams/data30.xml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microsoft.com/office/2007/relationships/diagramDrawing" Target="../diagrams/drawing30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30.xml"/><Relationship Id="rId4" Type="http://schemas.openxmlformats.org/officeDocument/2006/relationships/image" Target="../media/image113.png"/><Relationship Id="rId9" Type="http://schemas.openxmlformats.org/officeDocument/2006/relationships/diagramQuickStyle" Target="../diagrams/quickStyle30.xml"/><Relationship Id="rId1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13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diagramData" Target="../diagrams/data31.xml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microsoft.com/office/2007/relationships/diagramDrawing" Target="../diagrams/drawing31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118.png"/><Relationship Id="rId9" Type="http://schemas.openxmlformats.org/officeDocument/2006/relationships/diagramQuickStyle" Target="../diagrams/quickStyle31.xml"/><Relationship Id="rId1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5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123.png"/><Relationship Id="rId5" Type="http://schemas.openxmlformats.org/officeDocument/2006/relationships/diagramQuickStyle" Target="../diagrams/quickStyle32.xml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2.png"/><Relationship Id="rId1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33.xml"/><Relationship Id="rId18" Type="http://schemas.openxmlformats.org/officeDocument/2006/relationships/image" Target="../media/image136.png"/><Relationship Id="rId3" Type="http://schemas.openxmlformats.org/officeDocument/2006/relationships/image" Target="../media/image128.png"/><Relationship Id="rId7" Type="http://schemas.openxmlformats.org/officeDocument/2006/relationships/image" Target="../media/image1.png"/><Relationship Id="rId12" Type="http://schemas.openxmlformats.org/officeDocument/2006/relationships/diagramColors" Target="../diagrams/colors33.xml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1.png"/><Relationship Id="rId11" Type="http://schemas.openxmlformats.org/officeDocument/2006/relationships/diagramQuickStyle" Target="../diagrams/quickStyle33.xml"/><Relationship Id="rId5" Type="http://schemas.openxmlformats.org/officeDocument/2006/relationships/image" Target="../media/image130.png"/><Relationship Id="rId15" Type="http://schemas.openxmlformats.org/officeDocument/2006/relationships/image" Target="../media/image133.png"/><Relationship Id="rId10" Type="http://schemas.openxmlformats.org/officeDocument/2006/relationships/diagramLayout" Target="../diagrams/layout33.xml"/><Relationship Id="rId19" Type="http://schemas.openxmlformats.org/officeDocument/2006/relationships/image" Target="../media/image137.png"/><Relationship Id="rId4" Type="http://schemas.openxmlformats.org/officeDocument/2006/relationships/image" Target="../media/image129.png"/><Relationship Id="rId9" Type="http://schemas.openxmlformats.org/officeDocument/2006/relationships/diagramData" Target="../diagrams/data33.xml"/><Relationship Id="rId1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4.xml"/><Relationship Id="rId13" Type="http://schemas.openxmlformats.org/officeDocument/2006/relationships/image" Target="../media/image2.png"/><Relationship Id="rId3" Type="http://schemas.openxmlformats.org/officeDocument/2006/relationships/image" Target="../media/image138.png"/><Relationship Id="rId7" Type="http://schemas.openxmlformats.org/officeDocument/2006/relationships/diagramQuickStyle" Target="../diagrams/quickStyle34.xm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34.xml"/><Relationship Id="rId11" Type="http://schemas.openxmlformats.org/officeDocument/2006/relationships/image" Target="../media/image133.png"/><Relationship Id="rId5" Type="http://schemas.openxmlformats.org/officeDocument/2006/relationships/diagramData" Target="../diagrams/data34.xml"/><Relationship Id="rId15" Type="http://schemas.openxmlformats.org/officeDocument/2006/relationships/image" Target="../media/image141.png"/><Relationship Id="rId10" Type="http://schemas.openxmlformats.org/officeDocument/2006/relationships/image" Target="../media/image132.png"/><Relationship Id="rId4" Type="http://schemas.openxmlformats.org/officeDocument/2006/relationships/image" Target="../media/image139.png"/><Relationship Id="rId9" Type="http://schemas.microsoft.com/office/2007/relationships/diagramDrawing" Target="../diagrams/drawing34.xml"/><Relationship Id="rId1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35.xml"/><Relationship Id="rId18" Type="http://schemas.openxmlformats.org/officeDocument/2006/relationships/image" Target="../media/image148.png"/><Relationship Id="rId3" Type="http://schemas.openxmlformats.org/officeDocument/2006/relationships/image" Target="../media/image142.png"/><Relationship Id="rId7" Type="http://schemas.openxmlformats.org/officeDocument/2006/relationships/image" Target="../media/image1.png"/><Relationship Id="rId12" Type="http://schemas.openxmlformats.org/officeDocument/2006/relationships/diagramColors" Target="../diagrams/colors35.xml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png"/><Relationship Id="rId11" Type="http://schemas.openxmlformats.org/officeDocument/2006/relationships/diagramQuickStyle" Target="../diagrams/quickStyle35.xml"/><Relationship Id="rId5" Type="http://schemas.openxmlformats.org/officeDocument/2006/relationships/image" Target="../media/image144.png"/><Relationship Id="rId15" Type="http://schemas.openxmlformats.org/officeDocument/2006/relationships/image" Target="../media/image133.png"/><Relationship Id="rId10" Type="http://schemas.openxmlformats.org/officeDocument/2006/relationships/diagramLayout" Target="../diagrams/layout35.xml"/><Relationship Id="rId19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diagramData" Target="../diagrams/data35.xml"/><Relationship Id="rId1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13" Type="http://schemas.openxmlformats.org/officeDocument/2006/relationships/image" Target="../media/image151.png"/><Relationship Id="rId3" Type="http://schemas.openxmlformats.org/officeDocument/2006/relationships/image" Target="../media/image150.png"/><Relationship Id="rId7" Type="http://schemas.openxmlformats.org/officeDocument/2006/relationships/diagramColors" Target="../diagrams/colors36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6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36.xml"/><Relationship Id="rId15" Type="http://schemas.openxmlformats.org/officeDocument/2006/relationships/image" Target="../media/image153.png"/><Relationship Id="rId10" Type="http://schemas.openxmlformats.org/officeDocument/2006/relationships/image" Target="../media/image133.png"/><Relationship Id="rId4" Type="http://schemas.openxmlformats.org/officeDocument/2006/relationships/diagramData" Target="../diagrams/data36.xml"/><Relationship Id="rId9" Type="http://schemas.openxmlformats.org/officeDocument/2006/relationships/image" Target="../media/image132.png"/><Relationship Id="rId14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diagramColors" Target="../diagrams/colors38.xml"/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12" Type="http://schemas.openxmlformats.org/officeDocument/2006/relationships/diagramQuickStyle" Target="../diagrams/quickStyle3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5.png"/><Relationship Id="rId11" Type="http://schemas.openxmlformats.org/officeDocument/2006/relationships/diagramLayout" Target="../diagrams/layout38.xml"/><Relationship Id="rId5" Type="http://schemas.openxmlformats.org/officeDocument/2006/relationships/image" Target="../media/image2.png"/><Relationship Id="rId10" Type="http://schemas.openxmlformats.org/officeDocument/2006/relationships/diagramData" Target="../diagrams/data38.xml"/><Relationship Id="rId4" Type="http://schemas.openxmlformats.org/officeDocument/2006/relationships/image" Target="../media/image1.png"/><Relationship Id="rId9" Type="http://schemas.openxmlformats.org/officeDocument/2006/relationships/image" Target="../media/image158.png"/><Relationship Id="rId14" Type="http://schemas.microsoft.com/office/2007/relationships/diagramDrawing" Target="../diagrams/drawing3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13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9.xml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39.xml"/><Relationship Id="rId11" Type="http://schemas.openxmlformats.org/officeDocument/2006/relationships/image" Target="../media/image160.png"/><Relationship Id="rId5" Type="http://schemas.openxmlformats.org/officeDocument/2006/relationships/diagramData" Target="../diagrams/data39.xml"/><Relationship Id="rId10" Type="http://schemas.openxmlformats.org/officeDocument/2006/relationships/image" Target="../media/image159.png"/><Relationship Id="rId4" Type="http://schemas.openxmlformats.org/officeDocument/2006/relationships/image" Target="../media/image2.png"/><Relationship Id="rId9" Type="http://schemas.microsoft.com/office/2007/relationships/diagramDrawing" Target="../diagrams/drawin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13" Type="http://schemas.openxmlformats.org/officeDocument/2006/relationships/image" Target="../media/image166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0.xml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0.xml"/><Relationship Id="rId11" Type="http://schemas.openxmlformats.org/officeDocument/2006/relationships/image" Target="../media/image164.png"/><Relationship Id="rId5" Type="http://schemas.openxmlformats.org/officeDocument/2006/relationships/diagramData" Target="../diagrams/data40.xml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2.png"/><Relationship Id="rId9" Type="http://schemas.microsoft.com/office/2007/relationships/diagramDrawing" Target="../diagrams/drawing40.xml"/><Relationship Id="rId14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diagramQuickStyle" Target="../diagrams/quickStyle41.xml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diagramLayout" Target="../diagrams/layout4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2.png"/><Relationship Id="rId11" Type="http://schemas.openxmlformats.org/officeDocument/2006/relationships/diagramData" Target="../diagrams/data41.xml"/><Relationship Id="rId5" Type="http://schemas.openxmlformats.org/officeDocument/2006/relationships/image" Target="../media/image171.png"/><Relationship Id="rId15" Type="http://schemas.microsoft.com/office/2007/relationships/diagramDrawing" Target="../diagrams/drawing41.xml"/><Relationship Id="rId10" Type="http://schemas.openxmlformats.org/officeDocument/2006/relationships/image" Target="../media/image2.png"/><Relationship Id="rId4" Type="http://schemas.openxmlformats.org/officeDocument/2006/relationships/image" Target="../media/image170.png"/><Relationship Id="rId9" Type="http://schemas.openxmlformats.org/officeDocument/2006/relationships/image" Target="../media/image1.png"/><Relationship Id="rId14" Type="http://schemas.openxmlformats.org/officeDocument/2006/relationships/diagramColors" Target="../diagrams/colors4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42.xml"/><Relationship Id="rId3" Type="http://schemas.openxmlformats.org/officeDocument/2006/relationships/image" Target="../media/image175.png"/><Relationship Id="rId7" Type="http://schemas.openxmlformats.org/officeDocument/2006/relationships/image" Target="../media/image1.png"/><Relationship Id="rId12" Type="http://schemas.openxmlformats.org/officeDocument/2006/relationships/diagramColors" Target="../diagrams/colors4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8.png"/><Relationship Id="rId11" Type="http://schemas.openxmlformats.org/officeDocument/2006/relationships/diagramQuickStyle" Target="../diagrams/quickStyle42.xml"/><Relationship Id="rId5" Type="http://schemas.openxmlformats.org/officeDocument/2006/relationships/image" Target="../media/image177.png"/><Relationship Id="rId10" Type="http://schemas.openxmlformats.org/officeDocument/2006/relationships/diagramLayout" Target="../diagrams/layout42.xml"/><Relationship Id="rId4" Type="http://schemas.openxmlformats.org/officeDocument/2006/relationships/image" Target="../media/image176.png"/><Relationship Id="rId9" Type="http://schemas.openxmlformats.org/officeDocument/2006/relationships/diagramData" Target="../diagrams/data4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openxmlformats.org/officeDocument/2006/relationships/image" Target="../media/image163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3.xml"/><Relationship Id="rId11" Type="http://schemas.openxmlformats.org/officeDocument/2006/relationships/image" Target="../media/image2.png"/><Relationship Id="rId5" Type="http://schemas.openxmlformats.org/officeDocument/2006/relationships/diagramQuickStyle" Target="../diagrams/quickStyle43.xml"/><Relationship Id="rId15" Type="http://schemas.openxmlformats.org/officeDocument/2006/relationships/image" Target="../media/image170.png"/><Relationship Id="rId10" Type="http://schemas.openxmlformats.org/officeDocument/2006/relationships/image" Target="../media/image1.png"/><Relationship Id="rId4" Type="http://schemas.openxmlformats.org/officeDocument/2006/relationships/diagramLayout" Target="../diagrams/layout43.xml"/><Relationship Id="rId9" Type="http://schemas.openxmlformats.org/officeDocument/2006/relationships/image" Target="../media/image160.png"/><Relationship Id="rId14" Type="http://schemas.openxmlformats.org/officeDocument/2006/relationships/image" Target="../media/image1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dankool@naver.com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s://github.com/kyungjaecheo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ctrTitle"/>
          </p:nvPr>
        </p:nvSpPr>
        <p:spPr>
          <a:xfrm>
            <a:off x="721749" y="1420200"/>
            <a:ext cx="4917900" cy="16911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한국형 고혈압 예측 모델 개발</a:t>
            </a:r>
            <a:br>
              <a:rPr lang="en" sz="2800" b="0" dirty="0">
                <a:solidFill>
                  <a:schemeClr val="tx1"/>
                </a:solidFill>
              </a:rPr>
            </a:br>
            <a:r>
              <a:rPr lang="en" sz="2800" dirty="0">
                <a:solidFill>
                  <a:schemeClr val="tx1"/>
                </a:solidFill>
              </a:rPr>
              <a:t>Hypertension </a:t>
            </a:r>
            <a:r>
              <a:rPr lang="en-US" sz="2800" dirty="0">
                <a:solidFill>
                  <a:schemeClr val="tx1"/>
                </a:solidFill>
              </a:rPr>
              <a:t>Predictive Model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1800" b="0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</a:br>
            <a:r>
              <a:rPr lang="ko-KR" altLang="en-US" sz="1800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고혈압 진단기준에 따른 차이가 있을까</a:t>
            </a:r>
            <a:r>
              <a:rPr lang="en-US" altLang="ko-KR" sz="1800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  <a:endParaRPr sz="1800" dirty="0">
              <a:solidFill>
                <a:schemeClr val="tx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1"/>
          </p:nvPr>
        </p:nvSpPr>
        <p:spPr>
          <a:xfrm>
            <a:off x="1456367" y="3532664"/>
            <a:ext cx="3442798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Code States AI bootcamp 15th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/>
              <a:t>정경재</a:t>
            </a:r>
            <a:r>
              <a:rPr lang="ko-KR" altLang="en-US" dirty="0"/>
              <a:t> </a:t>
            </a:r>
            <a:r>
              <a:rPr lang="en-US" altLang="ko-KR" dirty="0"/>
              <a:t>(Cheong Kyung Jae)</a:t>
            </a:r>
            <a:endParaRPr dirty="0"/>
          </a:p>
        </p:txBody>
      </p:sp>
      <p:grpSp>
        <p:nvGrpSpPr>
          <p:cNvPr id="230" name="Google Shape;230;p31"/>
          <p:cNvGrpSpPr/>
          <p:nvPr/>
        </p:nvGrpSpPr>
        <p:grpSpPr>
          <a:xfrm>
            <a:off x="5790851" y="773752"/>
            <a:ext cx="2674349" cy="3595996"/>
            <a:chOff x="5790851" y="773752"/>
            <a:chExt cx="2674349" cy="3595996"/>
          </a:xfrm>
        </p:grpSpPr>
        <p:sp>
          <p:nvSpPr>
            <p:cNvPr id="231" name="Google Shape;231;p31"/>
            <p:cNvSpPr/>
            <p:nvPr/>
          </p:nvSpPr>
          <p:spPr>
            <a:xfrm>
              <a:off x="5790851" y="3989163"/>
              <a:ext cx="2607267" cy="380585"/>
            </a:xfrm>
            <a:custGeom>
              <a:avLst/>
              <a:gdLst/>
              <a:ahLst/>
              <a:cxnLst/>
              <a:rect l="l" t="t" r="r" b="b"/>
              <a:pathLst>
                <a:path w="49962" h="7293" extrusionOk="0">
                  <a:moveTo>
                    <a:pt x="24957" y="0"/>
                  </a:moveTo>
                  <a:cubicBezTo>
                    <a:pt x="11194" y="0"/>
                    <a:pt x="0" y="1652"/>
                    <a:pt x="0" y="3671"/>
                  </a:cubicBezTo>
                  <a:cubicBezTo>
                    <a:pt x="0" y="5641"/>
                    <a:pt x="11194" y="7293"/>
                    <a:pt x="24957" y="7293"/>
                  </a:cubicBezTo>
                  <a:cubicBezTo>
                    <a:pt x="38767" y="7293"/>
                    <a:pt x="49961" y="5641"/>
                    <a:pt x="49961" y="3671"/>
                  </a:cubicBezTo>
                  <a:cubicBezTo>
                    <a:pt x="49961" y="1652"/>
                    <a:pt x="38767" y="0"/>
                    <a:pt x="24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8048598" y="2349075"/>
              <a:ext cx="416593" cy="387891"/>
            </a:xfrm>
            <a:custGeom>
              <a:avLst/>
              <a:gdLst/>
              <a:ahLst/>
              <a:cxnLst/>
              <a:rect l="l" t="t" r="r" b="b"/>
              <a:pathLst>
                <a:path w="7983" h="7433" extrusionOk="0">
                  <a:moveTo>
                    <a:pt x="826" y="0"/>
                  </a:moveTo>
                  <a:cubicBezTo>
                    <a:pt x="367" y="0"/>
                    <a:pt x="0" y="368"/>
                    <a:pt x="0" y="826"/>
                  </a:cubicBezTo>
                  <a:lnTo>
                    <a:pt x="0" y="6607"/>
                  </a:lnTo>
                  <a:cubicBezTo>
                    <a:pt x="0" y="7065"/>
                    <a:pt x="367" y="7432"/>
                    <a:pt x="826" y="7432"/>
                  </a:cubicBezTo>
                  <a:lnTo>
                    <a:pt x="6148" y="7432"/>
                  </a:lnTo>
                  <a:cubicBezTo>
                    <a:pt x="7157" y="7432"/>
                    <a:pt x="7983" y="6563"/>
                    <a:pt x="7983" y="5553"/>
                  </a:cubicBezTo>
                  <a:lnTo>
                    <a:pt x="7983" y="1883"/>
                  </a:lnTo>
                  <a:cubicBezTo>
                    <a:pt x="7983" y="826"/>
                    <a:pt x="7157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8328579" y="2349075"/>
              <a:ext cx="136620" cy="387891"/>
            </a:xfrm>
            <a:custGeom>
              <a:avLst/>
              <a:gdLst/>
              <a:ahLst/>
              <a:cxnLst/>
              <a:rect l="l" t="t" r="r" b="b"/>
              <a:pathLst>
                <a:path w="2618" h="7433" extrusionOk="0">
                  <a:moveTo>
                    <a:pt x="1285" y="0"/>
                  </a:moveTo>
                  <a:cubicBezTo>
                    <a:pt x="599" y="0"/>
                    <a:pt x="1" y="599"/>
                    <a:pt x="1" y="1333"/>
                  </a:cubicBezTo>
                  <a:lnTo>
                    <a:pt x="1" y="6104"/>
                  </a:lnTo>
                  <a:cubicBezTo>
                    <a:pt x="1" y="6838"/>
                    <a:pt x="599" y="7432"/>
                    <a:pt x="1333" y="7432"/>
                  </a:cubicBezTo>
                  <a:cubicBezTo>
                    <a:pt x="2067" y="7432"/>
                    <a:pt x="2618" y="6838"/>
                    <a:pt x="2618" y="6104"/>
                  </a:cubicBezTo>
                  <a:lnTo>
                    <a:pt x="2618" y="1285"/>
                  </a:lnTo>
                  <a:cubicBezTo>
                    <a:pt x="2618" y="599"/>
                    <a:pt x="2019" y="0"/>
                    <a:pt x="1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7974284" y="3591757"/>
              <a:ext cx="76660" cy="576905"/>
            </a:xfrm>
            <a:custGeom>
              <a:avLst/>
              <a:gdLst/>
              <a:ahLst/>
              <a:cxnLst/>
              <a:rect l="l" t="t" r="r" b="b"/>
              <a:pathLst>
                <a:path w="1469" h="11055" extrusionOk="0">
                  <a:moveTo>
                    <a:pt x="0" y="0"/>
                  </a:moveTo>
                  <a:lnTo>
                    <a:pt x="0" y="11054"/>
                  </a:lnTo>
                  <a:lnTo>
                    <a:pt x="1468" y="11054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7974284" y="3392924"/>
              <a:ext cx="74364" cy="198877"/>
            </a:xfrm>
            <a:custGeom>
              <a:avLst/>
              <a:gdLst/>
              <a:ahLst/>
              <a:cxnLst/>
              <a:rect l="l" t="t" r="r" b="b"/>
              <a:pathLst>
                <a:path w="1425" h="3811" extrusionOk="0">
                  <a:moveTo>
                    <a:pt x="0" y="0"/>
                  </a:moveTo>
                  <a:lnTo>
                    <a:pt x="0" y="3810"/>
                  </a:lnTo>
                  <a:lnTo>
                    <a:pt x="1424" y="3810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7684649" y="3275711"/>
              <a:ext cx="653565" cy="165166"/>
            </a:xfrm>
            <a:custGeom>
              <a:avLst/>
              <a:gdLst/>
              <a:ahLst/>
              <a:cxnLst/>
              <a:rect l="l" t="t" r="r" b="b"/>
              <a:pathLst>
                <a:path w="12524" h="3165" extrusionOk="0">
                  <a:moveTo>
                    <a:pt x="12020" y="0"/>
                  </a:moveTo>
                  <a:lnTo>
                    <a:pt x="504" y="44"/>
                  </a:lnTo>
                  <a:cubicBezTo>
                    <a:pt x="228" y="44"/>
                    <a:pt x="1" y="228"/>
                    <a:pt x="1" y="503"/>
                  </a:cubicBezTo>
                  <a:lnTo>
                    <a:pt x="1" y="2705"/>
                  </a:lnTo>
                  <a:cubicBezTo>
                    <a:pt x="1" y="2936"/>
                    <a:pt x="228" y="3164"/>
                    <a:pt x="504" y="3164"/>
                  </a:cubicBezTo>
                  <a:lnTo>
                    <a:pt x="12020" y="3164"/>
                  </a:lnTo>
                  <a:cubicBezTo>
                    <a:pt x="12296" y="3164"/>
                    <a:pt x="12523" y="2936"/>
                    <a:pt x="12523" y="2661"/>
                  </a:cubicBezTo>
                  <a:lnTo>
                    <a:pt x="12523" y="459"/>
                  </a:lnTo>
                  <a:cubicBezTo>
                    <a:pt x="12523" y="228"/>
                    <a:pt x="12296" y="0"/>
                    <a:pt x="120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7880975" y="3275711"/>
              <a:ext cx="457245" cy="165166"/>
            </a:xfrm>
            <a:custGeom>
              <a:avLst/>
              <a:gdLst/>
              <a:ahLst/>
              <a:cxnLst/>
              <a:rect l="l" t="t" r="r" b="b"/>
              <a:pathLst>
                <a:path w="8762" h="3165" extrusionOk="0">
                  <a:moveTo>
                    <a:pt x="460" y="0"/>
                  </a:moveTo>
                  <a:cubicBezTo>
                    <a:pt x="184" y="0"/>
                    <a:pt x="1" y="228"/>
                    <a:pt x="1" y="503"/>
                  </a:cubicBezTo>
                  <a:lnTo>
                    <a:pt x="1" y="2705"/>
                  </a:lnTo>
                  <a:cubicBezTo>
                    <a:pt x="1" y="2936"/>
                    <a:pt x="228" y="3164"/>
                    <a:pt x="460" y="3164"/>
                  </a:cubicBezTo>
                  <a:lnTo>
                    <a:pt x="8258" y="3164"/>
                  </a:lnTo>
                  <a:cubicBezTo>
                    <a:pt x="8534" y="3164"/>
                    <a:pt x="8761" y="2936"/>
                    <a:pt x="8761" y="2661"/>
                  </a:cubicBezTo>
                  <a:lnTo>
                    <a:pt x="8761" y="459"/>
                  </a:lnTo>
                  <a:cubicBezTo>
                    <a:pt x="8761" y="228"/>
                    <a:pt x="8534" y="0"/>
                    <a:pt x="8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7794815" y="4094529"/>
              <a:ext cx="435745" cy="76660"/>
            </a:xfrm>
            <a:custGeom>
              <a:avLst/>
              <a:gdLst/>
              <a:ahLst/>
              <a:cxnLst/>
              <a:rect l="l" t="t" r="r" b="b"/>
              <a:pathLst>
                <a:path w="8350" h="1469" extrusionOk="0">
                  <a:moveTo>
                    <a:pt x="1512" y="0"/>
                  </a:moveTo>
                  <a:cubicBezTo>
                    <a:pt x="687" y="0"/>
                    <a:pt x="0" y="686"/>
                    <a:pt x="0" y="1468"/>
                  </a:cubicBezTo>
                  <a:lnTo>
                    <a:pt x="8350" y="1468"/>
                  </a:lnTo>
                  <a:cubicBezTo>
                    <a:pt x="8350" y="642"/>
                    <a:pt x="7660" y="0"/>
                    <a:pt x="6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6561751" y="2890152"/>
              <a:ext cx="52707" cy="1242681"/>
            </a:xfrm>
            <a:custGeom>
              <a:avLst/>
              <a:gdLst/>
              <a:ahLst/>
              <a:cxnLst/>
              <a:rect l="l" t="t" r="r" b="b"/>
              <a:pathLst>
                <a:path w="1010" h="23813" extrusionOk="0">
                  <a:moveTo>
                    <a:pt x="0" y="1"/>
                  </a:moveTo>
                  <a:lnTo>
                    <a:pt x="48" y="23262"/>
                  </a:lnTo>
                  <a:cubicBezTo>
                    <a:pt x="48" y="23581"/>
                    <a:pt x="275" y="23812"/>
                    <a:pt x="551" y="23812"/>
                  </a:cubicBezTo>
                  <a:cubicBezTo>
                    <a:pt x="826" y="23812"/>
                    <a:pt x="1009" y="23581"/>
                    <a:pt x="1009" y="23262"/>
                  </a:cubicBezTo>
                  <a:lnTo>
                    <a:pt x="9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7631993" y="2887856"/>
              <a:ext cx="52707" cy="1242473"/>
            </a:xfrm>
            <a:custGeom>
              <a:avLst/>
              <a:gdLst/>
              <a:ahLst/>
              <a:cxnLst/>
              <a:rect l="l" t="t" r="r" b="b"/>
              <a:pathLst>
                <a:path w="1010" h="23809" extrusionOk="0">
                  <a:moveTo>
                    <a:pt x="1" y="0"/>
                  </a:moveTo>
                  <a:lnTo>
                    <a:pt x="45" y="23258"/>
                  </a:lnTo>
                  <a:cubicBezTo>
                    <a:pt x="45" y="23581"/>
                    <a:pt x="228" y="23808"/>
                    <a:pt x="503" y="23808"/>
                  </a:cubicBezTo>
                  <a:cubicBezTo>
                    <a:pt x="779" y="23808"/>
                    <a:pt x="1010" y="23581"/>
                    <a:pt x="1010" y="23258"/>
                  </a:cubicBezTo>
                  <a:lnTo>
                    <a:pt x="9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7366154" y="3938802"/>
              <a:ext cx="95812" cy="105362"/>
            </a:xfrm>
            <a:custGeom>
              <a:avLst/>
              <a:gdLst/>
              <a:ahLst/>
              <a:cxnLst/>
              <a:rect l="l" t="t" r="r" b="b"/>
              <a:pathLst>
                <a:path w="1836" h="2019" extrusionOk="0">
                  <a:moveTo>
                    <a:pt x="1" y="0"/>
                  </a:moveTo>
                  <a:lnTo>
                    <a:pt x="324" y="2019"/>
                  </a:lnTo>
                  <a:lnTo>
                    <a:pt x="1836" y="2019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7138830" y="2988421"/>
              <a:ext cx="962448" cy="963700"/>
            </a:xfrm>
            <a:custGeom>
              <a:avLst/>
              <a:gdLst/>
              <a:ahLst/>
              <a:cxnLst/>
              <a:rect l="l" t="t" r="r" b="b"/>
              <a:pathLst>
                <a:path w="18443" h="18467" extrusionOk="0">
                  <a:moveTo>
                    <a:pt x="17984" y="0"/>
                  </a:moveTo>
                  <a:lnTo>
                    <a:pt x="17984" y="0"/>
                  </a:lnTo>
                  <a:cubicBezTo>
                    <a:pt x="17800" y="136"/>
                    <a:pt x="17617" y="228"/>
                    <a:pt x="17341" y="276"/>
                  </a:cubicBezTo>
                  <a:cubicBezTo>
                    <a:pt x="16215" y="309"/>
                    <a:pt x="14549" y="669"/>
                    <a:pt x="13461" y="669"/>
                  </a:cubicBezTo>
                  <a:cubicBezTo>
                    <a:pt x="13131" y="669"/>
                    <a:pt x="12854" y="636"/>
                    <a:pt x="12662" y="551"/>
                  </a:cubicBezTo>
                  <a:cubicBezTo>
                    <a:pt x="12614" y="1101"/>
                    <a:pt x="12662" y="1604"/>
                    <a:pt x="12478" y="2111"/>
                  </a:cubicBezTo>
                  <a:cubicBezTo>
                    <a:pt x="12465" y="2187"/>
                    <a:pt x="12099" y="2214"/>
                    <a:pt x="11570" y="2214"/>
                  </a:cubicBezTo>
                  <a:cubicBezTo>
                    <a:pt x="10300" y="2214"/>
                    <a:pt x="8089" y="2059"/>
                    <a:pt x="7537" y="2059"/>
                  </a:cubicBezTo>
                  <a:cubicBezTo>
                    <a:pt x="7489" y="2059"/>
                    <a:pt x="7453" y="2060"/>
                    <a:pt x="7432" y="2063"/>
                  </a:cubicBezTo>
                  <a:cubicBezTo>
                    <a:pt x="5916" y="2246"/>
                    <a:pt x="2063" y="2430"/>
                    <a:pt x="778" y="3395"/>
                  </a:cubicBezTo>
                  <a:cubicBezTo>
                    <a:pt x="0" y="3990"/>
                    <a:pt x="4081" y="18351"/>
                    <a:pt x="4081" y="18351"/>
                  </a:cubicBezTo>
                  <a:cubicBezTo>
                    <a:pt x="4481" y="18431"/>
                    <a:pt x="4812" y="18467"/>
                    <a:pt x="5125" y="18467"/>
                  </a:cubicBezTo>
                  <a:cubicBezTo>
                    <a:pt x="5531" y="18467"/>
                    <a:pt x="5909" y="18406"/>
                    <a:pt x="6375" y="18303"/>
                  </a:cubicBezTo>
                  <a:cubicBezTo>
                    <a:pt x="6375" y="17569"/>
                    <a:pt x="7660" y="10735"/>
                    <a:pt x="5138" y="6834"/>
                  </a:cubicBezTo>
                  <a:lnTo>
                    <a:pt x="5138" y="6834"/>
                  </a:lnTo>
                  <a:cubicBezTo>
                    <a:pt x="5138" y="6834"/>
                    <a:pt x="8027" y="6926"/>
                    <a:pt x="8761" y="6973"/>
                  </a:cubicBezTo>
                  <a:cubicBezTo>
                    <a:pt x="10015" y="7086"/>
                    <a:pt x="11300" y="7168"/>
                    <a:pt x="12591" y="7168"/>
                  </a:cubicBezTo>
                  <a:cubicBezTo>
                    <a:pt x="12859" y="7168"/>
                    <a:pt x="13127" y="7165"/>
                    <a:pt x="13396" y="7157"/>
                  </a:cubicBezTo>
                  <a:cubicBezTo>
                    <a:pt x="14816" y="7109"/>
                    <a:pt x="16424" y="6742"/>
                    <a:pt x="17294" y="5505"/>
                  </a:cubicBezTo>
                  <a:cubicBezTo>
                    <a:pt x="18211" y="4221"/>
                    <a:pt x="18442" y="1512"/>
                    <a:pt x="17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7160278" y="4013117"/>
              <a:ext cx="342490" cy="143665"/>
            </a:xfrm>
            <a:custGeom>
              <a:avLst/>
              <a:gdLst/>
              <a:ahLst/>
              <a:cxnLst/>
              <a:rect l="l" t="t" r="r" b="b"/>
              <a:pathLst>
                <a:path w="6563" h="2753" extrusionOk="0">
                  <a:moveTo>
                    <a:pt x="4177" y="0"/>
                  </a:moveTo>
                  <a:cubicBezTo>
                    <a:pt x="4177" y="0"/>
                    <a:pt x="2066" y="1604"/>
                    <a:pt x="1057" y="1744"/>
                  </a:cubicBezTo>
                  <a:cubicBezTo>
                    <a:pt x="92" y="1879"/>
                    <a:pt x="0" y="2753"/>
                    <a:pt x="0" y="2753"/>
                  </a:cubicBezTo>
                  <a:lnTo>
                    <a:pt x="6562" y="2753"/>
                  </a:lnTo>
                  <a:cubicBezTo>
                    <a:pt x="6562" y="1145"/>
                    <a:pt x="5781" y="595"/>
                    <a:pt x="5781" y="595"/>
                  </a:cubicBezTo>
                  <a:lnTo>
                    <a:pt x="5138" y="595"/>
                  </a:lnTo>
                  <a:cubicBezTo>
                    <a:pt x="4863" y="595"/>
                    <a:pt x="4544" y="411"/>
                    <a:pt x="4360" y="184"/>
                  </a:cubicBez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7531429" y="3972306"/>
              <a:ext cx="98108" cy="105414"/>
            </a:xfrm>
            <a:custGeom>
              <a:avLst/>
              <a:gdLst/>
              <a:ahLst/>
              <a:cxnLst/>
              <a:rect l="l" t="t" r="r" b="b"/>
              <a:pathLst>
                <a:path w="1880" h="2020" extrusionOk="0">
                  <a:moveTo>
                    <a:pt x="1" y="1"/>
                  </a:moveTo>
                  <a:lnTo>
                    <a:pt x="320" y="2019"/>
                  </a:lnTo>
                  <a:lnTo>
                    <a:pt x="1880" y="2019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rgbClr val="FFC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7311202" y="3045879"/>
              <a:ext cx="962448" cy="962865"/>
            </a:xfrm>
            <a:custGeom>
              <a:avLst/>
              <a:gdLst/>
              <a:ahLst/>
              <a:cxnLst/>
              <a:rect l="l" t="t" r="r" b="b"/>
              <a:pathLst>
                <a:path w="18443" h="18451" extrusionOk="0">
                  <a:moveTo>
                    <a:pt x="17936" y="0"/>
                  </a:moveTo>
                  <a:cubicBezTo>
                    <a:pt x="17800" y="136"/>
                    <a:pt x="17617" y="228"/>
                    <a:pt x="17341" y="228"/>
                  </a:cubicBezTo>
                  <a:cubicBezTo>
                    <a:pt x="15826" y="320"/>
                    <a:pt x="14358" y="778"/>
                    <a:pt x="12890" y="778"/>
                  </a:cubicBezTo>
                  <a:cubicBezTo>
                    <a:pt x="11928" y="778"/>
                    <a:pt x="11011" y="595"/>
                    <a:pt x="10185" y="228"/>
                  </a:cubicBezTo>
                  <a:cubicBezTo>
                    <a:pt x="10185" y="778"/>
                    <a:pt x="10185" y="1285"/>
                    <a:pt x="10045" y="1788"/>
                  </a:cubicBezTo>
                  <a:cubicBezTo>
                    <a:pt x="9954" y="2063"/>
                    <a:pt x="7751" y="1971"/>
                    <a:pt x="7432" y="2019"/>
                  </a:cubicBezTo>
                  <a:cubicBezTo>
                    <a:pt x="5872" y="2202"/>
                    <a:pt x="2063" y="2386"/>
                    <a:pt x="778" y="3395"/>
                  </a:cubicBezTo>
                  <a:cubicBezTo>
                    <a:pt x="0" y="3990"/>
                    <a:pt x="4081" y="18351"/>
                    <a:pt x="4081" y="18351"/>
                  </a:cubicBezTo>
                  <a:cubicBezTo>
                    <a:pt x="4415" y="18421"/>
                    <a:pt x="4702" y="18451"/>
                    <a:pt x="4977" y="18451"/>
                  </a:cubicBezTo>
                  <a:cubicBezTo>
                    <a:pt x="5422" y="18451"/>
                    <a:pt x="5838" y="18372"/>
                    <a:pt x="6375" y="18259"/>
                  </a:cubicBezTo>
                  <a:cubicBezTo>
                    <a:pt x="6331" y="17525"/>
                    <a:pt x="7660" y="10688"/>
                    <a:pt x="5138" y="6790"/>
                  </a:cubicBezTo>
                  <a:lnTo>
                    <a:pt x="5138" y="6790"/>
                  </a:lnTo>
                  <a:cubicBezTo>
                    <a:pt x="5138" y="6790"/>
                    <a:pt x="7983" y="6882"/>
                    <a:pt x="8717" y="6926"/>
                  </a:cubicBezTo>
                  <a:cubicBezTo>
                    <a:pt x="10276" y="7065"/>
                    <a:pt x="11789" y="7157"/>
                    <a:pt x="13348" y="7157"/>
                  </a:cubicBezTo>
                  <a:cubicBezTo>
                    <a:pt x="14816" y="7109"/>
                    <a:pt x="16376" y="6742"/>
                    <a:pt x="17294" y="5505"/>
                  </a:cubicBezTo>
                  <a:cubicBezTo>
                    <a:pt x="18211" y="4173"/>
                    <a:pt x="18442" y="1512"/>
                    <a:pt x="17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7327849" y="4046621"/>
              <a:ext cx="339985" cy="143717"/>
            </a:xfrm>
            <a:custGeom>
              <a:avLst/>
              <a:gdLst/>
              <a:ahLst/>
              <a:cxnLst/>
              <a:rect l="l" t="t" r="r" b="b"/>
              <a:pathLst>
                <a:path w="6515" h="2754" extrusionOk="0">
                  <a:moveTo>
                    <a:pt x="4129" y="1"/>
                  </a:moveTo>
                  <a:cubicBezTo>
                    <a:pt x="4129" y="1"/>
                    <a:pt x="2019" y="1604"/>
                    <a:pt x="1058" y="1744"/>
                  </a:cubicBezTo>
                  <a:cubicBezTo>
                    <a:pt x="48" y="1880"/>
                    <a:pt x="1" y="2753"/>
                    <a:pt x="1" y="2753"/>
                  </a:cubicBezTo>
                  <a:lnTo>
                    <a:pt x="6515" y="2753"/>
                  </a:lnTo>
                  <a:cubicBezTo>
                    <a:pt x="6515" y="1146"/>
                    <a:pt x="5781" y="595"/>
                    <a:pt x="5781" y="595"/>
                  </a:cubicBezTo>
                  <a:lnTo>
                    <a:pt x="5139" y="595"/>
                  </a:lnTo>
                  <a:cubicBezTo>
                    <a:pt x="4819" y="595"/>
                    <a:pt x="4496" y="459"/>
                    <a:pt x="4313" y="228"/>
                  </a:cubicBezTo>
                  <a:lnTo>
                    <a:pt x="41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7538527" y="1274175"/>
              <a:ext cx="529260" cy="425569"/>
            </a:xfrm>
            <a:custGeom>
              <a:avLst/>
              <a:gdLst/>
              <a:ahLst/>
              <a:cxnLst/>
              <a:rect l="l" t="t" r="r" b="b"/>
              <a:pathLst>
                <a:path w="10142" h="8155" extrusionOk="0">
                  <a:moveTo>
                    <a:pt x="4680" y="1"/>
                  </a:moveTo>
                  <a:cubicBezTo>
                    <a:pt x="4269" y="1"/>
                    <a:pt x="3810" y="45"/>
                    <a:pt x="3395" y="184"/>
                  </a:cubicBezTo>
                  <a:cubicBezTo>
                    <a:pt x="3120" y="320"/>
                    <a:pt x="2845" y="460"/>
                    <a:pt x="2661" y="687"/>
                  </a:cubicBezTo>
                  <a:cubicBezTo>
                    <a:pt x="2434" y="918"/>
                    <a:pt x="2342" y="1238"/>
                    <a:pt x="2434" y="1561"/>
                  </a:cubicBezTo>
                  <a:cubicBezTo>
                    <a:pt x="2475" y="1819"/>
                    <a:pt x="2720" y="2115"/>
                    <a:pt x="3016" y="2115"/>
                  </a:cubicBezTo>
                  <a:cubicBezTo>
                    <a:pt x="3036" y="2115"/>
                    <a:pt x="3056" y="2114"/>
                    <a:pt x="3076" y="2111"/>
                  </a:cubicBezTo>
                  <a:lnTo>
                    <a:pt x="3076" y="2111"/>
                  </a:lnTo>
                  <a:cubicBezTo>
                    <a:pt x="2067" y="2339"/>
                    <a:pt x="1149" y="2937"/>
                    <a:pt x="551" y="3763"/>
                  </a:cubicBezTo>
                  <a:cubicBezTo>
                    <a:pt x="276" y="4130"/>
                    <a:pt x="48" y="4589"/>
                    <a:pt x="48" y="5047"/>
                  </a:cubicBezTo>
                  <a:cubicBezTo>
                    <a:pt x="1" y="5506"/>
                    <a:pt x="232" y="6009"/>
                    <a:pt x="643" y="6240"/>
                  </a:cubicBezTo>
                  <a:cubicBezTo>
                    <a:pt x="782" y="6332"/>
                    <a:pt x="918" y="6376"/>
                    <a:pt x="1010" y="6515"/>
                  </a:cubicBezTo>
                  <a:cubicBezTo>
                    <a:pt x="826" y="6651"/>
                    <a:pt x="782" y="6926"/>
                    <a:pt x="874" y="7110"/>
                  </a:cubicBezTo>
                  <a:cubicBezTo>
                    <a:pt x="966" y="7341"/>
                    <a:pt x="1149" y="7477"/>
                    <a:pt x="1333" y="7569"/>
                  </a:cubicBezTo>
                  <a:cubicBezTo>
                    <a:pt x="1608" y="7752"/>
                    <a:pt x="1836" y="7936"/>
                    <a:pt x="2111" y="8119"/>
                  </a:cubicBezTo>
                  <a:cubicBezTo>
                    <a:pt x="2135" y="8143"/>
                    <a:pt x="2181" y="8155"/>
                    <a:pt x="2221" y="8155"/>
                  </a:cubicBezTo>
                  <a:cubicBezTo>
                    <a:pt x="2260" y="8155"/>
                    <a:pt x="2294" y="8143"/>
                    <a:pt x="2294" y="8119"/>
                  </a:cubicBezTo>
                  <a:lnTo>
                    <a:pt x="8442" y="8119"/>
                  </a:lnTo>
                  <a:cubicBezTo>
                    <a:pt x="8625" y="7708"/>
                    <a:pt x="8857" y="7293"/>
                    <a:pt x="9132" y="6926"/>
                  </a:cubicBezTo>
                  <a:cubicBezTo>
                    <a:pt x="9359" y="6699"/>
                    <a:pt x="9591" y="6468"/>
                    <a:pt x="9682" y="6192"/>
                  </a:cubicBezTo>
                  <a:cubicBezTo>
                    <a:pt x="9818" y="5781"/>
                    <a:pt x="9682" y="5323"/>
                    <a:pt x="9359" y="5047"/>
                  </a:cubicBezTo>
                  <a:cubicBezTo>
                    <a:pt x="9294" y="5013"/>
                    <a:pt x="9253" y="4981"/>
                    <a:pt x="9202" y="4981"/>
                  </a:cubicBezTo>
                  <a:cubicBezTo>
                    <a:pt x="9181" y="4981"/>
                    <a:pt x="9158" y="4987"/>
                    <a:pt x="9132" y="5000"/>
                  </a:cubicBezTo>
                  <a:cubicBezTo>
                    <a:pt x="9407" y="4816"/>
                    <a:pt x="9682" y="4589"/>
                    <a:pt x="9958" y="4313"/>
                  </a:cubicBezTo>
                  <a:cubicBezTo>
                    <a:pt x="10002" y="4222"/>
                    <a:pt x="10093" y="4174"/>
                    <a:pt x="10141" y="4038"/>
                  </a:cubicBezTo>
                  <a:lnTo>
                    <a:pt x="10141" y="3715"/>
                  </a:lnTo>
                  <a:cubicBezTo>
                    <a:pt x="10141" y="3256"/>
                    <a:pt x="10049" y="2754"/>
                    <a:pt x="9682" y="2431"/>
                  </a:cubicBezTo>
                  <a:cubicBezTo>
                    <a:pt x="9431" y="2237"/>
                    <a:pt x="9114" y="2161"/>
                    <a:pt x="8791" y="2161"/>
                  </a:cubicBezTo>
                  <a:cubicBezTo>
                    <a:pt x="8580" y="2161"/>
                    <a:pt x="8367" y="2193"/>
                    <a:pt x="8167" y="2247"/>
                  </a:cubicBezTo>
                  <a:cubicBezTo>
                    <a:pt x="8214" y="1744"/>
                    <a:pt x="7939" y="1285"/>
                    <a:pt x="7572" y="963"/>
                  </a:cubicBezTo>
                  <a:cubicBezTo>
                    <a:pt x="7157" y="687"/>
                    <a:pt x="6699" y="504"/>
                    <a:pt x="6240" y="368"/>
                  </a:cubicBezTo>
                  <a:cubicBezTo>
                    <a:pt x="5737" y="184"/>
                    <a:pt x="5231" y="45"/>
                    <a:pt x="4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6710169" y="2037831"/>
              <a:ext cx="399946" cy="634570"/>
            </a:xfrm>
            <a:custGeom>
              <a:avLst/>
              <a:gdLst/>
              <a:ahLst/>
              <a:cxnLst/>
              <a:rect l="l" t="t" r="r" b="b"/>
              <a:pathLst>
                <a:path w="7664" h="12160" extrusionOk="0">
                  <a:moveTo>
                    <a:pt x="2801" y="1"/>
                  </a:moveTo>
                  <a:lnTo>
                    <a:pt x="0" y="276"/>
                  </a:lnTo>
                  <a:cubicBezTo>
                    <a:pt x="140" y="2203"/>
                    <a:pt x="276" y="4221"/>
                    <a:pt x="1149" y="5964"/>
                  </a:cubicBezTo>
                  <a:cubicBezTo>
                    <a:pt x="1975" y="7572"/>
                    <a:pt x="3028" y="9040"/>
                    <a:pt x="4313" y="10325"/>
                  </a:cubicBezTo>
                  <a:cubicBezTo>
                    <a:pt x="4911" y="10967"/>
                    <a:pt x="5781" y="11653"/>
                    <a:pt x="6563" y="12160"/>
                  </a:cubicBezTo>
                  <a:cubicBezTo>
                    <a:pt x="7113" y="11884"/>
                    <a:pt x="7205" y="11793"/>
                    <a:pt x="7664" y="11426"/>
                  </a:cubicBezTo>
                  <a:cubicBezTo>
                    <a:pt x="6654" y="9040"/>
                    <a:pt x="5322" y="6930"/>
                    <a:pt x="3718" y="4911"/>
                  </a:cubicBezTo>
                  <a:cubicBezTo>
                    <a:pt x="3579" y="3260"/>
                    <a:pt x="3304" y="1608"/>
                    <a:pt x="2801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6700567" y="2042632"/>
              <a:ext cx="189327" cy="50828"/>
            </a:xfrm>
            <a:custGeom>
              <a:avLst/>
              <a:gdLst/>
              <a:ahLst/>
              <a:cxnLst/>
              <a:rect l="l" t="t" r="r" b="b"/>
              <a:pathLst>
                <a:path w="3628" h="974" extrusionOk="0">
                  <a:moveTo>
                    <a:pt x="1" y="0"/>
                  </a:moveTo>
                  <a:cubicBezTo>
                    <a:pt x="1" y="232"/>
                    <a:pt x="1" y="459"/>
                    <a:pt x="49" y="690"/>
                  </a:cubicBezTo>
                  <a:cubicBezTo>
                    <a:pt x="1047" y="850"/>
                    <a:pt x="2117" y="974"/>
                    <a:pt x="3165" y="974"/>
                  </a:cubicBezTo>
                  <a:cubicBezTo>
                    <a:pt x="3320" y="974"/>
                    <a:pt x="3474" y="971"/>
                    <a:pt x="3627" y="966"/>
                  </a:cubicBezTo>
                  <a:lnTo>
                    <a:pt x="3579" y="599"/>
                  </a:lnTo>
                  <a:cubicBezTo>
                    <a:pt x="2387" y="507"/>
                    <a:pt x="1102" y="415"/>
                    <a:pt x="1" y="0"/>
                  </a:cubicBezTo>
                  <a:close/>
                </a:path>
              </a:pathLst>
            </a:custGeom>
            <a:solidFill>
              <a:srgbClr val="B2D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6626462" y="1658586"/>
              <a:ext cx="260925" cy="415288"/>
            </a:xfrm>
            <a:custGeom>
              <a:avLst/>
              <a:gdLst/>
              <a:ahLst/>
              <a:cxnLst/>
              <a:rect l="l" t="t" r="r" b="b"/>
              <a:pathLst>
                <a:path w="5000" h="7958" extrusionOk="0">
                  <a:moveTo>
                    <a:pt x="984" y="0"/>
                  </a:moveTo>
                  <a:cubicBezTo>
                    <a:pt x="792" y="0"/>
                    <a:pt x="654" y="77"/>
                    <a:pt x="595" y="250"/>
                  </a:cubicBezTo>
                  <a:cubicBezTo>
                    <a:pt x="1" y="1671"/>
                    <a:pt x="1421" y="5800"/>
                    <a:pt x="1421" y="7359"/>
                  </a:cubicBezTo>
                  <a:cubicBezTo>
                    <a:pt x="2522" y="7774"/>
                    <a:pt x="3807" y="7866"/>
                    <a:pt x="4999" y="7958"/>
                  </a:cubicBezTo>
                  <a:lnTo>
                    <a:pt x="4038" y="3414"/>
                  </a:lnTo>
                  <a:cubicBezTo>
                    <a:pt x="3807" y="2177"/>
                    <a:pt x="3072" y="1076"/>
                    <a:pt x="2019" y="386"/>
                  </a:cubicBezTo>
                  <a:cubicBezTo>
                    <a:pt x="1618" y="147"/>
                    <a:pt x="1250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7045364" y="2617213"/>
              <a:ext cx="150971" cy="122843"/>
            </a:xfrm>
            <a:custGeom>
              <a:avLst/>
              <a:gdLst/>
              <a:ahLst/>
              <a:cxnLst/>
              <a:rect l="l" t="t" r="r" b="b"/>
              <a:pathLst>
                <a:path w="2893" h="2354" extrusionOk="0">
                  <a:moveTo>
                    <a:pt x="1057" y="1"/>
                  </a:moveTo>
                  <a:lnTo>
                    <a:pt x="48" y="735"/>
                  </a:lnTo>
                  <a:cubicBezTo>
                    <a:pt x="0" y="1377"/>
                    <a:pt x="459" y="1883"/>
                    <a:pt x="1009" y="2203"/>
                  </a:cubicBezTo>
                  <a:cubicBezTo>
                    <a:pt x="1160" y="2278"/>
                    <a:pt x="1343" y="2354"/>
                    <a:pt x="1530" y="2354"/>
                  </a:cubicBezTo>
                  <a:cubicBezTo>
                    <a:pt x="1571" y="2354"/>
                    <a:pt x="1611" y="2350"/>
                    <a:pt x="1652" y="2342"/>
                  </a:cubicBezTo>
                  <a:cubicBezTo>
                    <a:pt x="1975" y="2342"/>
                    <a:pt x="2202" y="2111"/>
                    <a:pt x="2433" y="1927"/>
                  </a:cubicBezTo>
                  <a:cubicBezTo>
                    <a:pt x="2617" y="1792"/>
                    <a:pt x="2753" y="1700"/>
                    <a:pt x="2844" y="1516"/>
                  </a:cubicBezTo>
                  <a:cubicBezTo>
                    <a:pt x="2892" y="1425"/>
                    <a:pt x="2892" y="1285"/>
                    <a:pt x="2844" y="1193"/>
                  </a:cubicBezTo>
                  <a:cubicBezTo>
                    <a:pt x="2800" y="826"/>
                    <a:pt x="2525" y="507"/>
                    <a:pt x="2202" y="324"/>
                  </a:cubicBezTo>
                  <a:cubicBezTo>
                    <a:pt x="1835" y="140"/>
                    <a:pt x="1424" y="92"/>
                    <a:pt x="1057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7157982" y="2655362"/>
              <a:ext cx="86679" cy="75407"/>
            </a:xfrm>
            <a:custGeom>
              <a:avLst/>
              <a:gdLst/>
              <a:ahLst/>
              <a:cxnLst/>
              <a:rect l="l" t="t" r="r" b="b"/>
              <a:pathLst>
                <a:path w="1661" h="1445" extrusionOk="0">
                  <a:moveTo>
                    <a:pt x="489" y="0"/>
                  </a:moveTo>
                  <a:cubicBezTo>
                    <a:pt x="264" y="0"/>
                    <a:pt x="61" y="82"/>
                    <a:pt x="0" y="327"/>
                  </a:cubicBezTo>
                  <a:cubicBezTo>
                    <a:pt x="0" y="371"/>
                    <a:pt x="44" y="462"/>
                    <a:pt x="92" y="462"/>
                  </a:cubicBezTo>
                  <a:cubicBezTo>
                    <a:pt x="319" y="510"/>
                    <a:pt x="503" y="462"/>
                    <a:pt x="686" y="554"/>
                  </a:cubicBezTo>
                  <a:cubicBezTo>
                    <a:pt x="962" y="694"/>
                    <a:pt x="1053" y="1013"/>
                    <a:pt x="1101" y="1244"/>
                  </a:cubicBezTo>
                  <a:cubicBezTo>
                    <a:pt x="1136" y="1384"/>
                    <a:pt x="1231" y="1444"/>
                    <a:pt x="1330" y="1444"/>
                  </a:cubicBezTo>
                  <a:cubicBezTo>
                    <a:pt x="1490" y="1444"/>
                    <a:pt x="1661" y="1287"/>
                    <a:pt x="1604" y="1061"/>
                  </a:cubicBezTo>
                  <a:cubicBezTo>
                    <a:pt x="1512" y="646"/>
                    <a:pt x="1285" y="235"/>
                    <a:pt x="826" y="51"/>
                  </a:cubicBezTo>
                  <a:cubicBezTo>
                    <a:pt x="718" y="21"/>
                    <a:pt x="601" y="0"/>
                    <a:pt x="489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7148380" y="2669974"/>
              <a:ext cx="64605" cy="92263"/>
            </a:xfrm>
            <a:custGeom>
              <a:avLst/>
              <a:gdLst/>
              <a:ahLst/>
              <a:cxnLst/>
              <a:rect l="l" t="t" r="r" b="b"/>
              <a:pathLst>
                <a:path w="1238" h="1768" extrusionOk="0">
                  <a:moveTo>
                    <a:pt x="343" y="0"/>
                  </a:moveTo>
                  <a:cubicBezTo>
                    <a:pt x="233" y="0"/>
                    <a:pt x="127" y="40"/>
                    <a:pt x="45" y="138"/>
                  </a:cubicBezTo>
                  <a:cubicBezTo>
                    <a:pt x="1" y="182"/>
                    <a:pt x="1" y="274"/>
                    <a:pt x="45" y="322"/>
                  </a:cubicBezTo>
                  <a:cubicBezTo>
                    <a:pt x="228" y="458"/>
                    <a:pt x="459" y="505"/>
                    <a:pt x="551" y="689"/>
                  </a:cubicBezTo>
                  <a:cubicBezTo>
                    <a:pt x="735" y="916"/>
                    <a:pt x="687" y="1239"/>
                    <a:pt x="643" y="1467"/>
                  </a:cubicBezTo>
                  <a:cubicBezTo>
                    <a:pt x="594" y="1662"/>
                    <a:pt x="727" y="1767"/>
                    <a:pt x="869" y="1767"/>
                  </a:cubicBezTo>
                  <a:cubicBezTo>
                    <a:pt x="994" y="1767"/>
                    <a:pt x="1125" y="1686"/>
                    <a:pt x="1146" y="1515"/>
                  </a:cubicBezTo>
                  <a:cubicBezTo>
                    <a:pt x="1237" y="1100"/>
                    <a:pt x="1193" y="597"/>
                    <a:pt x="870" y="274"/>
                  </a:cubicBezTo>
                  <a:cubicBezTo>
                    <a:pt x="753" y="128"/>
                    <a:pt x="541" y="0"/>
                    <a:pt x="343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7129227" y="2674045"/>
              <a:ext cx="55003" cy="97482"/>
            </a:xfrm>
            <a:custGeom>
              <a:avLst/>
              <a:gdLst/>
              <a:ahLst/>
              <a:cxnLst/>
              <a:rect l="l" t="t" r="r" b="b"/>
              <a:pathLst>
                <a:path w="1054" h="1868" extrusionOk="0">
                  <a:moveTo>
                    <a:pt x="307" y="1"/>
                  </a:moveTo>
                  <a:cubicBezTo>
                    <a:pt x="237" y="1"/>
                    <a:pt x="164" y="19"/>
                    <a:pt x="92" y="60"/>
                  </a:cubicBezTo>
                  <a:cubicBezTo>
                    <a:pt x="1" y="104"/>
                    <a:pt x="1" y="196"/>
                    <a:pt x="45" y="244"/>
                  </a:cubicBezTo>
                  <a:cubicBezTo>
                    <a:pt x="184" y="427"/>
                    <a:pt x="368" y="519"/>
                    <a:pt x="412" y="747"/>
                  </a:cubicBezTo>
                  <a:cubicBezTo>
                    <a:pt x="503" y="1022"/>
                    <a:pt x="368" y="1253"/>
                    <a:pt x="228" y="1528"/>
                  </a:cubicBezTo>
                  <a:cubicBezTo>
                    <a:pt x="108" y="1708"/>
                    <a:pt x="283" y="1868"/>
                    <a:pt x="456" y="1868"/>
                  </a:cubicBezTo>
                  <a:cubicBezTo>
                    <a:pt x="548" y="1868"/>
                    <a:pt x="640" y="1823"/>
                    <a:pt x="687" y="1712"/>
                  </a:cubicBezTo>
                  <a:cubicBezTo>
                    <a:pt x="918" y="1345"/>
                    <a:pt x="1054" y="886"/>
                    <a:pt x="870" y="427"/>
                  </a:cubicBezTo>
                  <a:cubicBezTo>
                    <a:pt x="765" y="214"/>
                    <a:pt x="548" y="1"/>
                    <a:pt x="307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7095724" y="2666791"/>
              <a:ext cx="55003" cy="96334"/>
            </a:xfrm>
            <a:custGeom>
              <a:avLst/>
              <a:gdLst/>
              <a:ahLst/>
              <a:cxnLst/>
              <a:rect l="l" t="t" r="r" b="b"/>
              <a:pathLst>
                <a:path w="1054" h="1846" extrusionOk="0">
                  <a:moveTo>
                    <a:pt x="278" y="0"/>
                  </a:moveTo>
                  <a:cubicBezTo>
                    <a:pt x="205" y="0"/>
                    <a:pt x="127" y="19"/>
                    <a:pt x="44" y="60"/>
                  </a:cubicBezTo>
                  <a:cubicBezTo>
                    <a:pt x="0" y="60"/>
                    <a:pt x="0" y="152"/>
                    <a:pt x="44" y="199"/>
                  </a:cubicBezTo>
                  <a:cubicBezTo>
                    <a:pt x="136" y="383"/>
                    <a:pt x="320" y="519"/>
                    <a:pt x="411" y="702"/>
                  </a:cubicBezTo>
                  <a:cubicBezTo>
                    <a:pt x="459" y="977"/>
                    <a:pt x="320" y="1253"/>
                    <a:pt x="184" y="1484"/>
                  </a:cubicBezTo>
                  <a:cubicBezTo>
                    <a:pt x="92" y="1694"/>
                    <a:pt x="260" y="1846"/>
                    <a:pt x="438" y="1846"/>
                  </a:cubicBezTo>
                  <a:cubicBezTo>
                    <a:pt x="530" y="1846"/>
                    <a:pt x="624" y="1805"/>
                    <a:pt x="687" y="1711"/>
                  </a:cubicBezTo>
                  <a:cubicBezTo>
                    <a:pt x="918" y="1344"/>
                    <a:pt x="1054" y="842"/>
                    <a:pt x="826" y="427"/>
                  </a:cubicBezTo>
                  <a:cubicBezTo>
                    <a:pt x="718" y="214"/>
                    <a:pt x="529" y="0"/>
                    <a:pt x="278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7069630" y="2656145"/>
              <a:ext cx="117103" cy="37834"/>
            </a:xfrm>
            <a:custGeom>
              <a:avLst/>
              <a:gdLst/>
              <a:ahLst/>
              <a:cxnLst/>
              <a:rect l="l" t="t" r="r" b="b"/>
              <a:pathLst>
                <a:path w="2244" h="725" extrusionOk="0">
                  <a:moveTo>
                    <a:pt x="132" y="1"/>
                  </a:moveTo>
                  <a:cubicBezTo>
                    <a:pt x="109" y="1"/>
                    <a:pt x="86" y="12"/>
                    <a:pt x="86" y="36"/>
                  </a:cubicBezTo>
                  <a:cubicBezTo>
                    <a:pt x="0" y="499"/>
                    <a:pt x="297" y="724"/>
                    <a:pt x="631" y="724"/>
                  </a:cubicBezTo>
                  <a:cubicBezTo>
                    <a:pt x="826" y="724"/>
                    <a:pt x="1035" y="647"/>
                    <a:pt x="1187" y="495"/>
                  </a:cubicBezTo>
                  <a:cubicBezTo>
                    <a:pt x="1348" y="633"/>
                    <a:pt x="1567" y="724"/>
                    <a:pt x="1767" y="724"/>
                  </a:cubicBezTo>
                  <a:cubicBezTo>
                    <a:pt x="1968" y="724"/>
                    <a:pt x="2152" y="633"/>
                    <a:pt x="2244" y="403"/>
                  </a:cubicBezTo>
                  <a:lnTo>
                    <a:pt x="2196" y="403"/>
                  </a:lnTo>
                  <a:cubicBezTo>
                    <a:pt x="2053" y="464"/>
                    <a:pt x="1909" y="507"/>
                    <a:pt x="1769" y="507"/>
                  </a:cubicBezTo>
                  <a:cubicBezTo>
                    <a:pt x="1597" y="507"/>
                    <a:pt x="1430" y="442"/>
                    <a:pt x="1278" y="264"/>
                  </a:cubicBezTo>
                  <a:cubicBezTo>
                    <a:pt x="1266" y="251"/>
                    <a:pt x="1249" y="246"/>
                    <a:pt x="1230" y="246"/>
                  </a:cubicBezTo>
                  <a:cubicBezTo>
                    <a:pt x="1185" y="246"/>
                    <a:pt x="1129" y="278"/>
                    <a:pt x="1095" y="312"/>
                  </a:cubicBezTo>
                  <a:cubicBezTo>
                    <a:pt x="988" y="465"/>
                    <a:pt x="867" y="526"/>
                    <a:pt x="746" y="526"/>
                  </a:cubicBezTo>
                  <a:cubicBezTo>
                    <a:pt x="505" y="526"/>
                    <a:pt x="270" y="281"/>
                    <a:pt x="177" y="36"/>
                  </a:cubicBezTo>
                  <a:cubicBezTo>
                    <a:pt x="177" y="12"/>
                    <a:pt x="154" y="1"/>
                    <a:pt x="132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7093219" y="2686727"/>
              <a:ext cx="12107" cy="23379"/>
            </a:xfrm>
            <a:custGeom>
              <a:avLst/>
              <a:gdLst/>
              <a:ahLst/>
              <a:cxnLst/>
              <a:rect l="l" t="t" r="r" b="b"/>
              <a:pathLst>
                <a:path w="232" h="448" extrusionOk="0">
                  <a:moveTo>
                    <a:pt x="48" y="1"/>
                  </a:moveTo>
                  <a:cubicBezTo>
                    <a:pt x="1" y="1"/>
                    <a:pt x="1" y="45"/>
                    <a:pt x="1" y="45"/>
                  </a:cubicBezTo>
                  <a:cubicBezTo>
                    <a:pt x="1" y="93"/>
                    <a:pt x="48" y="137"/>
                    <a:pt x="92" y="184"/>
                  </a:cubicBezTo>
                  <a:lnTo>
                    <a:pt x="92" y="412"/>
                  </a:lnTo>
                  <a:cubicBezTo>
                    <a:pt x="92" y="436"/>
                    <a:pt x="115" y="448"/>
                    <a:pt x="138" y="448"/>
                  </a:cubicBezTo>
                  <a:cubicBezTo>
                    <a:pt x="161" y="448"/>
                    <a:pt x="184" y="436"/>
                    <a:pt x="184" y="412"/>
                  </a:cubicBezTo>
                  <a:cubicBezTo>
                    <a:pt x="232" y="320"/>
                    <a:pt x="184" y="1"/>
                    <a:pt x="48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6861406" y="2043728"/>
              <a:ext cx="978834" cy="824053"/>
            </a:xfrm>
            <a:custGeom>
              <a:avLst/>
              <a:gdLst/>
              <a:ahLst/>
              <a:cxnLst/>
              <a:rect l="l" t="t" r="r" b="b"/>
              <a:pathLst>
                <a:path w="18757" h="15791" extrusionOk="0">
                  <a:moveTo>
                    <a:pt x="17810" y="0"/>
                  </a:moveTo>
                  <a:cubicBezTo>
                    <a:pt x="17676" y="0"/>
                    <a:pt x="17531" y="9"/>
                    <a:pt x="17380" y="27"/>
                  </a:cubicBezTo>
                  <a:cubicBezTo>
                    <a:pt x="16143" y="211"/>
                    <a:pt x="14994" y="897"/>
                    <a:pt x="14260" y="1906"/>
                  </a:cubicBezTo>
                  <a:cubicBezTo>
                    <a:pt x="14260" y="1906"/>
                    <a:pt x="10040" y="8193"/>
                    <a:pt x="9397" y="9338"/>
                  </a:cubicBezTo>
                  <a:cubicBezTo>
                    <a:pt x="7195" y="10439"/>
                    <a:pt x="5177" y="11724"/>
                    <a:pt x="3342" y="13375"/>
                  </a:cubicBezTo>
                  <a:cubicBezTo>
                    <a:pt x="2975" y="13283"/>
                    <a:pt x="2564" y="13192"/>
                    <a:pt x="2197" y="13192"/>
                  </a:cubicBezTo>
                  <a:cubicBezTo>
                    <a:pt x="2013" y="13192"/>
                    <a:pt x="1782" y="13239"/>
                    <a:pt x="1598" y="13331"/>
                  </a:cubicBezTo>
                  <a:cubicBezTo>
                    <a:pt x="1507" y="13283"/>
                    <a:pt x="1415" y="13283"/>
                    <a:pt x="1279" y="13283"/>
                  </a:cubicBezTo>
                  <a:cubicBezTo>
                    <a:pt x="1246" y="13280"/>
                    <a:pt x="1214" y="13279"/>
                    <a:pt x="1183" y="13279"/>
                  </a:cubicBezTo>
                  <a:cubicBezTo>
                    <a:pt x="769" y="13279"/>
                    <a:pt x="434" y="13537"/>
                    <a:pt x="178" y="13834"/>
                  </a:cubicBezTo>
                  <a:cubicBezTo>
                    <a:pt x="0" y="14045"/>
                    <a:pt x="176" y="14339"/>
                    <a:pt x="372" y="14339"/>
                  </a:cubicBezTo>
                  <a:cubicBezTo>
                    <a:pt x="431" y="14339"/>
                    <a:pt x="491" y="14312"/>
                    <a:pt x="545" y="14249"/>
                  </a:cubicBezTo>
                  <a:cubicBezTo>
                    <a:pt x="681" y="14017"/>
                    <a:pt x="912" y="13790"/>
                    <a:pt x="1187" y="13790"/>
                  </a:cubicBezTo>
                  <a:cubicBezTo>
                    <a:pt x="773" y="13926"/>
                    <a:pt x="545" y="14384"/>
                    <a:pt x="406" y="14799"/>
                  </a:cubicBezTo>
                  <a:cubicBezTo>
                    <a:pt x="378" y="15001"/>
                    <a:pt x="552" y="15149"/>
                    <a:pt x="706" y="15149"/>
                  </a:cubicBezTo>
                  <a:cubicBezTo>
                    <a:pt x="795" y="15149"/>
                    <a:pt x="878" y="15100"/>
                    <a:pt x="912" y="14983"/>
                  </a:cubicBezTo>
                  <a:cubicBezTo>
                    <a:pt x="956" y="14751"/>
                    <a:pt x="1048" y="14524"/>
                    <a:pt x="1231" y="14340"/>
                  </a:cubicBezTo>
                  <a:lnTo>
                    <a:pt x="1231" y="14432"/>
                  </a:lnTo>
                  <a:cubicBezTo>
                    <a:pt x="1048" y="14707"/>
                    <a:pt x="1048" y="15027"/>
                    <a:pt x="1048" y="15394"/>
                  </a:cubicBezTo>
                  <a:cubicBezTo>
                    <a:pt x="1072" y="15555"/>
                    <a:pt x="1209" y="15636"/>
                    <a:pt x="1341" y="15636"/>
                  </a:cubicBezTo>
                  <a:cubicBezTo>
                    <a:pt x="1473" y="15636"/>
                    <a:pt x="1598" y="15555"/>
                    <a:pt x="1598" y="15394"/>
                  </a:cubicBezTo>
                  <a:cubicBezTo>
                    <a:pt x="1598" y="15258"/>
                    <a:pt x="1554" y="15166"/>
                    <a:pt x="1598" y="15027"/>
                  </a:cubicBezTo>
                  <a:cubicBezTo>
                    <a:pt x="1646" y="15074"/>
                    <a:pt x="1646" y="15118"/>
                    <a:pt x="1738" y="15166"/>
                  </a:cubicBezTo>
                  <a:cubicBezTo>
                    <a:pt x="1690" y="15302"/>
                    <a:pt x="1690" y="15394"/>
                    <a:pt x="1738" y="15533"/>
                  </a:cubicBezTo>
                  <a:cubicBezTo>
                    <a:pt x="1738" y="15698"/>
                    <a:pt x="1885" y="15791"/>
                    <a:pt x="2021" y="15791"/>
                  </a:cubicBezTo>
                  <a:cubicBezTo>
                    <a:pt x="2147" y="15791"/>
                    <a:pt x="2264" y="15710"/>
                    <a:pt x="2241" y="15533"/>
                  </a:cubicBezTo>
                  <a:lnTo>
                    <a:pt x="2241" y="15394"/>
                  </a:lnTo>
                  <a:cubicBezTo>
                    <a:pt x="2332" y="15394"/>
                    <a:pt x="2424" y="15394"/>
                    <a:pt x="2472" y="15350"/>
                  </a:cubicBezTo>
                  <a:cubicBezTo>
                    <a:pt x="3022" y="15350"/>
                    <a:pt x="3573" y="15118"/>
                    <a:pt x="3892" y="14660"/>
                  </a:cubicBezTo>
                  <a:cubicBezTo>
                    <a:pt x="4766" y="14568"/>
                    <a:pt x="5819" y="14293"/>
                    <a:pt x="6601" y="14017"/>
                  </a:cubicBezTo>
                  <a:cubicBezTo>
                    <a:pt x="8296" y="13375"/>
                    <a:pt x="9856" y="12505"/>
                    <a:pt x="11280" y="11357"/>
                  </a:cubicBezTo>
                  <a:cubicBezTo>
                    <a:pt x="12656" y="10256"/>
                    <a:pt x="18664" y="2046"/>
                    <a:pt x="18756" y="530"/>
                  </a:cubicBezTo>
                  <a:cubicBezTo>
                    <a:pt x="18756" y="160"/>
                    <a:pt x="18370" y="0"/>
                    <a:pt x="17810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6933423" y="2758588"/>
              <a:ext cx="111989" cy="53542"/>
            </a:xfrm>
            <a:custGeom>
              <a:avLst/>
              <a:gdLst/>
              <a:ahLst/>
              <a:cxnLst/>
              <a:rect l="l" t="t" r="r" b="b"/>
              <a:pathLst>
                <a:path w="2146" h="1026" extrusionOk="0">
                  <a:moveTo>
                    <a:pt x="35" y="0"/>
                  </a:moveTo>
                  <a:lnTo>
                    <a:pt x="35" y="0"/>
                  </a:lnTo>
                  <a:cubicBezTo>
                    <a:pt x="0" y="396"/>
                    <a:pt x="334" y="594"/>
                    <a:pt x="657" y="594"/>
                  </a:cubicBezTo>
                  <a:cubicBezTo>
                    <a:pt x="744" y="594"/>
                    <a:pt x="830" y="580"/>
                    <a:pt x="908" y="551"/>
                  </a:cubicBezTo>
                  <a:cubicBezTo>
                    <a:pt x="1035" y="830"/>
                    <a:pt x="1346" y="1026"/>
                    <a:pt x="1629" y="1026"/>
                  </a:cubicBezTo>
                  <a:cubicBezTo>
                    <a:pt x="1856" y="1026"/>
                    <a:pt x="2064" y="901"/>
                    <a:pt x="2145" y="595"/>
                  </a:cubicBezTo>
                  <a:cubicBezTo>
                    <a:pt x="2145" y="564"/>
                    <a:pt x="2123" y="531"/>
                    <a:pt x="2094" y="531"/>
                  </a:cubicBezTo>
                  <a:cubicBezTo>
                    <a:pt x="2081" y="531"/>
                    <a:pt x="2067" y="537"/>
                    <a:pt x="2053" y="551"/>
                  </a:cubicBezTo>
                  <a:cubicBezTo>
                    <a:pt x="1894" y="688"/>
                    <a:pt x="1677" y="791"/>
                    <a:pt x="1489" y="791"/>
                  </a:cubicBezTo>
                  <a:cubicBezTo>
                    <a:pt x="1299" y="791"/>
                    <a:pt x="1138" y="687"/>
                    <a:pt x="1092" y="411"/>
                  </a:cubicBezTo>
                  <a:cubicBezTo>
                    <a:pt x="1092" y="344"/>
                    <a:pt x="1042" y="302"/>
                    <a:pt x="997" y="302"/>
                  </a:cubicBezTo>
                  <a:cubicBezTo>
                    <a:pt x="981" y="302"/>
                    <a:pt x="965" y="308"/>
                    <a:pt x="952" y="319"/>
                  </a:cubicBezTo>
                  <a:cubicBezTo>
                    <a:pt x="866" y="352"/>
                    <a:pt x="784" y="367"/>
                    <a:pt x="707" y="367"/>
                  </a:cubicBezTo>
                  <a:cubicBezTo>
                    <a:pt x="456" y="367"/>
                    <a:pt x="245" y="210"/>
                    <a:pt x="35" y="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6997456" y="2806131"/>
              <a:ext cx="16908" cy="18891"/>
            </a:xfrm>
            <a:custGeom>
              <a:avLst/>
              <a:gdLst/>
              <a:ahLst/>
              <a:cxnLst/>
              <a:rect l="l" t="t" r="r" b="b"/>
              <a:pathLst>
                <a:path w="324" h="362" extrusionOk="0">
                  <a:moveTo>
                    <a:pt x="275" y="0"/>
                  </a:moveTo>
                  <a:cubicBezTo>
                    <a:pt x="116" y="0"/>
                    <a:pt x="1" y="203"/>
                    <a:pt x="1" y="326"/>
                  </a:cubicBezTo>
                  <a:cubicBezTo>
                    <a:pt x="1" y="350"/>
                    <a:pt x="13" y="362"/>
                    <a:pt x="30" y="362"/>
                  </a:cubicBezTo>
                  <a:cubicBezTo>
                    <a:pt x="47" y="362"/>
                    <a:pt x="70" y="350"/>
                    <a:pt x="92" y="326"/>
                  </a:cubicBezTo>
                  <a:cubicBezTo>
                    <a:pt x="92" y="282"/>
                    <a:pt x="140" y="234"/>
                    <a:pt x="184" y="190"/>
                  </a:cubicBezTo>
                  <a:lnTo>
                    <a:pt x="324" y="51"/>
                  </a:lnTo>
                  <a:lnTo>
                    <a:pt x="324" y="7"/>
                  </a:lnTo>
                  <a:cubicBezTo>
                    <a:pt x="307" y="2"/>
                    <a:pt x="291" y="0"/>
                    <a:pt x="275" y="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6449288" y="3960408"/>
              <a:ext cx="86262" cy="95864"/>
            </a:xfrm>
            <a:custGeom>
              <a:avLst/>
              <a:gdLst/>
              <a:ahLst/>
              <a:cxnLst/>
              <a:rect l="l" t="t" r="r" b="b"/>
              <a:pathLst>
                <a:path w="1653" h="1837" extrusionOk="0">
                  <a:moveTo>
                    <a:pt x="184" y="1"/>
                  </a:moveTo>
                  <a:lnTo>
                    <a:pt x="1" y="1744"/>
                  </a:lnTo>
                  <a:lnTo>
                    <a:pt x="1194" y="1836"/>
                  </a:lnTo>
                  <a:lnTo>
                    <a:pt x="1652" y="184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6401433" y="4022667"/>
              <a:ext cx="306483" cy="156607"/>
            </a:xfrm>
            <a:custGeom>
              <a:avLst/>
              <a:gdLst/>
              <a:ahLst/>
              <a:cxnLst/>
              <a:rect l="l" t="t" r="r" b="b"/>
              <a:pathLst>
                <a:path w="5873" h="3001" extrusionOk="0">
                  <a:moveTo>
                    <a:pt x="870" y="1"/>
                  </a:moveTo>
                  <a:cubicBezTo>
                    <a:pt x="643" y="137"/>
                    <a:pt x="551" y="412"/>
                    <a:pt x="411" y="643"/>
                  </a:cubicBezTo>
                  <a:cubicBezTo>
                    <a:pt x="184" y="1194"/>
                    <a:pt x="44" y="1696"/>
                    <a:pt x="0" y="2247"/>
                  </a:cubicBezTo>
                  <a:cubicBezTo>
                    <a:pt x="1496" y="2760"/>
                    <a:pt x="3159" y="3000"/>
                    <a:pt x="4790" y="3000"/>
                  </a:cubicBezTo>
                  <a:cubicBezTo>
                    <a:pt x="5060" y="3000"/>
                    <a:pt x="5330" y="2994"/>
                    <a:pt x="5597" y="2981"/>
                  </a:cubicBezTo>
                  <a:cubicBezTo>
                    <a:pt x="5733" y="2981"/>
                    <a:pt x="5872" y="2797"/>
                    <a:pt x="5825" y="2614"/>
                  </a:cubicBezTo>
                  <a:cubicBezTo>
                    <a:pt x="5781" y="2570"/>
                    <a:pt x="5733" y="2478"/>
                    <a:pt x="5689" y="2430"/>
                  </a:cubicBezTo>
                  <a:cubicBezTo>
                    <a:pt x="5505" y="2111"/>
                    <a:pt x="5047" y="2063"/>
                    <a:pt x="4632" y="1972"/>
                  </a:cubicBezTo>
                  <a:cubicBezTo>
                    <a:pt x="3623" y="1744"/>
                    <a:pt x="2753" y="1054"/>
                    <a:pt x="2386" y="184"/>
                  </a:cubicBezTo>
                  <a:lnTo>
                    <a:pt x="2338" y="184"/>
                  </a:lnTo>
                  <a:cubicBezTo>
                    <a:pt x="2226" y="217"/>
                    <a:pt x="2108" y="232"/>
                    <a:pt x="1987" y="232"/>
                  </a:cubicBezTo>
                  <a:cubicBezTo>
                    <a:pt x="1766" y="232"/>
                    <a:pt x="1538" y="181"/>
                    <a:pt x="1329" y="92"/>
                  </a:cubicBezTo>
                  <a:cubicBezTo>
                    <a:pt x="1193" y="45"/>
                    <a:pt x="1010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6090193" y="4003514"/>
              <a:ext cx="86210" cy="95812"/>
            </a:xfrm>
            <a:custGeom>
              <a:avLst/>
              <a:gdLst/>
              <a:ahLst/>
              <a:cxnLst/>
              <a:rect l="l" t="t" r="r" b="b"/>
              <a:pathLst>
                <a:path w="1652" h="1836" extrusionOk="0">
                  <a:moveTo>
                    <a:pt x="184" y="1"/>
                  </a:moveTo>
                  <a:lnTo>
                    <a:pt x="0" y="1744"/>
                  </a:lnTo>
                  <a:lnTo>
                    <a:pt x="1193" y="1836"/>
                  </a:lnTo>
                  <a:lnTo>
                    <a:pt x="1652" y="184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6039833" y="4065774"/>
              <a:ext cx="308935" cy="156607"/>
            </a:xfrm>
            <a:custGeom>
              <a:avLst/>
              <a:gdLst/>
              <a:ahLst/>
              <a:cxnLst/>
              <a:rect l="l" t="t" r="r" b="b"/>
              <a:pathLst>
                <a:path w="5920" h="3001" extrusionOk="0">
                  <a:moveTo>
                    <a:pt x="918" y="1"/>
                  </a:moveTo>
                  <a:cubicBezTo>
                    <a:pt x="690" y="136"/>
                    <a:pt x="551" y="412"/>
                    <a:pt x="459" y="643"/>
                  </a:cubicBezTo>
                  <a:cubicBezTo>
                    <a:pt x="231" y="1193"/>
                    <a:pt x="48" y="1696"/>
                    <a:pt x="0" y="2247"/>
                  </a:cubicBezTo>
                  <a:cubicBezTo>
                    <a:pt x="1537" y="2760"/>
                    <a:pt x="3173" y="3000"/>
                    <a:pt x="4794" y="3000"/>
                  </a:cubicBezTo>
                  <a:cubicBezTo>
                    <a:pt x="5062" y="3000"/>
                    <a:pt x="5330" y="2994"/>
                    <a:pt x="5597" y="2981"/>
                  </a:cubicBezTo>
                  <a:cubicBezTo>
                    <a:pt x="5781" y="2981"/>
                    <a:pt x="5920" y="2797"/>
                    <a:pt x="5828" y="2614"/>
                  </a:cubicBezTo>
                  <a:cubicBezTo>
                    <a:pt x="5828" y="2570"/>
                    <a:pt x="5781" y="2478"/>
                    <a:pt x="5736" y="2430"/>
                  </a:cubicBezTo>
                  <a:cubicBezTo>
                    <a:pt x="5505" y="2111"/>
                    <a:pt x="5047" y="2063"/>
                    <a:pt x="4679" y="1971"/>
                  </a:cubicBezTo>
                  <a:cubicBezTo>
                    <a:pt x="3670" y="1788"/>
                    <a:pt x="2753" y="1054"/>
                    <a:pt x="2386" y="184"/>
                  </a:cubicBezTo>
                  <a:cubicBezTo>
                    <a:pt x="2273" y="216"/>
                    <a:pt x="2155" y="231"/>
                    <a:pt x="2033" y="231"/>
                  </a:cubicBezTo>
                  <a:cubicBezTo>
                    <a:pt x="1808" y="231"/>
                    <a:pt x="1570" y="180"/>
                    <a:pt x="1332" y="92"/>
                  </a:cubicBezTo>
                  <a:cubicBezTo>
                    <a:pt x="1193" y="45"/>
                    <a:pt x="1057" y="1"/>
                    <a:pt x="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6078138" y="2669870"/>
              <a:ext cx="684719" cy="1364690"/>
            </a:xfrm>
            <a:custGeom>
              <a:avLst/>
              <a:gdLst/>
              <a:ahLst/>
              <a:cxnLst/>
              <a:rect l="l" t="t" r="r" b="b"/>
              <a:pathLst>
                <a:path w="13121" h="26151" extrusionOk="0">
                  <a:moveTo>
                    <a:pt x="0" y="1"/>
                  </a:moveTo>
                  <a:lnTo>
                    <a:pt x="231" y="3396"/>
                  </a:lnTo>
                  <a:cubicBezTo>
                    <a:pt x="323" y="7756"/>
                    <a:pt x="459" y="18950"/>
                    <a:pt x="0" y="26106"/>
                  </a:cubicBezTo>
                  <a:cubicBezTo>
                    <a:pt x="367" y="26128"/>
                    <a:pt x="734" y="26128"/>
                    <a:pt x="1101" y="26128"/>
                  </a:cubicBezTo>
                  <a:cubicBezTo>
                    <a:pt x="1468" y="26128"/>
                    <a:pt x="1835" y="26128"/>
                    <a:pt x="2202" y="26150"/>
                  </a:cubicBezTo>
                  <a:cubicBezTo>
                    <a:pt x="2569" y="24499"/>
                    <a:pt x="4177" y="19500"/>
                    <a:pt x="4771" y="17940"/>
                  </a:cubicBezTo>
                  <a:cubicBezTo>
                    <a:pt x="5872" y="15188"/>
                    <a:pt x="5689" y="7158"/>
                    <a:pt x="6148" y="4038"/>
                  </a:cubicBezTo>
                  <a:lnTo>
                    <a:pt x="7113" y="4130"/>
                  </a:lnTo>
                  <a:cubicBezTo>
                    <a:pt x="7205" y="7297"/>
                    <a:pt x="7480" y="17023"/>
                    <a:pt x="6929" y="25280"/>
                  </a:cubicBezTo>
                  <a:cubicBezTo>
                    <a:pt x="7296" y="25302"/>
                    <a:pt x="7663" y="25302"/>
                    <a:pt x="8030" y="25302"/>
                  </a:cubicBezTo>
                  <a:cubicBezTo>
                    <a:pt x="8397" y="25302"/>
                    <a:pt x="8764" y="25302"/>
                    <a:pt x="9131" y="25325"/>
                  </a:cubicBezTo>
                  <a:cubicBezTo>
                    <a:pt x="9498" y="23673"/>
                    <a:pt x="10735" y="19041"/>
                    <a:pt x="11377" y="17482"/>
                  </a:cubicBezTo>
                  <a:cubicBezTo>
                    <a:pt x="12662" y="14178"/>
                    <a:pt x="12710" y="4680"/>
                    <a:pt x="13121" y="874"/>
                  </a:cubicBezTo>
                  <a:lnTo>
                    <a:pt x="13121" y="874"/>
                  </a:lnTo>
                  <a:cubicBezTo>
                    <a:pt x="11778" y="1145"/>
                    <a:pt x="10427" y="1261"/>
                    <a:pt x="9069" y="1261"/>
                  </a:cubicBezTo>
                  <a:cubicBezTo>
                    <a:pt x="6066" y="1261"/>
                    <a:pt x="3033" y="69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6047087" y="1559691"/>
              <a:ext cx="761379" cy="1227182"/>
            </a:xfrm>
            <a:custGeom>
              <a:avLst/>
              <a:gdLst/>
              <a:ahLst/>
              <a:cxnLst/>
              <a:rect l="l" t="t" r="r" b="b"/>
              <a:pathLst>
                <a:path w="14590" h="23516" extrusionOk="0">
                  <a:moveTo>
                    <a:pt x="8953" y="0"/>
                  </a:moveTo>
                  <a:cubicBezTo>
                    <a:pt x="8688" y="0"/>
                    <a:pt x="8410" y="11"/>
                    <a:pt x="8119" y="35"/>
                  </a:cubicBezTo>
                  <a:cubicBezTo>
                    <a:pt x="7110" y="79"/>
                    <a:pt x="6056" y="127"/>
                    <a:pt x="5091" y="721"/>
                  </a:cubicBezTo>
                  <a:cubicBezTo>
                    <a:pt x="3854" y="1503"/>
                    <a:pt x="3212" y="3015"/>
                    <a:pt x="2753" y="4758"/>
                  </a:cubicBezTo>
                  <a:cubicBezTo>
                    <a:pt x="2247" y="6685"/>
                    <a:pt x="1836" y="8752"/>
                    <a:pt x="1560" y="10678"/>
                  </a:cubicBezTo>
                  <a:cubicBezTo>
                    <a:pt x="1377" y="11732"/>
                    <a:pt x="1" y="21641"/>
                    <a:pt x="320" y="21780"/>
                  </a:cubicBezTo>
                  <a:cubicBezTo>
                    <a:pt x="2348" y="22673"/>
                    <a:pt x="7460" y="23515"/>
                    <a:pt x="11094" y="23515"/>
                  </a:cubicBezTo>
                  <a:cubicBezTo>
                    <a:pt x="12314" y="23515"/>
                    <a:pt x="13368" y="23420"/>
                    <a:pt x="14083" y="23201"/>
                  </a:cubicBezTo>
                  <a:cubicBezTo>
                    <a:pt x="14450" y="23065"/>
                    <a:pt x="14497" y="14073"/>
                    <a:pt x="14497" y="13156"/>
                  </a:cubicBezTo>
                  <a:cubicBezTo>
                    <a:pt x="14542" y="9988"/>
                    <a:pt x="14589" y="6825"/>
                    <a:pt x="14222" y="3749"/>
                  </a:cubicBezTo>
                  <a:cubicBezTo>
                    <a:pt x="14136" y="3057"/>
                    <a:pt x="13315" y="0"/>
                    <a:pt x="8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7600785" y="2002552"/>
              <a:ext cx="687224" cy="1188931"/>
            </a:xfrm>
            <a:custGeom>
              <a:avLst/>
              <a:gdLst/>
              <a:ahLst/>
              <a:cxnLst/>
              <a:rect l="l" t="t" r="r" b="b"/>
              <a:pathLst>
                <a:path w="13169" h="22783" extrusionOk="0">
                  <a:moveTo>
                    <a:pt x="5606" y="0"/>
                  </a:moveTo>
                  <a:cubicBezTo>
                    <a:pt x="1232" y="0"/>
                    <a:pt x="410" y="3103"/>
                    <a:pt x="323" y="3796"/>
                  </a:cubicBezTo>
                  <a:cubicBezTo>
                    <a:pt x="0" y="6824"/>
                    <a:pt x="0" y="10035"/>
                    <a:pt x="48" y="13155"/>
                  </a:cubicBezTo>
                  <a:cubicBezTo>
                    <a:pt x="48" y="14072"/>
                    <a:pt x="643" y="20954"/>
                    <a:pt x="1010" y="21046"/>
                  </a:cubicBezTo>
                  <a:cubicBezTo>
                    <a:pt x="3115" y="21725"/>
                    <a:pt x="7007" y="22782"/>
                    <a:pt x="9984" y="22782"/>
                  </a:cubicBezTo>
                  <a:cubicBezTo>
                    <a:pt x="11028" y="22782"/>
                    <a:pt x="11960" y="22652"/>
                    <a:pt x="12662" y="22330"/>
                  </a:cubicBezTo>
                  <a:cubicBezTo>
                    <a:pt x="12985" y="22194"/>
                    <a:pt x="13169" y="11779"/>
                    <a:pt x="13029" y="10725"/>
                  </a:cubicBezTo>
                  <a:cubicBezTo>
                    <a:pt x="12710" y="8751"/>
                    <a:pt x="12295" y="6732"/>
                    <a:pt x="11792" y="4805"/>
                  </a:cubicBezTo>
                  <a:cubicBezTo>
                    <a:pt x="11334" y="3018"/>
                    <a:pt x="10691" y="1550"/>
                    <a:pt x="9451" y="768"/>
                  </a:cubicBezTo>
                  <a:cubicBezTo>
                    <a:pt x="8489" y="174"/>
                    <a:pt x="7432" y="126"/>
                    <a:pt x="6423" y="34"/>
                  </a:cubicBezTo>
                  <a:cubicBezTo>
                    <a:pt x="6138" y="11"/>
                    <a:pt x="5865" y="0"/>
                    <a:pt x="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6511547" y="3385148"/>
              <a:ext cx="66379" cy="86418"/>
            </a:xfrm>
            <a:custGeom>
              <a:avLst/>
              <a:gdLst/>
              <a:ahLst/>
              <a:cxnLst/>
              <a:rect l="l" t="t" r="r" b="b"/>
              <a:pathLst>
                <a:path w="1272" h="1656" extrusionOk="0">
                  <a:moveTo>
                    <a:pt x="65" y="0"/>
                  </a:moveTo>
                  <a:cubicBezTo>
                    <a:pt x="29" y="0"/>
                    <a:pt x="1" y="67"/>
                    <a:pt x="1" y="105"/>
                  </a:cubicBezTo>
                  <a:cubicBezTo>
                    <a:pt x="45" y="381"/>
                    <a:pt x="320" y="608"/>
                    <a:pt x="459" y="839"/>
                  </a:cubicBezTo>
                  <a:cubicBezTo>
                    <a:pt x="687" y="1115"/>
                    <a:pt x="870" y="1342"/>
                    <a:pt x="1102" y="1618"/>
                  </a:cubicBezTo>
                  <a:cubicBezTo>
                    <a:pt x="1128" y="1644"/>
                    <a:pt x="1155" y="1656"/>
                    <a:pt x="1179" y="1656"/>
                  </a:cubicBezTo>
                  <a:cubicBezTo>
                    <a:pt x="1235" y="1656"/>
                    <a:pt x="1271" y="1591"/>
                    <a:pt x="1237" y="1526"/>
                  </a:cubicBezTo>
                  <a:cubicBezTo>
                    <a:pt x="1054" y="1206"/>
                    <a:pt x="870" y="931"/>
                    <a:pt x="643" y="656"/>
                  </a:cubicBezTo>
                  <a:cubicBezTo>
                    <a:pt x="503" y="425"/>
                    <a:pt x="368" y="105"/>
                    <a:pt x="92" y="14"/>
                  </a:cubicBezTo>
                  <a:cubicBezTo>
                    <a:pt x="83" y="4"/>
                    <a:pt x="74" y="0"/>
                    <a:pt x="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6523446" y="3435874"/>
              <a:ext cx="27867" cy="55525"/>
            </a:xfrm>
            <a:custGeom>
              <a:avLst/>
              <a:gdLst/>
              <a:ahLst/>
              <a:cxnLst/>
              <a:rect l="l" t="t" r="r" b="b"/>
              <a:pathLst>
                <a:path w="534" h="1064" extrusionOk="0">
                  <a:moveTo>
                    <a:pt x="114" y="0"/>
                  </a:moveTo>
                  <a:cubicBezTo>
                    <a:pt x="53" y="0"/>
                    <a:pt x="0" y="39"/>
                    <a:pt x="0" y="95"/>
                  </a:cubicBezTo>
                  <a:cubicBezTo>
                    <a:pt x="0" y="234"/>
                    <a:pt x="92" y="370"/>
                    <a:pt x="140" y="510"/>
                  </a:cubicBezTo>
                  <a:cubicBezTo>
                    <a:pt x="184" y="693"/>
                    <a:pt x="275" y="877"/>
                    <a:pt x="367" y="1013"/>
                  </a:cubicBezTo>
                  <a:cubicBezTo>
                    <a:pt x="367" y="1048"/>
                    <a:pt x="394" y="1063"/>
                    <a:pt x="426" y="1063"/>
                  </a:cubicBezTo>
                  <a:cubicBezTo>
                    <a:pt x="475" y="1063"/>
                    <a:pt x="534" y="1025"/>
                    <a:pt x="507" y="968"/>
                  </a:cubicBezTo>
                  <a:cubicBezTo>
                    <a:pt x="459" y="785"/>
                    <a:pt x="415" y="646"/>
                    <a:pt x="367" y="510"/>
                  </a:cubicBezTo>
                  <a:cubicBezTo>
                    <a:pt x="323" y="326"/>
                    <a:pt x="323" y="143"/>
                    <a:pt x="231" y="51"/>
                  </a:cubicBezTo>
                  <a:cubicBezTo>
                    <a:pt x="196" y="16"/>
                    <a:pt x="153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6164298" y="3427942"/>
              <a:ext cx="52081" cy="77129"/>
            </a:xfrm>
            <a:custGeom>
              <a:avLst/>
              <a:gdLst/>
              <a:ahLst/>
              <a:cxnLst/>
              <a:rect l="l" t="t" r="r" b="b"/>
              <a:pathLst>
                <a:path w="998" h="1478" extrusionOk="0">
                  <a:moveTo>
                    <a:pt x="112" y="1"/>
                  </a:moveTo>
                  <a:cubicBezTo>
                    <a:pt x="50" y="1"/>
                    <a:pt x="1" y="44"/>
                    <a:pt x="1" y="111"/>
                  </a:cubicBezTo>
                  <a:cubicBezTo>
                    <a:pt x="48" y="339"/>
                    <a:pt x="232" y="570"/>
                    <a:pt x="324" y="753"/>
                  </a:cubicBezTo>
                  <a:cubicBezTo>
                    <a:pt x="459" y="981"/>
                    <a:pt x="643" y="1212"/>
                    <a:pt x="782" y="1440"/>
                  </a:cubicBezTo>
                  <a:cubicBezTo>
                    <a:pt x="809" y="1467"/>
                    <a:pt x="840" y="1478"/>
                    <a:pt x="869" y="1478"/>
                  </a:cubicBezTo>
                  <a:cubicBezTo>
                    <a:pt x="938" y="1478"/>
                    <a:pt x="997" y="1413"/>
                    <a:pt x="966" y="1348"/>
                  </a:cubicBezTo>
                  <a:cubicBezTo>
                    <a:pt x="826" y="1073"/>
                    <a:pt x="691" y="845"/>
                    <a:pt x="551" y="614"/>
                  </a:cubicBezTo>
                  <a:cubicBezTo>
                    <a:pt x="459" y="386"/>
                    <a:pt x="368" y="111"/>
                    <a:pt x="184" y="19"/>
                  </a:cubicBezTo>
                  <a:cubicBezTo>
                    <a:pt x="159" y="7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6166803" y="3473397"/>
              <a:ext cx="20613" cy="39556"/>
            </a:xfrm>
            <a:custGeom>
              <a:avLst/>
              <a:gdLst/>
              <a:ahLst/>
              <a:cxnLst/>
              <a:rect l="l" t="t" r="r" b="b"/>
              <a:pathLst>
                <a:path w="395" h="758" extrusionOk="0">
                  <a:moveTo>
                    <a:pt x="53" y="0"/>
                  </a:moveTo>
                  <a:cubicBezTo>
                    <a:pt x="23" y="0"/>
                    <a:pt x="0" y="32"/>
                    <a:pt x="0" y="66"/>
                  </a:cubicBezTo>
                  <a:cubicBezTo>
                    <a:pt x="44" y="294"/>
                    <a:pt x="184" y="525"/>
                    <a:pt x="276" y="708"/>
                  </a:cubicBezTo>
                  <a:cubicBezTo>
                    <a:pt x="276" y="743"/>
                    <a:pt x="295" y="758"/>
                    <a:pt x="317" y="758"/>
                  </a:cubicBezTo>
                  <a:cubicBezTo>
                    <a:pt x="353" y="758"/>
                    <a:pt x="395" y="718"/>
                    <a:pt x="367" y="661"/>
                  </a:cubicBezTo>
                  <a:cubicBezTo>
                    <a:pt x="320" y="433"/>
                    <a:pt x="228" y="202"/>
                    <a:pt x="92" y="18"/>
                  </a:cubicBezTo>
                  <a:cubicBezTo>
                    <a:pt x="78" y="5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6284014" y="3470057"/>
              <a:ext cx="56829" cy="61787"/>
            </a:xfrm>
            <a:custGeom>
              <a:avLst/>
              <a:gdLst/>
              <a:ahLst/>
              <a:cxnLst/>
              <a:rect l="l" t="t" r="r" b="b"/>
              <a:pathLst>
                <a:path w="1089" h="1184" extrusionOk="0">
                  <a:moveTo>
                    <a:pt x="995" y="0"/>
                  </a:moveTo>
                  <a:cubicBezTo>
                    <a:pt x="972" y="0"/>
                    <a:pt x="945" y="11"/>
                    <a:pt x="918" y="38"/>
                  </a:cubicBezTo>
                  <a:cubicBezTo>
                    <a:pt x="735" y="174"/>
                    <a:pt x="599" y="358"/>
                    <a:pt x="459" y="497"/>
                  </a:cubicBezTo>
                  <a:cubicBezTo>
                    <a:pt x="276" y="681"/>
                    <a:pt x="92" y="864"/>
                    <a:pt x="48" y="1048"/>
                  </a:cubicBezTo>
                  <a:cubicBezTo>
                    <a:pt x="0" y="1139"/>
                    <a:pt x="92" y="1183"/>
                    <a:pt x="140" y="1183"/>
                  </a:cubicBezTo>
                  <a:cubicBezTo>
                    <a:pt x="323" y="1092"/>
                    <a:pt x="459" y="908"/>
                    <a:pt x="599" y="725"/>
                  </a:cubicBezTo>
                  <a:cubicBezTo>
                    <a:pt x="735" y="541"/>
                    <a:pt x="918" y="358"/>
                    <a:pt x="1057" y="130"/>
                  </a:cubicBezTo>
                  <a:cubicBezTo>
                    <a:pt x="1089" y="65"/>
                    <a:pt x="1052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6655217" y="3452209"/>
              <a:ext cx="33085" cy="31728"/>
            </a:xfrm>
            <a:custGeom>
              <a:avLst/>
              <a:gdLst/>
              <a:ahLst/>
              <a:cxnLst/>
              <a:rect l="l" t="t" r="r" b="b"/>
              <a:pathLst>
                <a:path w="634" h="608" extrusionOk="0">
                  <a:moveTo>
                    <a:pt x="510" y="0"/>
                  </a:moveTo>
                  <a:cubicBezTo>
                    <a:pt x="494" y="0"/>
                    <a:pt x="476" y="4"/>
                    <a:pt x="459" y="13"/>
                  </a:cubicBezTo>
                  <a:cubicBezTo>
                    <a:pt x="275" y="149"/>
                    <a:pt x="92" y="288"/>
                    <a:pt x="0" y="516"/>
                  </a:cubicBezTo>
                  <a:cubicBezTo>
                    <a:pt x="0" y="564"/>
                    <a:pt x="44" y="608"/>
                    <a:pt x="92" y="608"/>
                  </a:cubicBezTo>
                  <a:cubicBezTo>
                    <a:pt x="319" y="516"/>
                    <a:pt x="459" y="333"/>
                    <a:pt x="595" y="149"/>
                  </a:cubicBezTo>
                  <a:cubicBezTo>
                    <a:pt x="633" y="75"/>
                    <a:pt x="580" y="0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6217684" y="2330444"/>
              <a:ext cx="382412" cy="323964"/>
            </a:xfrm>
            <a:custGeom>
              <a:avLst/>
              <a:gdLst/>
              <a:ahLst/>
              <a:cxnLst/>
              <a:rect l="l" t="t" r="r" b="b"/>
              <a:pathLst>
                <a:path w="7328" h="6208" extrusionOk="0">
                  <a:moveTo>
                    <a:pt x="114" y="0"/>
                  </a:moveTo>
                  <a:cubicBezTo>
                    <a:pt x="61" y="0"/>
                    <a:pt x="1" y="65"/>
                    <a:pt x="35" y="130"/>
                  </a:cubicBezTo>
                  <a:cubicBezTo>
                    <a:pt x="1044" y="1690"/>
                    <a:pt x="2328" y="3066"/>
                    <a:pt x="3613" y="4351"/>
                  </a:cubicBezTo>
                  <a:cubicBezTo>
                    <a:pt x="4582" y="5279"/>
                    <a:pt x="5632" y="6207"/>
                    <a:pt x="6971" y="6207"/>
                  </a:cubicBezTo>
                  <a:cubicBezTo>
                    <a:pt x="7087" y="6207"/>
                    <a:pt x="7206" y="6200"/>
                    <a:pt x="7327" y="6186"/>
                  </a:cubicBezTo>
                  <a:lnTo>
                    <a:pt x="7327" y="6138"/>
                  </a:lnTo>
                  <a:cubicBezTo>
                    <a:pt x="7278" y="6140"/>
                    <a:pt x="7229" y="6142"/>
                    <a:pt x="7181" y="6142"/>
                  </a:cubicBezTo>
                  <a:cubicBezTo>
                    <a:pt x="5464" y="6142"/>
                    <a:pt x="4131" y="4592"/>
                    <a:pt x="2971" y="3385"/>
                  </a:cubicBezTo>
                  <a:cubicBezTo>
                    <a:pt x="1961" y="2332"/>
                    <a:pt x="1088" y="1139"/>
                    <a:pt x="170" y="38"/>
                  </a:cubicBezTo>
                  <a:cubicBezTo>
                    <a:pt x="158" y="11"/>
                    <a:pt x="136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6279891" y="2503810"/>
              <a:ext cx="77077" cy="103587"/>
            </a:xfrm>
            <a:custGeom>
              <a:avLst/>
              <a:gdLst/>
              <a:ahLst/>
              <a:cxnLst/>
              <a:rect l="l" t="t" r="r" b="b"/>
              <a:pathLst>
                <a:path w="1477" h="1985" extrusionOk="0">
                  <a:moveTo>
                    <a:pt x="83" y="0"/>
                  </a:moveTo>
                  <a:cubicBezTo>
                    <a:pt x="40" y="0"/>
                    <a:pt x="1" y="44"/>
                    <a:pt x="35" y="111"/>
                  </a:cubicBezTo>
                  <a:cubicBezTo>
                    <a:pt x="355" y="797"/>
                    <a:pt x="861" y="1348"/>
                    <a:pt x="1320" y="1946"/>
                  </a:cubicBezTo>
                  <a:cubicBezTo>
                    <a:pt x="1333" y="1973"/>
                    <a:pt x="1354" y="1984"/>
                    <a:pt x="1375" y="1984"/>
                  </a:cubicBezTo>
                  <a:cubicBezTo>
                    <a:pt x="1426" y="1984"/>
                    <a:pt x="1477" y="1919"/>
                    <a:pt x="1412" y="1854"/>
                  </a:cubicBezTo>
                  <a:cubicBezTo>
                    <a:pt x="1045" y="1256"/>
                    <a:pt x="630" y="570"/>
                    <a:pt x="127" y="19"/>
                  </a:cubicBezTo>
                  <a:cubicBezTo>
                    <a:pt x="114" y="6"/>
                    <a:pt x="98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6267366" y="1848809"/>
              <a:ext cx="149980" cy="36060"/>
            </a:xfrm>
            <a:custGeom>
              <a:avLst/>
              <a:gdLst/>
              <a:ahLst/>
              <a:cxnLst/>
              <a:rect l="l" t="t" r="r" b="b"/>
              <a:pathLst>
                <a:path w="2874" h="691" extrusionOk="0">
                  <a:moveTo>
                    <a:pt x="319" y="0"/>
                  </a:moveTo>
                  <a:cubicBezTo>
                    <a:pt x="44" y="0"/>
                    <a:pt x="0" y="411"/>
                    <a:pt x="275" y="459"/>
                  </a:cubicBezTo>
                  <a:cubicBezTo>
                    <a:pt x="1054" y="551"/>
                    <a:pt x="1835" y="642"/>
                    <a:pt x="2569" y="687"/>
                  </a:cubicBezTo>
                  <a:cubicBezTo>
                    <a:pt x="2584" y="689"/>
                    <a:pt x="2598" y="690"/>
                    <a:pt x="2612" y="690"/>
                  </a:cubicBezTo>
                  <a:cubicBezTo>
                    <a:pt x="2848" y="690"/>
                    <a:pt x="2874" y="317"/>
                    <a:pt x="2613" y="275"/>
                  </a:cubicBezTo>
                  <a:cubicBezTo>
                    <a:pt x="1879" y="184"/>
                    <a:pt x="1101" y="92"/>
                    <a:pt x="319" y="0"/>
                  </a:cubicBezTo>
                  <a:close/>
                </a:path>
              </a:pathLst>
            </a:custGeom>
            <a:solidFill>
              <a:srgbClr val="B2D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6394127" y="773752"/>
              <a:ext cx="545907" cy="529208"/>
            </a:xfrm>
            <a:custGeom>
              <a:avLst/>
              <a:gdLst/>
              <a:ahLst/>
              <a:cxnLst/>
              <a:rect l="l" t="t" r="r" b="b"/>
              <a:pathLst>
                <a:path w="10461" h="10141" extrusionOk="0">
                  <a:moveTo>
                    <a:pt x="5645" y="0"/>
                  </a:moveTo>
                  <a:cubicBezTo>
                    <a:pt x="4405" y="0"/>
                    <a:pt x="3120" y="323"/>
                    <a:pt x="2019" y="918"/>
                  </a:cubicBezTo>
                  <a:cubicBezTo>
                    <a:pt x="1652" y="1149"/>
                    <a:pt x="1241" y="1376"/>
                    <a:pt x="1010" y="1743"/>
                  </a:cubicBezTo>
                  <a:cubicBezTo>
                    <a:pt x="735" y="2110"/>
                    <a:pt x="599" y="2525"/>
                    <a:pt x="783" y="2936"/>
                  </a:cubicBezTo>
                  <a:cubicBezTo>
                    <a:pt x="276" y="3120"/>
                    <a:pt x="184" y="3762"/>
                    <a:pt x="140" y="4312"/>
                  </a:cubicBezTo>
                  <a:cubicBezTo>
                    <a:pt x="1" y="6239"/>
                    <a:pt x="93" y="8214"/>
                    <a:pt x="368" y="10140"/>
                  </a:cubicBezTo>
                  <a:lnTo>
                    <a:pt x="6471" y="9817"/>
                  </a:lnTo>
                  <a:cubicBezTo>
                    <a:pt x="6790" y="9083"/>
                    <a:pt x="7157" y="8397"/>
                    <a:pt x="7616" y="7755"/>
                  </a:cubicBezTo>
                  <a:cubicBezTo>
                    <a:pt x="7708" y="7571"/>
                    <a:pt x="7847" y="7388"/>
                    <a:pt x="8075" y="7296"/>
                  </a:cubicBezTo>
                  <a:cubicBezTo>
                    <a:pt x="8581" y="7157"/>
                    <a:pt x="9040" y="6973"/>
                    <a:pt x="9499" y="6746"/>
                  </a:cubicBezTo>
                  <a:cubicBezTo>
                    <a:pt x="9683" y="6654"/>
                    <a:pt x="9866" y="6562"/>
                    <a:pt x="10002" y="6423"/>
                  </a:cubicBezTo>
                  <a:cubicBezTo>
                    <a:pt x="10417" y="6012"/>
                    <a:pt x="10461" y="5278"/>
                    <a:pt x="10050" y="4863"/>
                  </a:cubicBezTo>
                  <a:cubicBezTo>
                    <a:pt x="9818" y="4588"/>
                    <a:pt x="9407" y="4360"/>
                    <a:pt x="9451" y="3993"/>
                  </a:cubicBezTo>
                  <a:cubicBezTo>
                    <a:pt x="9451" y="3762"/>
                    <a:pt x="9683" y="3578"/>
                    <a:pt x="9818" y="3351"/>
                  </a:cubicBezTo>
                  <a:cubicBezTo>
                    <a:pt x="10050" y="2984"/>
                    <a:pt x="9958" y="2433"/>
                    <a:pt x="9635" y="2066"/>
                  </a:cubicBezTo>
                  <a:cubicBezTo>
                    <a:pt x="9360" y="1699"/>
                    <a:pt x="8948" y="1516"/>
                    <a:pt x="8490" y="1376"/>
                  </a:cubicBezTo>
                  <a:cubicBezTo>
                    <a:pt x="8031" y="1285"/>
                    <a:pt x="7572" y="1240"/>
                    <a:pt x="7113" y="1149"/>
                  </a:cubicBezTo>
                  <a:cubicBezTo>
                    <a:pt x="7022" y="1101"/>
                    <a:pt x="6930" y="1101"/>
                    <a:pt x="6882" y="1009"/>
                  </a:cubicBezTo>
                  <a:cubicBezTo>
                    <a:pt x="6746" y="918"/>
                    <a:pt x="6790" y="734"/>
                    <a:pt x="6746" y="551"/>
                  </a:cubicBezTo>
                  <a:cubicBezTo>
                    <a:pt x="6699" y="367"/>
                    <a:pt x="6515" y="184"/>
                    <a:pt x="6332" y="92"/>
                  </a:cubicBezTo>
                  <a:cubicBezTo>
                    <a:pt x="6104" y="0"/>
                    <a:pt x="5873" y="0"/>
                    <a:pt x="5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6475538" y="1513610"/>
              <a:ext cx="136620" cy="122426"/>
            </a:xfrm>
            <a:custGeom>
              <a:avLst/>
              <a:gdLst/>
              <a:ahLst/>
              <a:cxnLst/>
              <a:rect l="l" t="t" r="r" b="b"/>
              <a:pathLst>
                <a:path w="2618" h="2346" extrusionOk="0">
                  <a:moveTo>
                    <a:pt x="276" y="1"/>
                  </a:moveTo>
                  <a:cubicBezTo>
                    <a:pt x="184" y="551"/>
                    <a:pt x="92" y="1102"/>
                    <a:pt x="1" y="1513"/>
                  </a:cubicBezTo>
                  <a:cubicBezTo>
                    <a:pt x="348" y="2035"/>
                    <a:pt x="881" y="2345"/>
                    <a:pt x="1438" y="2345"/>
                  </a:cubicBezTo>
                  <a:cubicBezTo>
                    <a:pt x="1616" y="2345"/>
                    <a:pt x="1797" y="2313"/>
                    <a:pt x="1975" y="2247"/>
                  </a:cubicBezTo>
                  <a:cubicBezTo>
                    <a:pt x="2203" y="2155"/>
                    <a:pt x="2526" y="1971"/>
                    <a:pt x="2570" y="1696"/>
                  </a:cubicBezTo>
                  <a:cubicBezTo>
                    <a:pt x="2570" y="1469"/>
                    <a:pt x="2570" y="1285"/>
                    <a:pt x="2617" y="1102"/>
                  </a:cubicBezTo>
                  <a:lnTo>
                    <a:pt x="2617" y="1102"/>
                  </a:lnTo>
                  <a:cubicBezTo>
                    <a:pt x="2539" y="1109"/>
                    <a:pt x="2462" y="1113"/>
                    <a:pt x="2386" y="1113"/>
                  </a:cubicBezTo>
                  <a:cubicBezTo>
                    <a:pt x="1568" y="1113"/>
                    <a:pt x="863" y="672"/>
                    <a:pt x="276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6489890" y="1434494"/>
              <a:ext cx="129367" cy="137247"/>
            </a:xfrm>
            <a:custGeom>
              <a:avLst/>
              <a:gdLst/>
              <a:ahLst/>
              <a:cxnLst/>
              <a:rect l="l" t="t" r="r" b="b"/>
              <a:pathLst>
                <a:path w="2479" h="2630" extrusionOk="0">
                  <a:moveTo>
                    <a:pt x="184" y="1"/>
                  </a:moveTo>
                  <a:cubicBezTo>
                    <a:pt x="140" y="416"/>
                    <a:pt x="93" y="966"/>
                    <a:pt x="1" y="1517"/>
                  </a:cubicBezTo>
                  <a:cubicBezTo>
                    <a:pt x="588" y="2188"/>
                    <a:pt x="1293" y="2629"/>
                    <a:pt x="2111" y="2629"/>
                  </a:cubicBezTo>
                  <a:cubicBezTo>
                    <a:pt x="2187" y="2629"/>
                    <a:pt x="2264" y="2625"/>
                    <a:pt x="2342" y="2618"/>
                  </a:cubicBezTo>
                  <a:lnTo>
                    <a:pt x="2478" y="827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6765330" y="1202366"/>
              <a:ext cx="69406" cy="80000"/>
            </a:xfrm>
            <a:custGeom>
              <a:avLst/>
              <a:gdLst/>
              <a:ahLst/>
              <a:cxnLst/>
              <a:rect l="l" t="t" r="r" b="b"/>
              <a:pathLst>
                <a:path w="1330" h="1533" extrusionOk="0">
                  <a:moveTo>
                    <a:pt x="551" y="1"/>
                  </a:moveTo>
                  <a:cubicBezTo>
                    <a:pt x="459" y="1"/>
                    <a:pt x="320" y="1"/>
                    <a:pt x="228" y="45"/>
                  </a:cubicBezTo>
                  <a:cubicBezTo>
                    <a:pt x="136" y="92"/>
                    <a:pt x="92" y="136"/>
                    <a:pt x="44" y="276"/>
                  </a:cubicBezTo>
                  <a:lnTo>
                    <a:pt x="0" y="1469"/>
                  </a:lnTo>
                  <a:cubicBezTo>
                    <a:pt x="124" y="1510"/>
                    <a:pt x="247" y="1532"/>
                    <a:pt x="366" y="1532"/>
                  </a:cubicBezTo>
                  <a:cubicBezTo>
                    <a:pt x="513" y="1532"/>
                    <a:pt x="653" y="1498"/>
                    <a:pt x="779" y="1421"/>
                  </a:cubicBezTo>
                  <a:cubicBezTo>
                    <a:pt x="1010" y="1285"/>
                    <a:pt x="1193" y="1102"/>
                    <a:pt x="1285" y="826"/>
                  </a:cubicBezTo>
                  <a:cubicBezTo>
                    <a:pt x="1329" y="643"/>
                    <a:pt x="1329" y="412"/>
                    <a:pt x="1193" y="228"/>
                  </a:cubicBezTo>
                  <a:cubicBezTo>
                    <a:pt x="1054" y="45"/>
                    <a:pt x="779" y="1"/>
                    <a:pt x="551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363128" y="1161868"/>
              <a:ext cx="69354" cy="83653"/>
            </a:xfrm>
            <a:custGeom>
              <a:avLst/>
              <a:gdLst/>
              <a:ahLst/>
              <a:cxnLst/>
              <a:rect l="l" t="t" r="r" b="b"/>
              <a:pathLst>
                <a:path w="1329" h="1603" extrusionOk="0">
                  <a:moveTo>
                    <a:pt x="558" y="1"/>
                  </a:moveTo>
                  <a:cubicBezTo>
                    <a:pt x="415" y="1"/>
                    <a:pt x="285" y="33"/>
                    <a:pt x="184" y="134"/>
                  </a:cubicBezTo>
                  <a:cubicBezTo>
                    <a:pt x="44" y="270"/>
                    <a:pt x="0" y="454"/>
                    <a:pt x="0" y="685"/>
                  </a:cubicBezTo>
                  <a:cubicBezTo>
                    <a:pt x="0" y="960"/>
                    <a:pt x="136" y="1188"/>
                    <a:pt x="367" y="1371"/>
                  </a:cubicBezTo>
                  <a:cubicBezTo>
                    <a:pt x="595" y="1555"/>
                    <a:pt x="870" y="1602"/>
                    <a:pt x="1101" y="1602"/>
                  </a:cubicBezTo>
                  <a:lnTo>
                    <a:pt x="1329" y="362"/>
                  </a:lnTo>
                  <a:cubicBezTo>
                    <a:pt x="1329" y="270"/>
                    <a:pt x="1237" y="178"/>
                    <a:pt x="1193" y="134"/>
                  </a:cubicBezTo>
                  <a:cubicBezTo>
                    <a:pt x="1101" y="87"/>
                    <a:pt x="1010" y="43"/>
                    <a:pt x="918" y="43"/>
                  </a:cubicBezTo>
                  <a:cubicBezTo>
                    <a:pt x="795" y="21"/>
                    <a:pt x="672" y="1"/>
                    <a:pt x="558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403730" y="940073"/>
              <a:ext cx="390344" cy="569443"/>
            </a:xfrm>
            <a:custGeom>
              <a:avLst/>
              <a:gdLst/>
              <a:ahLst/>
              <a:cxnLst/>
              <a:rect l="l" t="t" r="r" b="b"/>
              <a:pathLst>
                <a:path w="7480" h="10912" extrusionOk="0">
                  <a:moveTo>
                    <a:pt x="4232" y="0"/>
                  </a:moveTo>
                  <a:cubicBezTo>
                    <a:pt x="2840" y="0"/>
                    <a:pt x="1460" y="1151"/>
                    <a:pt x="918" y="2458"/>
                  </a:cubicBezTo>
                  <a:cubicBezTo>
                    <a:pt x="323" y="3970"/>
                    <a:pt x="276" y="5713"/>
                    <a:pt x="48" y="7320"/>
                  </a:cubicBezTo>
                  <a:cubicBezTo>
                    <a:pt x="0" y="8007"/>
                    <a:pt x="1333" y="9798"/>
                    <a:pt x="2845" y="10668"/>
                  </a:cubicBezTo>
                  <a:cubicBezTo>
                    <a:pt x="3148" y="10846"/>
                    <a:pt x="3620" y="10911"/>
                    <a:pt x="4058" y="10911"/>
                  </a:cubicBezTo>
                  <a:cubicBezTo>
                    <a:pt x="4414" y="10911"/>
                    <a:pt x="4749" y="10868"/>
                    <a:pt x="4955" y="10807"/>
                  </a:cubicBezTo>
                  <a:cubicBezTo>
                    <a:pt x="6012" y="10484"/>
                    <a:pt x="7388" y="8282"/>
                    <a:pt x="7388" y="7504"/>
                  </a:cubicBezTo>
                  <a:cubicBezTo>
                    <a:pt x="7340" y="5577"/>
                    <a:pt x="7480" y="2226"/>
                    <a:pt x="6012" y="758"/>
                  </a:cubicBezTo>
                  <a:cubicBezTo>
                    <a:pt x="5464" y="225"/>
                    <a:pt x="4847" y="0"/>
                    <a:pt x="4232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569004" y="1368321"/>
              <a:ext cx="119765" cy="47488"/>
            </a:xfrm>
            <a:custGeom>
              <a:avLst/>
              <a:gdLst/>
              <a:ahLst/>
              <a:cxnLst/>
              <a:rect l="l" t="t" r="r" b="b"/>
              <a:pathLst>
                <a:path w="2295" h="910" extrusionOk="0">
                  <a:moveTo>
                    <a:pt x="66" y="0"/>
                  </a:moveTo>
                  <a:cubicBezTo>
                    <a:pt x="32" y="0"/>
                    <a:pt x="1" y="23"/>
                    <a:pt x="1" y="76"/>
                  </a:cubicBezTo>
                  <a:cubicBezTo>
                    <a:pt x="92" y="535"/>
                    <a:pt x="595" y="810"/>
                    <a:pt x="1010" y="902"/>
                  </a:cubicBezTo>
                  <a:cubicBezTo>
                    <a:pt x="1057" y="907"/>
                    <a:pt x="1105" y="909"/>
                    <a:pt x="1153" y="909"/>
                  </a:cubicBezTo>
                  <a:cubicBezTo>
                    <a:pt x="1570" y="909"/>
                    <a:pt x="2000" y="723"/>
                    <a:pt x="2247" y="351"/>
                  </a:cubicBezTo>
                  <a:cubicBezTo>
                    <a:pt x="2294" y="307"/>
                    <a:pt x="2203" y="260"/>
                    <a:pt x="2155" y="260"/>
                  </a:cubicBezTo>
                  <a:cubicBezTo>
                    <a:pt x="2065" y="294"/>
                    <a:pt x="1924" y="309"/>
                    <a:pt x="1757" y="309"/>
                  </a:cubicBezTo>
                  <a:cubicBezTo>
                    <a:pt x="1245" y="309"/>
                    <a:pt x="482" y="170"/>
                    <a:pt x="136" y="32"/>
                  </a:cubicBezTo>
                  <a:cubicBezTo>
                    <a:pt x="118" y="12"/>
                    <a:pt x="91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588157" y="1429745"/>
              <a:ext cx="76660" cy="23275"/>
            </a:xfrm>
            <a:custGeom>
              <a:avLst/>
              <a:gdLst/>
              <a:ahLst/>
              <a:cxnLst/>
              <a:rect l="l" t="t" r="r" b="b"/>
              <a:pathLst>
                <a:path w="1469" h="446" extrusionOk="0">
                  <a:moveTo>
                    <a:pt x="92" y="0"/>
                  </a:moveTo>
                  <a:cubicBezTo>
                    <a:pt x="45" y="0"/>
                    <a:pt x="1" y="92"/>
                    <a:pt x="45" y="140"/>
                  </a:cubicBezTo>
                  <a:cubicBezTo>
                    <a:pt x="172" y="341"/>
                    <a:pt x="478" y="445"/>
                    <a:pt x="781" y="445"/>
                  </a:cubicBezTo>
                  <a:cubicBezTo>
                    <a:pt x="1030" y="445"/>
                    <a:pt x="1277" y="375"/>
                    <a:pt x="1421" y="231"/>
                  </a:cubicBezTo>
                  <a:cubicBezTo>
                    <a:pt x="1469" y="184"/>
                    <a:pt x="1421" y="92"/>
                    <a:pt x="1377" y="92"/>
                  </a:cubicBezTo>
                  <a:cubicBezTo>
                    <a:pt x="1213" y="126"/>
                    <a:pt x="1051" y="158"/>
                    <a:pt x="888" y="158"/>
                  </a:cubicBezTo>
                  <a:cubicBezTo>
                    <a:pt x="821" y="158"/>
                    <a:pt x="754" y="152"/>
                    <a:pt x="687" y="140"/>
                  </a:cubicBezTo>
                  <a:cubicBezTo>
                    <a:pt x="503" y="140"/>
                    <a:pt x="320" y="48"/>
                    <a:pt x="92" y="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6632255" y="1295050"/>
              <a:ext cx="67997" cy="28858"/>
            </a:xfrm>
            <a:custGeom>
              <a:avLst/>
              <a:gdLst/>
              <a:ahLst/>
              <a:cxnLst/>
              <a:rect l="l" t="t" r="r" b="b"/>
              <a:pathLst>
                <a:path w="1303" h="553" extrusionOk="0">
                  <a:moveTo>
                    <a:pt x="1117" y="1"/>
                  </a:moveTo>
                  <a:cubicBezTo>
                    <a:pt x="1103" y="1"/>
                    <a:pt x="1090" y="4"/>
                    <a:pt x="1082" y="12"/>
                  </a:cubicBezTo>
                  <a:cubicBezTo>
                    <a:pt x="885" y="143"/>
                    <a:pt x="688" y="252"/>
                    <a:pt x="491" y="252"/>
                  </a:cubicBezTo>
                  <a:cubicBezTo>
                    <a:pt x="413" y="252"/>
                    <a:pt x="335" y="235"/>
                    <a:pt x="257" y="196"/>
                  </a:cubicBezTo>
                  <a:cubicBezTo>
                    <a:pt x="231" y="183"/>
                    <a:pt x="207" y="177"/>
                    <a:pt x="186" y="177"/>
                  </a:cubicBezTo>
                  <a:cubicBezTo>
                    <a:pt x="52" y="177"/>
                    <a:pt x="0" y="392"/>
                    <a:pt x="117" y="471"/>
                  </a:cubicBezTo>
                  <a:cubicBezTo>
                    <a:pt x="241" y="526"/>
                    <a:pt x="374" y="552"/>
                    <a:pt x="504" y="552"/>
                  </a:cubicBezTo>
                  <a:cubicBezTo>
                    <a:pt x="809" y="552"/>
                    <a:pt x="1104" y="408"/>
                    <a:pt x="1266" y="151"/>
                  </a:cubicBezTo>
                  <a:cubicBezTo>
                    <a:pt x="1302" y="76"/>
                    <a:pt x="1185" y="1"/>
                    <a:pt x="1117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6667063" y="1212542"/>
              <a:ext cx="52707" cy="112615"/>
            </a:xfrm>
            <a:custGeom>
              <a:avLst/>
              <a:gdLst/>
              <a:ahLst/>
              <a:cxnLst/>
              <a:rect l="l" t="t" r="r" b="b"/>
              <a:pathLst>
                <a:path w="1010" h="2158" extrusionOk="0">
                  <a:moveTo>
                    <a:pt x="100" y="0"/>
                  </a:moveTo>
                  <a:cubicBezTo>
                    <a:pt x="82" y="0"/>
                    <a:pt x="70" y="11"/>
                    <a:pt x="92" y="33"/>
                  </a:cubicBezTo>
                  <a:cubicBezTo>
                    <a:pt x="324" y="631"/>
                    <a:pt x="1010" y="1685"/>
                    <a:pt x="92" y="2008"/>
                  </a:cubicBezTo>
                  <a:cubicBezTo>
                    <a:pt x="1" y="2052"/>
                    <a:pt x="48" y="2144"/>
                    <a:pt x="92" y="2144"/>
                  </a:cubicBezTo>
                  <a:cubicBezTo>
                    <a:pt x="131" y="2153"/>
                    <a:pt x="169" y="2158"/>
                    <a:pt x="206" y="2158"/>
                  </a:cubicBezTo>
                  <a:cubicBezTo>
                    <a:pt x="515" y="2158"/>
                    <a:pt x="740" y="1834"/>
                    <a:pt x="782" y="1549"/>
                  </a:cubicBezTo>
                  <a:cubicBezTo>
                    <a:pt x="826" y="1042"/>
                    <a:pt x="415" y="448"/>
                    <a:pt x="140" y="33"/>
                  </a:cubicBezTo>
                  <a:cubicBezTo>
                    <a:pt x="140" y="11"/>
                    <a:pt x="117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6628758" y="1307418"/>
              <a:ext cx="21709" cy="9080"/>
            </a:xfrm>
            <a:custGeom>
              <a:avLst/>
              <a:gdLst/>
              <a:ahLst/>
              <a:cxnLst/>
              <a:rect l="l" t="t" r="r" b="b"/>
              <a:pathLst>
                <a:path w="416" h="174" extrusionOk="0">
                  <a:moveTo>
                    <a:pt x="149" y="1"/>
                  </a:moveTo>
                  <a:cubicBezTo>
                    <a:pt x="90" y="1"/>
                    <a:pt x="35" y="16"/>
                    <a:pt x="1" y="50"/>
                  </a:cubicBezTo>
                  <a:lnTo>
                    <a:pt x="1" y="98"/>
                  </a:lnTo>
                  <a:cubicBezTo>
                    <a:pt x="54" y="151"/>
                    <a:pt x="138" y="174"/>
                    <a:pt x="218" y="174"/>
                  </a:cubicBezTo>
                  <a:cubicBezTo>
                    <a:pt x="275" y="174"/>
                    <a:pt x="329" y="162"/>
                    <a:pt x="368" y="142"/>
                  </a:cubicBezTo>
                  <a:cubicBezTo>
                    <a:pt x="415" y="142"/>
                    <a:pt x="415" y="98"/>
                    <a:pt x="415" y="98"/>
                  </a:cubicBezTo>
                  <a:cubicBezTo>
                    <a:pt x="358" y="41"/>
                    <a:pt x="247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6698271" y="1165469"/>
              <a:ext cx="40652" cy="37886"/>
            </a:xfrm>
            <a:custGeom>
              <a:avLst/>
              <a:gdLst/>
              <a:ahLst/>
              <a:cxnLst/>
              <a:rect l="l" t="t" r="r" b="b"/>
              <a:pathLst>
                <a:path w="779" h="726" extrusionOk="0">
                  <a:moveTo>
                    <a:pt x="378" y="0"/>
                  </a:moveTo>
                  <a:cubicBezTo>
                    <a:pt x="297" y="0"/>
                    <a:pt x="204" y="42"/>
                    <a:pt x="137" y="109"/>
                  </a:cubicBezTo>
                  <a:cubicBezTo>
                    <a:pt x="1" y="249"/>
                    <a:pt x="1" y="524"/>
                    <a:pt x="184" y="660"/>
                  </a:cubicBezTo>
                  <a:cubicBezTo>
                    <a:pt x="244" y="705"/>
                    <a:pt x="312" y="726"/>
                    <a:pt x="381" y="726"/>
                  </a:cubicBezTo>
                  <a:cubicBezTo>
                    <a:pt x="526" y="726"/>
                    <a:pt x="673" y="633"/>
                    <a:pt x="735" y="476"/>
                  </a:cubicBezTo>
                  <a:cubicBezTo>
                    <a:pt x="779" y="293"/>
                    <a:pt x="687" y="18"/>
                    <a:pt x="460" y="18"/>
                  </a:cubicBezTo>
                  <a:cubicBezTo>
                    <a:pt x="435" y="6"/>
                    <a:pt x="40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6530700" y="1148665"/>
              <a:ext cx="43157" cy="36216"/>
            </a:xfrm>
            <a:custGeom>
              <a:avLst/>
              <a:gdLst/>
              <a:ahLst/>
              <a:cxnLst/>
              <a:rect l="l" t="t" r="r" b="b"/>
              <a:pathLst>
                <a:path w="827" h="694" extrusionOk="0">
                  <a:moveTo>
                    <a:pt x="413" y="1"/>
                  </a:moveTo>
                  <a:cubicBezTo>
                    <a:pt x="335" y="1"/>
                    <a:pt x="249" y="33"/>
                    <a:pt x="184" y="64"/>
                  </a:cubicBezTo>
                  <a:cubicBezTo>
                    <a:pt x="1" y="204"/>
                    <a:pt x="45" y="479"/>
                    <a:pt x="184" y="615"/>
                  </a:cubicBezTo>
                  <a:cubicBezTo>
                    <a:pt x="253" y="667"/>
                    <a:pt x="335" y="693"/>
                    <a:pt x="415" y="693"/>
                  </a:cubicBezTo>
                  <a:cubicBezTo>
                    <a:pt x="548" y="693"/>
                    <a:pt x="677" y="621"/>
                    <a:pt x="735" y="479"/>
                  </a:cubicBezTo>
                  <a:cubicBezTo>
                    <a:pt x="826" y="296"/>
                    <a:pt x="687" y="20"/>
                    <a:pt x="503" y="20"/>
                  </a:cubicBezTo>
                  <a:cubicBezTo>
                    <a:pt x="476" y="6"/>
                    <a:pt x="445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6699732" y="1105976"/>
              <a:ext cx="67945" cy="29432"/>
            </a:xfrm>
            <a:custGeom>
              <a:avLst/>
              <a:gdLst/>
              <a:ahLst/>
              <a:cxnLst/>
              <a:rect l="l" t="t" r="r" b="b"/>
              <a:pathLst>
                <a:path w="1302" h="564" extrusionOk="0">
                  <a:moveTo>
                    <a:pt x="541" y="0"/>
                  </a:moveTo>
                  <a:cubicBezTo>
                    <a:pt x="418" y="0"/>
                    <a:pt x="299" y="20"/>
                    <a:pt x="200" y="57"/>
                  </a:cubicBezTo>
                  <a:cubicBezTo>
                    <a:pt x="1" y="137"/>
                    <a:pt x="81" y="396"/>
                    <a:pt x="260" y="396"/>
                  </a:cubicBezTo>
                  <a:cubicBezTo>
                    <a:pt x="285" y="396"/>
                    <a:pt x="312" y="391"/>
                    <a:pt x="340" y="380"/>
                  </a:cubicBezTo>
                  <a:cubicBezTo>
                    <a:pt x="431" y="340"/>
                    <a:pt x="518" y="323"/>
                    <a:pt x="602" y="323"/>
                  </a:cubicBezTo>
                  <a:cubicBezTo>
                    <a:pt x="816" y="323"/>
                    <a:pt x="1013" y="432"/>
                    <a:pt x="1210" y="563"/>
                  </a:cubicBezTo>
                  <a:cubicBezTo>
                    <a:pt x="1257" y="563"/>
                    <a:pt x="1301" y="563"/>
                    <a:pt x="1301" y="515"/>
                  </a:cubicBezTo>
                  <a:cubicBezTo>
                    <a:pt x="1234" y="148"/>
                    <a:pt x="873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6513843" y="1087710"/>
              <a:ext cx="70032" cy="23275"/>
            </a:xfrm>
            <a:custGeom>
              <a:avLst/>
              <a:gdLst/>
              <a:ahLst/>
              <a:cxnLst/>
              <a:rect l="l" t="t" r="r" b="b"/>
              <a:pathLst>
                <a:path w="1342" h="446" extrusionOk="0">
                  <a:moveTo>
                    <a:pt x="654" y="1"/>
                  </a:moveTo>
                  <a:cubicBezTo>
                    <a:pt x="380" y="1"/>
                    <a:pt x="106" y="98"/>
                    <a:pt x="1" y="363"/>
                  </a:cubicBezTo>
                  <a:cubicBezTo>
                    <a:pt x="1" y="394"/>
                    <a:pt x="24" y="427"/>
                    <a:pt x="54" y="427"/>
                  </a:cubicBezTo>
                  <a:cubicBezTo>
                    <a:pt x="66" y="427"/>
                    <a:pt x="79" y="421"/>
                    <a:pt x="92" y="407"/>
                  </a:cubicBezTo>
                  <a:cubicBezTo>
                    <a:pt x="279" y="354"/>
                    <a:pt x="449" y="301"/>
                    <a:pt x="613" y="301"/>
                  </a:cubicBezTo>
                  <a:cubicBezTo>
                    <a:pt x="733" y="301"/>
                    <a:pt x="850" y="329"/>
                    <a:pt x="966" y="407"/>
                  </a:cubicBezTo>
                  <a:cubicBezTo>
                    <a:pt x="1001" y="434"/>
                    <a:pt x="1038" y="445"/>
                    <a:pt x="1074" y="445"/>
                  </a:cubicBezTo>
                  <a:cubicBezTo>
                    <a:pt x="1222" y="445"/>
                    <a:pt x="1342" y="244"/>
                    <a:pt x="1193" y="131"/>
                  </a:cubicBezTo>
                  <a:cubicBezTo>
                    <a:pt x="1058" y="54"/>
                    <a:pt x="856" y="1"/>
                    <a:pt x="6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6418081" y="1566267"/>
              <a:ext cx="253828" cy="170541"/>
            </a:xfrm>
            <a:custGeom>
              <a:avLst/>
              <a:gdLst/>
              <a:ahLst/>
              <a:cxnLst/>
              <a:rect l="l" t="t" r="r" b="b"/>
              <a:pathLst>
                <a:path w="4864" h="3268" extrusionOk="0">
                  <a:moveTo>
                    <a:pt x="918" y="1"/>
                  </a:moveTo>
                  <a:cubicBezTo>
                    <a:pt x="551" y="45"/>
                    <a:pt x="92" y="137"/>
                    <a:pt x="1" y="504"/>
                  </a:cubicBezTo>
                  <a:cubicBezTo>
                    <a:pt x="1" y="687"/>
                    <a:pt x="92" y="918"/>
                    <a:pt x="184" y="1102"/>
                  </a:cubicBezTo>
                  <a:cubicBezTo>
                    <a:pt x="415" y="1605"/>
                    <a:pt x="691" y="2063"/>
                    <a:pt x="1058" y="2478"/>
                  </a:cubicBezTo>
                  <a:cubicBezTo>
                    <a:pt x="1425" y="2889"/>
                    <a:pt x="1927" y="3164"/>
                    <a:pt x="2386" y="3256"/>
                  </a:cubicBezTo>
                  <a:cubicBezTo>
                    <a:pt x="2452" y="3264"/>
                    <a:pt x="2517" y="3267"/>
                    <a:pt x="2580" y="3267"/>
                  </a:cubicBezTo>
                  <a:cubicBezTo>
                    <a:pt x="3307" y="3267"/>
                    <a:pt x="3843" y="2801"/>
                    <a:pt x="4221" y="2295"/>
                  </a:cubicBezTo>
                  <a:cubicBezTo>
                    <a:pt x="4405" y="2019"/>
                    <a:pt x="4544" y="1788"/>
                    <a:pt x="4636" y="1469"/>
                  </a:cubicBezTo>
                  <a:cubicBezTo>
                    <a:pt x="4863" y="595"/>
                    <a:pt x="4361" y="368"/>
                    <a:pt x="3579" y="228"/>
                  </a:cubicBezTo>
                  <a:cubicBezTo>
                    <a:pt x="2661" y="45"/>
                    <a:pt x="1792" y="1"/>
                    <a:pt x="918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6398928" y="834915"/>
              <a:ext cx="421394" cy="345830"/>
            </a:xfrm>
            <a:custGeom>
              <a:avLst/>
              <a:gdLst/>
              <a:ahLst/>
              <a:cxnLst/>
              <a:rect l="l" t="t" r="r" b="b"/>
              <a:pathLst>
                <a:path w="8075" h="6627" extrusionOk="0">
                  <a:moveTo>
                    <a:pt x="4561" y="0"/>
                  </a:moveTo>
                  <a:cubicBezTo>
                    <a:pt x="3830" y="0"/>
                    <a:pt x="3112" y="215"/>
                    <a:pt x="2526" y="663"/>
                  </a:cubicBezTo>
                  <a:cubicBezTo>
                    <a:pt x="2203" y="894"/>
                    <a:pt x="1975" y="1170"/>
                    <a:pt x="1700" y="1489"/>
                  </a:cubicBezTo>
                  <a:cubicBezTo>
                    <a:pt x="691" y="2773"/>
                    <a:pt x="1" y="5023"/>
                    <a:pt x="459" y="6627"/>
                  </a:cubicBezTo>
                  <a:lnTo>
                    <a:pt x="874" y="6627"/>
                  </a:lnTo>
                  <a:cubicBezTo>
                    <a:pt x="1058" y="5941"/>
                    <a:pt x="1560" y="4931"/>
                    <a:pt x="1883" y="4333"/>
                  </a:cubicBezTo>
                  <a:cubicBezTo>
                    <a:pt x="1927" y="4289"/>
                    <a:pt x="1927" y="4289"/>
                    <a:pt x="1975" y="4289"/>
                  </a:cubicBezTo>
                  <a:cubicBezTo>
                    <a:pt x="2111" y="4289"/>
                    <a:pt x="2250" y="4150"/>
                    <a:pt x="2294" y="4014"/>
                  </a:cubicBezTo>
                  <a:cubicBezTo>
                    <a:pt x="2342" y="3691"/>
                    <a:pt x="2434" y="3324"/>
                    <a:pt x="2570" y="3049"/>
                  </a:cubicBezTo>
                  <a:cubicBezTo>
                    <a:pt x="3911" y="3612"/>
                    <a:pt x="5330" y="3970"/>
                    <a:pt x="6757" y="3970"/>
                  </a:cubicBezTo>
                  <a:cubicBezTo>
                    <a:pt x="6845" y="3970"/>
                    <a:pt x="6933" y="3969"/>
                    <a:pt x="7021" y="3966"/>
                  </a:cubicBezTo>
                  <a:cubicBezTo>
                    <a:pt x="7297" y="3922"/>
                    <a:pt x="7616" y="3874"/>
                    <a:pt x="7847" y="3691"/>
                  </a:cubicBezTo>
                  <a:cubicBezTo>
                    <a:pt x="8075" y="3507"/>
                    <a:pt x="8075" y="3096"/>
                    <a:pt x="7847" y="2913"/>
                  </a:cubicBezTo>
                  <a:cubicBezTo>
                    <a:pt x="7983" y="2729"/>
                    <a:pt x="8031" y="2315"/>
                    <a:pt x="8031" y="2039"/>
                  </a:cubicBezTo>
                  <a:cubicBezTo>
                    <a:pt x="7983" y="1856"/>
                    <a:pt x="7847" y="1672"/>
                    <a:pt x="7708" y="1537"/>
                  </a:cubicBezTo>
                  <a:cubicBezTo>
                    <a:pt x="7113" y="803"/>
                    <a:pt x="6240" y="252"/>
                    <a:pt x="5278" y="68"/>
                  </a:cubicBezTo>
                  <a:cubicBezTo>
                    <a:pt x="5040" y="23"/>
                    <a:pt x="4800" y="0"/>
                    <a:pt x="45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7806661" y="1994724"/>
              <a:ext cx="136620" cy="122583"/>
            </a:xfrm>
            <a:custGeom>
              <a:avLst/>
              <a:gdLst/>
              <a:ahLst/>
              <a:cxnLst/>
              <a:rect l="l" t="t" r="r" b="b"/>
              <a:pathLst>
                <a:path w="2618" h="2349" extrusionOk="0">
                  <a:moveTo>
                    <a:pt x="2342" y="1"/>
                  </a:moveTo>
                  <a:cubicBezTo>
                    <a:pt x="1707" y="636"/>
                    <a:pt x="997" y="1113"/>
                    <a:pt x="207" y="1113"/>
                  </a:cubicBezTo>
                  <a:cubicBezTo>
                    <a:pt x="139" y="1113"/>
                    <a:pt x="70" y="1109"/>
                    <a:pt x="1" y="1102"/>
                  </a:cubicBezTo>
                  <a:lnTo>
                    <a:pt x="1" y="1102"/>
                  </a:lnTo>
                  <a:cubicBezTo>
                    <a:pt x="1" y="1285"/>
                    <a:pt x="48" y="1469"/>
                    <a:pt x="48" y="1700"/>
                  </a:cubicBezTo>
                  <a:cubicBezTo>
                    <a:pt x="93" y="1975"/>
                    <a:pt x="415" y="2159"/>
                    <a:pt x="643" y="2251"/>
                  </a:cubicBezTo>
                  <a:cubicBezTo>
                    <a:pt x="810" y="2317"/>
                    <a:pt x="984" y="2349"/>
                    <a:pt x="1160" y="2349"/>
                  </a:cubicBezTo>
                  <a:cubicBezTo>
                    <a:pt x="1710" y="2349"/>
                    <a:pt x="2270" y="2037"/>
                    <a:pt x="2618" y="1517"/>
                  </a:cubicBezTo>
                  <a:cubicBezTo>
                    <a:pt x="2526" y="1102"/>
                    <a:pt x="2434" y="551"/>
                    <a:pt x="2342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7799564" y="1915817"/>
              <a:ext cx="129367" cy="136986"/>
            </a:xfrm>
            <a:custGeom>
              <a:avLst/>
              <a:gdLst/>
              <a:ahLst/>
              <a:cxnLst/>
              <a:rect l="l" t="t" r="r" b="b"/>
              <a:pathLst>
                <a:path w="2479" h="2625" extrusionOk="0">
                  <a:moveTo>
                    <a:pt x="2295" y="1"/>
                  </a:moveTo>
                  <a:lnTo>
                    <a:pt x="1" y="827"/>
                  </a:lnTo>
                  <a:lnTo>
                    <a:pt x="137" y="2614"/>
                  </a:lnTo>
                  <a:cubicBezTo>
                    <a:pt x="206" y="2621"/>
                    <a:pt x="275" y="2625"/>
                    <a:pt x="343" y="2625"/>
                  </a:cubicBezTo>
                  <a:cubicBezTo>
                    <a:pt x="1133" y="2625"/>
                    <a:pt x="1843" y="2148"/>
                    <a:pt x="2478" y="1513"/>
                  </a:cubicBezTo>
                  <a:cubicBezTo>
                    <a:pt x="2387" y="962"/>
                    <a:pt x="2339" y="412"/>
                    <a:pt x="2295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584138" y="1683480"/>
              <a:ext cx="69354" cy="80052"/>
            </a:xfrm>
            <a:custGeom>
              <a:avLst/>
              <a:gdLst/>
              <a:ahLst/>
              <a:cxnLst/>
              <a:rect l="l" t="t" r="r" b="b"/>
              <a:pathLst>
                <a:path w="1329" h="1534" extrusionOk="0">
                  <a:moveTo>
                    <a:pt x="778" y="1"/>
                  </a:moveTo>
                  <a:cubicBezTo>
                    <a:pt x="551" y="1"/>
                    <a:pt x="275" y="49"/>
                    <a:pt x="136" y="232"/>
                  </a:cubicBezTo>
                  <a:cubicBezTo>
                    <a:pt x="0" y="416"/>
                    <a:pt x="0" y="643"/>
                    <a:pt x="44" y="827"/>
                  </a:cubicBezTo>
                  <a:cubicBezTo>
                    <a:pt x="92" y="1058"/>
                    <a:pt x="275" y="1285"/>
                    <a:pt x="551" y="1425"/>
                  </a:cubicBezTo>
                  <a:cubicBezTo>
                    <a:pt x="676" y="1499"/>
                    <a:pt x="815" y="1533"/>
                    <a:pt x="961" y="1533"/>
                  </a:cubicBezTo>
                  <a:cubicBezTo>
                    <a:pt x="1080" y="1533"/>
                    <a:pt x="1205" y="1510"/>
                    <a:pt x="1329" y="1469"/>
                  </a:cubicBezTo>
                  <a:lnTo>
                    <a:pt x="1285" y="232"/>
                  </a:lnTo>
                  <a:cubicBezTo>
                    <a:pt x="1237" y="140"/>
                    <a:pt x="1145" y="93"/>
                    <a:pt x="1053" y="49"/>
                  </a:cubicBezTo>
                  <a:cubicBezTo>
                    <a:pt x="962" y="1"/>
                    <a:pt x="870" y="1"/>
                    <a:pt x="778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7986340" y="1643087"/>
              <a:ext cx="69354" cy="82087"/>
            </a:xfrm>
            <a:custGeom>
              <a:avLst/>
              <a:gdLst/>
              <a:ahLst/>
              <a:cxnLst/>
              <a:rect l="l" t="t" r="r" b="b"/>
              <a:pathLst>
                <a:path w="1329" h="1573" extrusionOk="0">
                  <a:moveTo>
                    <a:pt x="737" y="1"/>
                  </a:moveTo>
                  <a:cubicBezTo>
                    <a:pt x="628" y="1"/>
                    <a:pt x="515" y="21"/>
                    <a:pt x="411" y="41"/>
                  </a:cubicBezTo>
                  <a:cubicBezTo>
                    <a:pt x="320" y="41"/>
                    <a:pt x="228" y="89"/>
                    <a:pt x="136" y="133"/>
                  </a:cubicBezTo>
                  <a:cubicBezTo>
                    <a:pt x="44" y="180"/>
                    <a:pt x="0" y="272"/>
                    <a:pt x="0" y="364"/>
                  </a:cubicBezTo>
                  <a:lnTo>
                    <a:pt x="184" y="1557"/>
                  </a:lnTo>
                  <a:cubicBezTo>
                    <a:pt x="248" y="1567"/>
                    <a:pt x="313" y="1572"/>
                    <a:pt x="376" y="1572"/>
                  </a:cubicBezTo>
                  <a:cubicBezTo>
                    <a:pt x="585" y="1572"/>
                    <a:pt x="788" y="1514"/>
                    <a:pt x="962" y="1373"/>
                  </a:cubicBezTo>
                  <a:cubicBezTo>
                    <a:pt x="1145" y="1190"/>
                    <a:pt x="1285" y="914"/>
                    <a:pt x="1329" y="683"/>
                  </a:cubicBezTo>
                  <a:cubicBezTo>
                    <a:pt x="1329" y="456"/>
                    <a:pt x="1285" y="224"/>
                    <a:pt x="1101" y="133"/>
                  </a:cubicBezTo>
                  <a:cubicBezTo>
                    <a:pt x="1000" y="32"/>
                    <a:pt x="871" y="1"/>
                    <a:pt x="737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7622443" y="1421395"/>
              <a:ext cx="392640" cy="540741"/>
            </a:xfrm>
            <a:custGeom>
              <a:avLst/>
              <a:gdLst/>
              <a:ahLst/>
              <a:cxnLst/>
              <a:rect l="l" t="t" r="r" b="b"/>
              <a:pathLst>
                <a:path w="7524" h="10362" extrusionOk="0">
                  <a:moveTo>
                    <a:pt x="3271" y="0"/>
                  </a:moveTo>
                  <a:cubicBezTo>
                    <a:pt x="2657" y="0"/>
                    <a:pt x="2046" y="224"/>
                    <a:pt x="1512" y="758"/>
                  </a:cubicBezTo>
                  <a:cubicBezTo>
                    <a:pt x="0" y="2226"/>
                    <a:pt x="184" y="5573"/>
                    <a:pt x="136" y="7500"/>
                  </a:cubicBezTo>
                  <a:cubicBezTo>
                    <a:pt x="136" y="8282"/>
                    <a:pt x="686" y="9978"/>
                    <a:pt x="1743" y="10301"/>
                  </a:cubicBezTo>
                  <a:cubicBezTo>
                    <a:pt x="1880" y="10341"/>
                    <a:pt x="2205" y="10361"/>
                    <a:pt x="2608" y="10361"/>
                  </a:cubicBezTo>
                  <a:cubicBezTo>
                    <a:pt x="3556" y="10361"/>
                    <a:pt x="4936" y="10249"/>
                    <a:pt x="5322" y="10025"/>
                  </a:cubicBezTo>
                  <a:cubicBezTo>
                    <a:pt x="6834" y="9152"/>
                    <a:pt x="7524" y="8007"/>
                    <a:pt x="7432" y="7317"/>
                  </a:cubicBezTo>
                  <a:cubicBezTo>
                    <a:pt x="7249" y="5713"/>
                    <a:pt x="7201" y="3970"/>
                    <a:pt x="6606" y="2454"/>
                  </a:cubicBezTo>
                  <a:cubicBezTo>
                    <a:pt x="6064" y="1150"/>
                    <a:pt x="4661" y="0"/>
                    <a:pt x="3271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754005" y="1911016"/>
              <a:ext cx="76660" cy="23222"/>
            </a:xfrm>
            <a:custGeom>
              <a:avLst/>
              <a:gdLst/>
              <a:ahLst/>
              <a:cxnLst/>
              <a:rect l="l" t="t" r="r" b="b"/>
              <a:pathLst>
                <a:path w="1469" h="445" extrusionOk="0">
                  <a:moveTo>
                    <a:pt x="1377" y="1"/>
                  </a:moveTo>
                  <a:cubicBezTo>
                    <a:pt x="1149" y="45"/>
                    <a:pt x="966" y="137"/>
                    <a:pt x="782" y="137"/>
                  </a:cubicBezTo>
                  <a:cubicBezTo>
                    <a:pt x="725" y="147"/>
                    <a:pt x="673" y="151"/>
                    <a:pt x="622" y="151"/>
                  </a:cubicBezTo>
                  <a:cubicBezTo>
                    <a:pt x="429" y="151"/>
                    <a:pt x="276" y="93"/>
                    <a:pt x="92" y="93"/>
                  </a:cubicBezTo>
                  <a:cubicBezTo>
                    <a:pt x="0" y="93"/>
                    <a:pt x="0" y="185"/>
                    <a:pt x="48" y="229"/>
                  </a:cubicBezTo>
                  <a:cubicBezTo>
                    <a:pt x="192" y="374"/>
                    <a:pt x="429" y="444"/>
                    <a:pt x="671" y="444"/>
                  </a:cubicBezTo>
                  <a:cubicBezTo>
                    <a:pt x="968" y="444"/>
                    <a:pt x="1273" y="339"/>
                    <a:pt x="1424" y="137"/>
                  </a:cubicBezTo>
                  <a:cubicBezTo>
                    <a:pt x="1469" y="93"/>
                    <a:pt x="1424" y="1"/>
                    <a:pt x="1377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718622" y="1776268"/>
              <a:ext cx="67632" cy="27815"/>
            </a:xfrm>
            <a:custGeom>
              <a:avLst/>
              <a:gdLst/>
              <a:ahLst/>
              <a:cxnLst/>
              <a:rect l="l" t="t" r="r" b="b"/>
              <a:pathLst>
                <a:path w="1296" h="533" extrusionOk="0">
                  <a:moveTo>
                    <a:pt x="165" y="1"/>
                  </a:moveTo>
                  <a:cubicBezTo>
                    <a:pt x="83" y="1"/>
                    <a:pt x="0" y="75"/>
                    <a:pt x="36" y="150"/>
                  </a:cubicBezTo>
                  <a:cubicBezTo>
                    <a:pt x="200" y="410"/>
                    <a:pt x="502" y="532"/>
                    <a:pt x="794" y="532"/>
                  </a:cubicBezTo>
                  <a:cubicBezTo>
                    <a:pt x="913" y="532"/>
                    <a:pt x="1031" y="512"/>
                    <a:pt x="1137" y="473"/>
                  </a:cubicBezTo>
                  <a:cubicBezTo>
                    <a:pt x="1295" y="394"/>
                    <a:pt x="1249" y="179"/>
                    <a:pt x="1116" y="179"/>
                  </a:cubicBezTo>
                  <a:cubicBezTo>
                    <a:pt x="1095" y="179"/>
                    <a:pt x="1071" y="185"/>
                    <a:pt x="1045" y="197"/>
                  </a:cubicBezTo>
                  <a:cubicBezTo>
                    <a:pt x="955" y="236"/>
                    <a:pt x="872" y="253"/>
                    <a:pt x="793" y="253"/>
                  </a:cubicBezTo>
                  <a:cubicBezTo>
                    <a:pt x="592" y="253"/>
                    <a:pt x="417" y="146"/>
                    <a:pt x="220" y="14"/>
                  </a:cubicBezTo>
                  <a:cubicBezTo>
                    <a:pt x="202" y="5"/>
                    <a:pt x="183" y="1"/>
                    <a:pt x="165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7699053" y="1693708"/>
              <a:ext cx="52707" cy="112772"/>
            </a:xfrm>
            <a:custGeom>
              <a:avLst/>
              <a:gdLst/>
              <a:ahLst/>
              <a:cxnLst/>
              <a:rect l="l" t="t" r="r" b="b"/>
              <a:pathLst>
                <a:path w="1010" h="2161" extrusionOk="0">
                  <a:moveTo>
                    <a:pt x="894" y="0"/>
                  </a:moveTo>
                  <a:cubicBezTo>
                    <a:pt x="882" y="0"/>
                    <a:pt x="870" y="12"/>
                    <a:pt x="870" y="36"/>
                  </a:cubicBezTo>
                  <a:cubicBezTo>
                    <a:pt x="595" y="447"/>
                    <a:pt x="184" y="1045"/>
                    <a:pt x="228" y="1548"/>
                  </a:cubicBezTo>
                  <a:cubicBezTo>
                    <a:pt x="270" y="1837"/>
                    <a:pt x="495" y="2161"/>
                    <a:pt x="770" y="2161"/>
                  </a:cubicBezTo>
                  <a:cubicBezTo>
                    <a:pt x="803" y="2161"/>
                    <a:pt x="836" y="2156"/>
                    <a:pt x="870" y="2146"/>
                  </a:cubicBezTo>
                  <a:cubicBezTo>
                    <a:pt x="962" y="2146"/>
                    <a:pt x="1009" y="2055"/>
                    <a:pt x="918" y="2007"/>
                  </a:cubicBezTo>
                  <a:cubicBezTo>
                    <a:pt x="0" y="1688"/>
                    <a:pt x="686" y="631"/>
                    <a:pt x="918" y="36"/>
                  </a:cubicBezTo>
                  <a:cubicBezTo>
                    <a:pt x="918" y="12"/>
                    <a:pt x="906" y="0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7768356" y="1788532"/>
              <a:ext cx="21709" cy="9132"/>
            </a:xfrm>
            <a:custGeom>
              <a:avLst/>
              <a:gdLst/>
              <a:ahLst/>
              <a:cxnLst/>
              <a:rect l="l" t="t" r="r" b="b"/>
              <a:pathLst>
                <a:path w="416" h="175" extrusionOk="0">
                  <a:moveTo>
                    <a:pt x="215" y="1"/>
                  </a:moveTo>
                  <a:cubicBezTo>
                    <a:pt x="136" y="1"/>
                    <a:pt x="53" y="27"/>
                    <a:pt x="1" y="54"/>
                  </a:cubicBezTo>
                  <a:lnTo>
                    <a:pt x="1" y="146"/>
                  </a:lnTo>
                  <a:cubicBezTo>
                    <a:pt x="38" y="164"/>
                    <a:pt x="99" y="175"/>
                    <a:pt x="164" y="175"/>
                  </a:cubicBezTo>
                  <a:cubicBezTo>
                    <a:pt x="258" y="175"/>
                    <a:pt x="361" y="152"/>
                    <a:pt x="415" y="98"/>
                  </a:cubicBezTo>
                  <a:cubicBezTo>
                    <a:pt x="415" y="98"/>
                    <a:pt x="415" y="54"/>
                    <a:pt x="368" y="54"/>
                  </a:cubicBezTo>
                  <a:cubicBezTo>
                    <a:pt x="329" y="15"/>
                    <a:pt x="273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7677395" y="1646635"/>
              <a:ext cx="43157" cy="37208"/>
            </a:xfrm>
            <a:custGeom>
              <a:avLst/>
              <a:gdLst/>
              <a:ahLst/>
              <a:cxnLst/>
              <a:rect l="l" t="t" r="r" b="b"/>
              <a:pathLst>
                <a:path w="827" h="713" extrusionOk="0">
                  <a:moveTo>
                    <a:pt x="442" y="1"/>
                  </a:moveTo>
                  <a:cubicBezTo>
                    <a:pt x="404" y="1"/>
                    <a:pt x="364" y="7"/>
                    <a:pt x="323" y="21"/>
                  </a:cubicBezTo>
                  <a:cubicBezTo>
                    <a:pt x="140" y="21"/>
                    <a:pt x="0" y="296"/>
                    <a:pt x="92" y="479"/>
                  </a:cubicBezTo>
                  <a:cubicBezTo>
                    <a:pt x="150" y="623"/>
                    <a:pt x="282" y="713"/>
                    <a:pt x="417" y="713"/>
                  </a:cubicBezTo>
                  <a:cubicBezTo>
                    <a:pt x="495" y="713"/>
                    <a:pt x="575" y="683"/>
                    <a:pt x="643" y="615"/>
                  </a:cubicBezTo>
                  <a:cubicBezTo>
                    <a:pt x="826" y="523"/>
                    <a:pt x="826" y="204"/>
                    <a:pt x="643" y="65"/>
                  </a:cubicBezTo>
                  <a:cubicBezTo>
                    <a:pt x="612" y="34"/>
                    <a:pt x="533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7844966" y="1629883"/>
              <a:ext cx="43157" cy="35590"/>
            </a:xfrm>
            <a:custGeom>
              <a:avLst/>
              <a:gdLst/>
              <a:ahLst/>
              <a:cxnLst/>
              <a:rect l="l" t="t" r="r" b="b"/>
              <a:pathLst>
                <a:path w="827" h="682" extrusionOk="0">
                  <a:moveTo>
                    <a:pt x="413" y="1"/>
                  </a:moveTo>
                  <a:cubicBezTo>
                    <a:pt x="381" y="1"/>
                    <a:pt x="350" y="6"/>
                    <a:pt x="324" y="19"/>
                  </a:cubicBezTo>
                  <a:cubicBezTo>
                    <a:pt x="140" y="19"/>
                    <a:pt x="1" y="294"/>
                    <a:pt x="48" y="477"/>
                  </a:cubicBezTo>
                  <a:cubicBezTo>
                    <a:pt x="110" y="600"/>
                    <a:pt x="253" y="682"/>
                    <a:pt x="397" y="682"/>
                  </a:cubicBezTo>
                  <a:cubicBezTo>
                    <a:pt x="467" y="682"/>
                    <a:pt x="538" y="662"/>
                    <a:pt x="599" y="617"/>
                  </a:cubicBezTo>
                  <a:cubicBezTo>
                    <a:pt x="783" y="477"/>
                    <a:pt x="827" y="202"/>
                    <a:pt x="643" y="66"/>
                  </a:cubicBezTo>
                  <a:cubicBezTo>
                    <a:pt x="578" y="33"/>
                    <a:pt x="491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7651145" y="1587090"/>
              <a:ext cx="67945" cy="29432"/>
            </a:xfrm>
            <a:custGeom>
              <a:avLst/>
              <a:gdLst/>
              <a:ahLst/>
              <a:cxnLst/>
              <a:rect l="l" t="t" r="r" b="b"/>
              <a:pathLst>
                <a:path w="1302" h="564" extrusionOk="0">
                  <a:moveTo>
                    <a:pt x="748" y="1"/>
                  </a:moveTo>
                  <a:cubicBezTo>
                    <a:pt x="419" y="1"/>
                    <a:pt x="67" y="141"/>
                    <a:pt x="1" y="472"/>
                  </a:cubicBezTo>
                  <a:cubicBezTo>
                    <a:pt x="1" y="563"/>
                    <a:pt x="45" y="563"/>
                    <a:pt x="92" y="563"/>
                  </a:cubicBezTo>
                  <a:cubicBezTo>
                    <a:pt x="290" y="432"/>
                    <a:pt x="487" y="325"/>
                    <a:pt x="701" y="325"/>
                  </a:cubicBezTo>
                  <a:cubicBezTo>
                    <a:pt x="785" y="325"/>
                    <a:pt x="872" y="341"/>
                    <a:pt x="962" y="380"/>
                  </a:cubicBezTo>
                  <a:cubicBezTo>
                    <a:pt x="991" y="391"/>
                    <a:pt x="1018" y="396"/>
                    <a:pt x="1043" y="396"/>
                  </a:cubicBezTo>
                  <a:cubicBezTo>
                    <a:pt x="1221" y="396"/>
                    <a:pt x="1301" y="141"/>
                    <a:pt x="1102" y="61"/>
                  </a:cubicBezTo>
                  <a:cubicBezTo>
                    <a:pt x="999" y="22"/>
                    <a:pt x="876" y="1"/>
                    <a:pt x="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7834894" y="1567937"/>
              <a:ext cx="70084" cy="24266"/>
            </a:xfrm>
            <a:custGeom>
              <a:avLst/>
              <a:gdLst/>
              <a:ahLst/>
              <a:cxnLst/>
              <a:rect l="l" t="t" r="r" b="b"/>
              <a:pathLst>
                <a:path w="1343" h="465" extrusionOk="0">
                  <a:moveTo>
                    <a:pt x="673" y="0"/>
                  </a:moveTo>
                  <a:cubicBezTo>
                    <a:pt x="479" y="0"/>
                    <a:pt x="282" y="56"/>
                    <a:pt x="150" y="152"/>
                  </a:cubicBezTo>
                  <a:cubicBezTo>
                    <a:pt x="1" y="262"/>
                    <a:pt x="93" y="464"/>
                    <a:pt x="232" y="464"/>
                  </a:cubicBezTo>
                  <a:cubicBezTo>
                    <a:pt x="264" y="464"/>
                    <a:pt x="299" y="453"/>
                    <a:pt x="333" y="428"/>
                  </a:cubicBezTo>
                  <a:cubicBezTo>
                    <a:pt x="468" y="350"/>
                    <a:pt x="595" y="322"/>
                    <a:pt x="721" y="322"/>
                  </a:cubicBezTo>
                  <a:cubicBezTo>
                    <a:pt x="894" y="322"/>
                    <a:pt x="1064" y="375"/>
                    <a:pt x="1251" y="428"/>
                  </a:cubicBezTo>
                  <a:cubicBezTo>
                    <a:pt x="1295" y="428"/>
                    <a:pt x="1343" y="428"/>
                    <a:pt x="1295" y="380"/>
                  </a:cubicBezTo>
                  <a:cubicBezTo>
                    <a:pt x="1215" y="112"/>
                    <a:pt x="946" y="0"/>
                    <a:pt x="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7730417" y="1862638"/>
              <a:ext cx="99934" cy="26667"/>
            </a:xfrm>
            <a:custGeom>
              <a:avLst/>
              <a:gdLst/>
              <a:ahLst/>
              <a:cxnLst/>
              <a:rect l="l" t="t" r="r" b="b"/>
              <a:pathLst>
                <a:path w="1915" h="511" extrusionOk="0">
                  <a:moveTo>
                    <a:pt x="1821" y="1"/>
                  </a:moveTo>
                  <a:cubicBezTo>
                    <a:pt x="1810" y="1"/>
                    <a:pt x="1798" y="4"/>
                    <a:pt x="1785" y="10"/>
                  </a:cubicBezTo>
                  <a:cubicBezTo>
                    <a:pt x="1509" y="102"/>
                    <a:pt x="1278" y="238"/>
                    <a:pt x="1003" y="238"/>
                  </a:cubicBezTo>
                  <a:cubicBezTo>
                    <a:pt x="940" y="247"/>
                    <a:pt x="879" y="251"/>
                    <a:pt x="820" y="251"/>
                  </a:cubicBezTo>
                  <a:cubicBezTo>
                    <a:pt x="576" y="251"/>
                    <a:pt x="354" y="185"/>
                    <a:pt x="133" y="146"/>
                  </a:cubicBezTo>
                  <a:cubicBezTo>
                    <a:pt x="121" y="140"/>
                    <a:pt x="109" y="138"/>
                    <a:pt x="98" y="138"/>
                  </a:cubicBezTo>
                  <a:cubicBezTo>
                    <a:pt x="30" y="138"/>
                    <a:pt x="0" y="245"/>
                    <a:pt x="41" y="286"/>
                  </a:cubicBezTo>
                  <a:cubicBezTo>
                    <a:pt x="270" y="431"/>
                    <a:pt x="575" y="510"/>
                    <a:pt x="884" y="510"/>
                  </a:cubicBezTo>
                  <a:cubicBezTo>
                    <a:pt x="1253" y="510"/>
                    <a:pt x="1626" y="396"/>
                    <a:pt x="1876" y="146"/>
                  </a:cubicBezTo>
                  <a:cubicBezTo>
                    <a:pt x="1914" y="109"/>
                    <a:pt x="1887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7524175" y="2054687"/>
              <a:ext cx="191571" cy="418941"/>
            </a:xfrm>
            <a:custGeom>
              <a:avLst/>
              <a:gdLst/>
              <a:ahLst/>
              <a:cxnLst/>
              <a:rect l="l" t="t" r="r" b="b"/>
              <a:pathLst>
                <a:path w="3671" h="8028" extrusionOk="0">
                  <a:moveTo>
                    <a:pt x="3670" y="1"/>
                  </a:moveTo>
                  <a:lnTo>
                    <a:pt x="3670" y="1"/>
                  </a:lnTo>
                  <a:cubicBezTo>
                    <a:pt x="2845" y="320"/>
                    <a:pt x="2111" y="826"/>
                    <a:pt x="1560" y="1469"/>
                  </a:cubicBezTo>
                  <a:cubicBezTo>
                    <a:pt x="1516" y="1560"/>
                    <a:pt x="1424" y="1652"/>
                    <a:pt x="1333" y="1652"/>
                  </a:cubicBezTo>
                  <a:cubicBezTo>
                    <a:pt x="1306" y="1665"/>
                    <a:pt x="1279" y="1670"/>
                    <a:pt x="1253" y="1670"/>
                  </a:cubicBezTo>
                  <a:cubicBezTo>
                    <a:pt x="1188" y="1670"/>
                    <a:pt x="1122" y="1638"/>
                    <a:pt x="1057" y="1604"/>
                  </a:cubicBezTo>
                  <a:cubicBezTo>
                    <a:pt x="1014" y="1594"/>
                    <a:pt x="966" y="1589"/>
                    <a:pt x="916" y="1589"/>
                  </a:cubicBezTo>
                  <a:cubicBezTo>
                    <a:pt x="752" y="1589"/>
                    <a:pt x="566" y="1647"/>
                    <a:pt x="459" y="1788"/>
                  </a:cubicBezTo>
                  <a:cubicBezTo>
                    <a:pt x="323" y="1927"/>
                    <a:pt x="276" y="2247"/>
                    <a:pt x="459" y="2386"/>
                  </a:cubicBezTo>
                  <a:cubicBezTo>
                    <a:pt x="380" y="2439"/>
                    <a:pt x="300" y="2462"/>
                    <a:pt x="211" y="2462"/>
                  </a:cubicBezTo>
                  <a:cubicBezTo>
                    <a:pt x="146" y="2462"/>
                    <a:pt x="77" y="2450"/>
                    <a:pt x="0" y="2430"/>
                  </a:cubicBezTo>
                  <a:lnTo>
                    <a:pt x="0" y="2430"/>
                  </a:lnTo>
                  <a:cubicBezTo>
                    <a:pt x="323" y="3806"/>
                    <a:pt x="690" y="5230"/>
                    <a:pt x="1149" y="6607"/>
                  </a:cubicBezTo>
                  <a:cubicBezTo>
                    <a:pt x="1333" y="7110"/>
                    <a:pt x="1560" y="7660"/>
                    <a:pt x="2019" y="8027"/>
                  </a:cubicBezTo>
                  <a:lnTo>
                    <a:pt x="3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7588887" y="2251224"/>
              <a:ext cx="31102" cy="393579"/>
            </a:xfrm>
            <a:custGeom>
              <a:avLst/>
              <a:gdLst/>
              <a:ahLst/>
              <a:cxnLst/>
              <a:rect l="l" t="t" r="r" b="b"/>
              <a:pathLst>
                <a:path w="596" h="7542" extrusionOk="0">
                  <a:moveTo>
                    <a:pt x="400" y="1"/>
                  </a:moveTo>
                  <a:cubicBezTo>
                    <a:pt x="362" y="1"/>
                    <a:pt x="320" y="38"/>
                    <a:pt x="320" y="88"/>
                  </a:cubicBezTo>
                  <a:cubicBezTo>
                    <a:pt x="137" y="2474"/>
                    <a:pt x="1" y="5043"/>
                    <a:pt x="228" y="7472"/>
                  </a:cubicBezTo>
                  <a:cubicBezTo>
                    <a:pt x="228" y="7518"/>
                    <a:pt x="251" y="7541"/>
                    <a:pt x="274" y="7541"/>
                  </a:cubicBezTo>
                  <a:cubicBezTo>
                    <a:pt x="297" y="7541"/>
                    <a:pt x="320" y="7518"/>
                    <a:pt x="320" y="7472"/>
                  </a:cubicBezTo>
                  <a:cubicBezTo>
                    <a:pt x="595" y="5087"/>
                    <a:pt x="551" y="2474"/>
                    <a:pt x="460" y="88"/>
                  </a:cubicBezTo>
                  <a:cubicBezTo>
                    <a:pt x="460" y="25"/>
                    <a:pt x="431" y="1"/>
                    <a:pt x="400" y="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7541814" y="2175657"/>
              <a:ext cx="47123" cy="124983"/>
            </a:xfrm>
            <a:custGeom>
              <a:avLst/>
              <a:gdLst/>
              <a:ahLst/>
              <a:cxnLst/>
              <a:rect l="l" t="t" r="r" b="b"/>
              <a:pathLst>
                <a:path w="903" h="2395" extrusionOk="0">
                  <a:moveTo>
                    <a:pt x="34" y="1"/>
                  </a:moveTo>
                  <a:cubicBezTo>
                    <a:pt x="10" y="1"/>
                    <a:pt x="0" y="20"/>
                    <a:pt x="29" y="20"/>
                  </a:cubicBezTo>
                  <a:cubicBezTo>
                    <a:pt x="121" y="846"/>
                    <a:pt x="536" y="1628"/>
                    <a:pt x="855" y="2362"/>
                  </a:cubicBezTo>
                  <a:cubicBezTo>
                    <a:pt x="855" y="2384"/>
                    <a:pt x="867" y="2395"/>
                    <a:pt x="879" y="2395"/>
                  </a:cubicBezTo>
                  <a:cubicBezTo>
                    <a:pt x="891" y="2395"/>
                    <a:pt x="903" y="2384"/>
                    <a:pt x="903" y="2362"/>
                  </a:cubicBezTo>
                  <a:cubicBezTo>
                    <a:pt x="672" y="1580"/>
                    <a:pt x="488" y="710"/>
                    <a:pt x="77" y="20"/>
                  </a:cubicBezTo>
                  <a:cubicBezTo>
                    <a:pt x="61" y="6"/>
                    <a:pt x="46" y="1"/>
                    <a:pt x="34" y="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7579337" y="2154782"/>
              <a:ext cx="16699" cy="70972"/>
            </a:xfrm>
            <a:custGeom>
              <a:avLst/>
              <a:gdLst/>
              <a:ahLst/>
              <a:cxnLst/>
              <a:rect l="l" t="t" r="r" b="b"/>
              <a:pathLst>
                <a:path w="320" h="1360" extrusionOk="0">
                  <a:moveTo>
                    <a:pt x="118" y="1"/>
                  </a:moveTo>
                  <a:cubicBezTo>
                    <a:pt x="92" y="1"/>
                    <a:pt x="64" y="15"/>
                    <a:pt x="44" y="53"/>
                  </a:cubicBezTo>
                  <a:cubicBezTo>
                    <a:pt x="0" y="468"/>
                    <a:pt x="92" y="927"/>
                    <a:pt x="184" y="1338"/>
                  </a:cubicBezTo>
                  <a:cubicBezTo>
                    <a:pt x="184" y="1354"/>
                    <a:pt x="189" y="1359"/>
                    <a:pt x="195" y="1359"/>
                  </a:cubicBezTo>
                  <a:cubicBezTo>
                    <a:pt x="208" y="1359"/>
                    <a:pt x="228" y="1338"/>
                    <a:pt x="228" y="1338"/>
                  </a:cubicBezTo>
                  <a:cubicBezTo>
                    <a:pt x="276" y="927"/>
                    <a:pt x="320" y="420"/>
                    <a:pt x="184" y="53"/>
                  </a:cubicBezTo>
                  <a:cubicBezTo>
                    <a:pt x="184" y="28"/>
                    <a:pt x="153" y="1"/>
                    <a:pt x="118" y="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7761937" y="2089548"/>
              <a:ext cx="174089" cy="64814"/>
            </a:xfrm>
            <a:custGeom>
              <a:avLst/>
              <a:gdLst/>
              <a:ahLst/>
              <a:cxnLst/>
              <a:rect l="l" t="t" r="r" b="b"/>
              <a:pathLst>
                <a:path w="3336" h="1242" extrusionOk="0">
                  <a:moveTo>
                    <a:pt x="78" y="1"/>
                  </a:moveTo>
                  <a:cubicBezTo>
                    <a:pt x="38" y="1"/>
                    <a:pt x="1" y="33"/>
                    <a:pt x="32" y="67"/>
                  </a:cubicBezTo>
                  <a:cubicBezTo>
                    <a:pt x="467" y="812"/>
                    <a:pt x="1302" y="1241"/>
                    <a:pt x="2138" y="1241"/>
                  </a:cubicBezTo>
                  <a:cubicBezTo>
                    <a:pt x="2537" y="1241"/>
                    <a:pt x="2936" y="1144"/>
                    <a:pt x="3291" y="936"/>
                  </a:cubicBezTo>
                  <a:cubicBezTo>
                    <a:pt x="3335" y="892"/>
                    <a:pt x="3291" y="801"/>
                    <a:pt x="3243" y="801"/>
                  </a:cubicBezTo>
                  <a:cubicBezTo>
                    <a:pt x="2876" y="896"/>
                    <a:pt x="2532" y="946"/>
                    <a:pt x="2207" y="946"/>
                  </a:cubicBezTo>
                  <a:cubicBezTo>
                    <a:pt x="1437" y="946"/>
                    <a:pt x="769" y="664"/>
                    <a:pt x="124" y="19"/>
                  </a:cubicBezTo>
                  <a:cubicBezTo>
                    <a:pt x="111" y="6"/>
                    <a:pt x="94" y="1"/>
                    <a:pt x="78" y="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7351803" y="2363427"/>
              <a:ext cx="217977" cy="215524"/>
            </a:xfrm>
            <a:custGeom>
              <a:avLst/>
              <a:gdLst/>
              <a:ahLst/>
              <a:cxnLst/>
              <a:rect l="l" t="t" r="r" b="b"/>
              <a:pathLst>
                <a:path w="4177" h="4130" extrusionOk="0">
                  <a:moveTo>
                    <a:pt x="1744" y="1"/>
                  </a:moveTo>
                  <a:cubicBezTo>
                    <a:pt x="966" y="691"/>
                    <a:pt x="415" y="1561"/>
                    <a:pt x="0" y="2478"/>
                  </a:cubicBezTo>
                  <a:cubicBezTo>
                    <a:pt x="507" y="3029"/>
                    <a:pt x="1057" y="3579"/>
                    <a:pt x="1608" y="4130"/>
                  </a:cubicBezTo>
                  <a:cubicBezTo>
                    <a:pt x="2661" y="3627"/>
                    <a:pt x="3487" y="2893"/>
                    <a:pt x="4177" y="2019"/>
                  </a:cubicBezTo>
                  <a:cubicBezTo>
                    <a:pt x="3993" y="1836"/>
                    <a:pt x="3854" y="1652"/>
                    <a:pt x="3670" y="1469"/>
                  </a:cubicBezTo>
                  <a:cubicBezTo>
                    <a:pt x="3120" y="874"/>
                    <a:pt x="2525" y="276"/>
                    <a:pt x="1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7435667" y="2468793"/>
              <a:ext cx="155563" cy="150971"/>
            </a:xfrm>
            <a:custGeom>
              <a:avLst/>
              <a:gdLst/>
              <a:ahLst/>
              <a:cxnLst/>
              <a:rect l="l" t="t" r="r" b="b"/>
              <a:pathLst>
                <a:path w="2981" h="2893" extrusionOk="0">
                  <a:moveTo>
                    <a:pt x="2570" y="0"/>
                  </a:moveTo>
                  <a:cubicBezTo>
                    <a:pt x="1880" y="874"/>
                    <a:pt x="1054" y="1608"/>
                    <a:pt x="1" y="2111"/>
                  </a:cubicBezTo>
                  <a:cubicBezTo>
                    <a:pt x="276" y="2342"/>
                    <a:pt x="504" y="2569"/>
                    <a:pt x="735" y="2801"/>
                  </a:cubicBezTo>
                  <a:cubicBezTo>
                    <a:pt x="779" y="2801"/>
                    <a:pt x="827" y="2845"/>
                    <a:pt x="871" y="2892"/>
                  </a:cubicBezTo>
                  <a:cubicBezTo>
                    <a:pt x="962" y="2892"/>
                    <a:pt x="1054" y="2801"/>
                    <a:pt x="1146" y="2709"/>
                  </a:cubicBezTo>
                  <a:cubicBezTo>
                    <a:pt x="1744" y="1975"/>
                    <a:pt x="2386" y="1241"/>
                    <a:pt x="2981" y="459"/>
                  </a:cubicBezTo>
                  <a:cubicBezTo>
                    <a:pt x="2845" y="323"/>
                    <a:pt x="2706" y="184"/>
                    <a:pt x="2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7378209" y="2574420"/>
              <a:ext cx="141213" cy="274545"/>
            </a:xfrm>
            <a:custGeom>
              <a:avLst/>
              <a:gdLst/>
              <a:ahLst/>
              <a:cxnLst/>
              <a:rect l="l" t="t" r="r" b="b"/>
              <a:pathLst>
                <a:path w="2706" h="5261" extrusionOk="0">
                  <a:moveTo>
                    <a:pt x="2288" y="0"/>
                  </a:moveTo>
                  <a:cubicBezTo>
                    <a:pt x="2243" y="0"/>
                    <a:pt x="2203" y="36"/>
                    <a:pt x="2203" y="87"/>
                  </a:cubicBezTo>
                  <a:cubicBezTo>
                    <a:pt x="2155" y="1052"/>
                    <a:pt x="2247" y="2013"/>
                    <a:pt x="2295" y="2979"/>
                  </a:cubicBezTo>
                  <a:cubicBezTo>
                    <a:pt x="2295" y="3390"/>
                    <a:pt x="2386" y="3896"/>
                    <a:pt x="2247" y="4263"/>
                  </a:cubicBezTo>
                  <a:cubicBezTo>
                    <a:pt x="2040" y="4856"/>
                    <a:pt x="1630" y="5014"/>
                    <a:pt x="1189" y="5014"/>
                  </a:cubicBezTo>
                  <a:cubicBezTo>
                    <a:pt x="846" y="5014"/>
                    <a:pt x="484" y="4919"/>
                    <a:pt x="184" y="4858"/>
                  </a:cubicBezTo>
                  <a:cubicBezTo>
                    <a:pt x="45" y="4858"/>
                    <a:pt x="1" y="5041"/>
                    <a:pt x="137" y="5089"/>
                  </a:cubicBezTo>
                  <a:cubicBezTo>
                    <a:pt x="441" y="5190"/>
                    <a:pt x="782" y="5260"/>
                    <a:pt x="1113" y="5260"/>
                  </a:cubicBezTo>
                  <a:cubicBezTo>
                    <a:pt x="1680" y="5260"/>
                    <a:pt x="2216" y="5054"/>
                    <a:pt x="2478" y="4447"/>
                  </a:cubicBezTo>
                  <a:cubicBezTo>
                    <a:pt x="2706" y="3896"/>
                    <a:pt x="2570" y="3206"/>
                    <a:pt x="2570" y="2612"/>
                  </a:cubicBezTo>
                  <a:cubicBezTo>
                    <a:pt x="2522" y="1786"/>
                    <a:pt x="2478" y="912"/>
                    <a:pt x="2386" y="87"/>
                  </a:cubicBezTo>
                  <a:cubicBezTo>
                    <a:pt x="2365" y="25"/>
                    <a:pt x="2325" y="0"/>
                    <a:pt x="2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7071770" y="2816046"/>
              <a:ext cx="342334" cy="45401"/>
            </a:xfrm>
            <a:custGeom>
              <a:avLst/>
              <a:gdLst/>
              <a:ahLst/>
              <a:cxnLst/>
              <a:rect l="l" t="t" r="r" b="b"/>
              <a:pathLst>
                <a:path w="6560" h="870" extrusionOk="0">
                  <a:moveTo>
                    <a:pt x="136" y="0"/>
                  </a:moveTo>
                  <a:cubicBezTo>
                    <a:pt x="45" y="0"/>
                    <a:pt x="1" y="44"/>
                    <a:pt x="1" y="136"/>
                  </a:cubicBezTo>
                  <a:lnTo>
                    <a:pt x="1" y="734"/>
                  </a:lnTo>
                  <a:cubicBezTo>
                    <a:pt x="1" y="778"/>
                    <a:pt x="45" y="870"/>
                    <a:pt x="136" y="870"/>
                  </a:cubicBezTo>
                  <a:lnTo>
                    <a:pt x="6423" y="870"/>
                  </a:lnTo>
                  <a:cubicBezTo>
                    <a:pt x="6515" y="870"/>
                    <a:pt x="6559" y="778"/>
                    <a:pt x="6559" y="734"/>
                  </a:cubicBezTo>
                  <a:lnTo>
                    <a:pt x="6559" y="136"/>
                  </a:lnTo>
                  <a:cubicBezTo>
                    <a:pt x="6559" y="44"/>
                    <a:pt x="6515" y="0"/>
                    <a:pt x="6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6501997" y="2155148"/>
              <a:ext cx="581706" cy="753447"/>
            </a:xfrm>
            <a:custGeom>
              <a:avLst/>
              <a:gdLst/>
              <a:ahLst/>
              <a:cxnLst/>
              <a:rect l="l" t="t" r="r" b="b"/>
              <a:pathLst>
                <a:path w="11147" h="14438" extrusionOk="0">
                  <a:moveTo>
                    <a:pt x="120" y="1"/>
                  </a:moveTo>
                  <a:cubicBezTo>
                    <a:pt x="57" y="1"/>
                    <a:pt x="0" y="46"/>
                    <a:pt x="0" y="138"/>
                  </a:cubicBezTo>
                  <a:cubicBezTo>
                    <a:pt x="184" y="2157"/>
                    <a:pt x="1237" y="3808"/>
                    <a:pt x="2338" y="5507"/>
                  </a:cubicBezTo>
                  <a:cubicBezTo>
                    <a:pt x="2980" y="6517"/>
                    <a:pt x="3622" y="7570"/>
                    <a:pt x="3945" y="8719"/>
                  </a:cubicBezTo>
                  <a:cubicBezTo>
                    <a:pt x="4081" y="9313"/>
                    <a:pt x="4173" y="9912"/>
                    <a:pt x="4173" y="10506"/>
                  </a:cubicBezTo>
                  <a:cubicBezTo>
                    <a:pt x="4129" y="11196"/>
                    <a:pt x="3854" y="11747"/>
                    <a:pt x="3714" y="12389"/>
                  </a:cubicBezTo>
                  <a:cubicBezTo>
                    <a:pt x="3347" y="13993"/>
                    <a:pt x="5322" y="14085"/>
                    <a:pt x="6423" y="14224"/>
                  </a:cubicBezTo>
                  <a:cubicBezTo>
                    <a:pt x="7128" y="14319"/>
                    <a:pt x="7923" y="14437"/>
                    <a:pt x="8682" y="14437"/>
                  </a:cubicBezTo>
                  <a:cubicBezTo>
                    <a:pt x="9009" y="14437"/>
                    <a:pt x="9330" y="14415"/>
                    <a:pt x="9634" y="14360"/>
                  </a:cubicBezTo>
                  <a:cubicBezTo>
                    <a:pt x="9818" y="14360"/>
                    <a:pt x="10045" y="14316"/>
                    <a:pt x="10185" y="14132"/>
                  </a:cubicBezTo>
                  <a:cubicBezTo>
                    <a:pt x="10373" y="13865"/>
                    <a:pt x="10153" y="13158"/>
                    <a:pt x="10622" y="13158"/>
                  </a:cubicBezTo>
                  <a:cubicBezTo>
                    <a:pt x="10719" y="13158"/>
                    <a:pt x="10845" y="13188"/>
                    <a:pt x="11010" y="13259"/>
                  </a:cubicBezTo>
                  <a:cubicBezTo>
                    <a:pt x="11102" y="13259"/>
                    <a:pt x="11146" y="13167"/>
                    <a:pt x="11102" y="13123"/>
                  </a:cubicBezTo>
                  <a:cubicBezTo>
                    <a:pt x="10959" y="13002"/>
                    <a:pt x="10790" y="12933"/>
                    <a:pt x="10623" y="12933"/>
                  </a:cubicBezTo>
                  <a:cubicBezTo>
                    <a:pt x="10469" y="12933"/>
                    <a:pt x="10316" y="12991"/>
                    <a:pt x="10185" y="13123"/>
                  </a:cubicBezTo>
                  <a:cubicBezTo>
                    <a:pt x="10001" y="13259"/>
                    <a:pt x="10093" y="13398"/>
                    <a:pt x="10001" y="13582"/>
                  </a:cubicBezTo>
                  <a:cubicBezTo>
                    <a:pt x="9709" y="14065"/>
                    <a:pt x="9373" y="14162"/>
                    <a:pt x="8944" y="14162"/>
                  </a:cubicBezTo>
                  <a:cubicBezTo>
                    <a:pt x="8764" y="14162"/>
                    <a:pt x="8567" y="14145"/>
                    <a:pt x="8350" y="14132"/>
                  </a:cubicBezTo>
                  <a:cubicBezTo>
                    <a:pt x="7249" y="14085"/>
                    <a:pt x="6008" y="14040"/>
                    <a:pt x="4907" y="13717"/>
                  </a:cubicBezTo>
                  <a:cubicBezTo>
                    <a:pt x="3303" y="13306"/>
                    <a:pt x="4221" y="12022"/>
                    <a:pt x="4356" y="10921"/>
                  </a:cubicBezTo>
                  <a:cubicBezTo>
                    <a:pt x="4907" y="6836"/>
                    <a:pt x="595" y="4084"/>
                    <a:pt x="275" y="138"/>
                  </a:cubicBezTo>
                  <a:cubicBezTo>
                    <a:pt x="251" y="46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6414898" y="2013668"/>
              <a:ext cx="174976" cy="154937"/>
            </a:xfrm>
            <a:custGeom>
              <a:avLst/>
              <a:gdLst/>
              <a:ahLst/>
              <a:cxnLst/>
              <a:rect l="l" t="t" r="r" b="b"/>
              <a:pathLst>
                <a:path w="3353" h="2969" extrusionOk="0">
                  <a:moveTo>
                    <a:pt x="1770" y="1"/>
                  </a:moveTo>
                  <a:cubicBezTo>
                    <a:pt x="1738" y="1"/>
                    <a:pt x="1704" y="2"/>
                    <a:pt x="1669" y="5"/>
                  </a:cubicBezTo>
                  <a:cubicBezTo>
                    <a:pt x="0" y="138"/>
                    <a:pt x="306" y="2958"/>
                    <a:pt x="1503" y="2958"/>
                  </a:cubicBezTo>
                  <a:cubicBezTo>
                    <a:pt x="1557" y="2958"/>
                    <a:pt x="1612" y="2953"/>
                    <a:pt x="1669" y="2941"/>
                  </a:cubicBezTo>
                  <a:cubicBezTo>
                    <a:pt x="1736" y="2960"/>
                    <a:pt x="1802" y="2968"/>
                    <a:pt x="1864" y="2968"/>
                  </a:cubicBezTo>
                  <a:cubicBezTo>
                    <a:pt x="3014" y="2968"/>
                    <a:pt x="3352" y="1"/>
                    <a:pt x="1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6003980" y="1829656"/>
              <a:ext cx="581289" cy="380585"/>
            </a:xfrm>
            <a:custGeom>
              <a:avLst/>
              <a:gdLst/>
              <a:ahLst/>
              <a:cxnLst/>
              <a:rect l="l" t="t" r="r" b="b"/>
              <a:pathLst>
                <a:path w="11139" h="7293" extrusionOk="0">
                  <a:moveTo>
                    <a:pt x="2247" y="0"/>
                  </a:moveTo>
                  <a:cubicBezTo>
                    <a:pt x="1329" y="1652"/>
                    <a:pt x="320" y="5274"/>
                    <a:pt x="320" y="5274"/>
                  </a:cubicBezTo>
                  <a:lnTo>
                    <a:pt x="137" y="6008"/>
                  </a:lnTo>
                  <a:cubicBezTo>
                    <a:pt x="1" y="6698"/>
                    <a:pt x="551" y="7293"/>
                    <a:pt x="1238" y="7293"/>
                  </a:cubicBezTo>
                  <a:cubicBezTo>
                    <a:pt x="2478" y="7249"/>
                    <a:pt x="4357" y="7109"/>
                    <a:pt x="5414" y="6834"/>
                  </a:cubicBezTo>
                  <a:cubicBezTo>
                    <a:pt x="6240" y="6606"/>
                    <a:pt x="7202" y="6239"/>
                    <a:pt x="8027" y="5872"/>
                  </a:cubicBezTo>
                  <a:cubicBezTo>
                    <a:pt x="8186" y="5930"/>
                    <a:pt x="8348" y="5955"/>
                    <a:pt x="8512" y="5955"/>
                  </a:cubicBezTo>
                  <a:cubicBezTo>
                    <a:pt x="8873" y="5955"/>
                    <a:pt x="9241" y="5830"/>
                    <a:pt x="9587" y="5641"/>
                  </a:cubicBezTo>
                  <a:cubicBezTo>
                    <a:pt x="9635" y="5597"/>
                    <a:pt x="9727" y="5549"/>
                    <a:pt x="9771" y="5505"/>
                  </a:cubicBezTo>
                  <a:cubicBezTo>
                    <a:pt x="9818" y="5549"/>
                    <a:pt x="9818" y="5597"/>
                    <a:pt x="9862" y="5641"/>
                  </a:cubicBezTo>
                  <a:cubicBezTo>
                    <a:pt x="9912" y="5716"/>
                    <a:pt x="9979" y="5747"/>
                    <a:pt x="10046" y="5747"/>
                  </a:cubicBezTo>
                  <a:cubicBezTo>
                    <a:pt x="10227" y="5747"/>
                    <a:pt x="10411" y="5523"/>
                    <a:pt x="10277" y="5322"/>
                  </a:cubicBezTo>
                  <a:cubicBezTo>
                    <a:pt x="10229" y="5230"/>
                    <a:pt x="10138" y="5091"/>
                    <a:pt x="10094" y="4999"/>
                  </a:cubicBezTo>
                  <a:lnTo>
                    <a:pt x="10094" y="4815"/>
                  </a:lnTo>
                  <a:cubicBezTo>
                    <a:pt x="10185" y="4907"/>
                    <a:pt x="10277" y="5047"/>
                    <a:pt x="10321" y="5138"/>
                  </a:cubicBezTo>
                  <a:cubicBezTo>
                    <a:pt x="10374" y="5218"/>
                    <a:pt x="10446" y="5251"/>
                    <a:pt x="10517" y="5251"/>
                  </a:cubicBezTo>
                  <a:cubicBezTo>
                    <a:pt x="10694" y="5251"/>
                    <a:pt x="10867" y="5045"/>
                    <a:pt x="10736" y="4815"/>
                  </a:cubicBezTo>
                  <a:cubicBezTo>
                    <a:pt x="10596" y="4540"/>
                    <a:pt x="10369" y="4265"/>
                    <a:pt x="10046" y="4129"/>
                  </a:cubicBezTo>
                  <a:lnTo>
                    <a:pt x="10046" y="4081"/>
                  </a:lnTo>
                  <a:cubicBezTo>
                    <a:pt x="10277" y="4081"/>
                    <a:pt x="10461" y="4265"/>
                    <a:pt x="10644" y="4404"/>
                  </a:cubicBezTo>
                  <a:cubicBezTo>
                    <a:pt x="10691" y="4451"/>
                    <a:pt x="10741" y="4471"/>
                    <a:pt x="10790" y="4471"/>
                  </a:cubicBezTo>
                  <a:cubicBezTo>
                    <a:pt x="10979" y="4471"/>
                    <a:pt x="11138" y="4173"/>
                    <a:pt x="10919" y="3990"/>
                  </a:cubicBezTo>
                  <a:cubicBezTo>
                    <a:pt x="10653" y="3726"/>
                    <a:pt x="10326" y="3555"/>
                    <a:pt x="9962" y="3555"/>
                  </a:cubicBezTo>
                  <a:cubicBezTo>
                    <a:pt x="9885" y="3555"/>
                    <a:pt x="9807" y="3563"/>
                    <a:pt x="9727" y="3579"/>
                  </a:cubicBezTo>
                  <a:cubicBezTo>
                    <a:pt x="9835" y="3524"/>
                    <a:pt x="9943" y="3505"/>
                    <a:pt x="10052" y="3505"/>
                  </a:cubicBezTo>
                  <a:cubicBezTo>
                    <a:pt x="10219" y="3505"/>
                    <a:pt x="10386" y="3550"/>
                    <a:pt x="10552" y="3579"/>
                  </a:cubicBezTo>
                  <a:cubicBezTo>
                    <a:pt x="10579" y="3586"/>
                    <a:pt x="10603" y="3590"/>
                    <a:pt x="10627" y="3590"/>
                  </a:cubicBezTo>
                  <a:cubicBezTo>
                    <a:pt x="10884" y="3590"/>
                    <a:pt x="10937" y="3156"/>
                    <a:pt x="10644" y="3072"/>
                  </a:cubicBezTo>
                  <a:cubicBezTo>
                    <a:pt x="10455" y="3016"/>
                    <a:pt x="10266" y="2983"/>
                    <a:pt x="10083" y="2983"/>
                  </a:cubicBezTo>
                  <a:cubicBezTo>
                    <a:pt x="9822" y="2983"/>
                    <a:pt x="9575" y="3050"/>
                    <a:pt x="9360" y="3212"/>
                  </a:cubicBezTo>
                  <a:cubicBezTo>
                    <a:pt x="9268" y="3303"/>
                    <a:pt x="9176" y="3347"/>
                    <a:pt x="9128" y="3439"/>
                  </a:cubicBezTo>
                  <a:cubicBezTo>
                    <a:pt x="8945" y="3487"/>
                    <a:pt x="8717" y="3579"/>
                    <a:pt x="8578" y="3670"/>
                  </a:cubicBezTo>
                  <a:cubicBezTo>
                    <a:pt x="8259" y="3854"/>
                    <a:pt x="7983" y="4173"/>
                    <a:pt x="7708" y="4448"/>
                  </a:cubicBezTo>
                  <a:cubicBezTo>
                    <a:pt x="6712" y="4347"/>
                    <a:pt x="5718" y="4295"/>
                    <a:pt x="4723" y="4295"/>
                  </a:cubicBezTo>
                  <a:cubicBezTo>
                    <a:pt x="4387" y="4295"/>
                    <a:pt x="4051" y="4301"/>
                    <a:pt x="3715" y="4313"/>
                  </a:cubicBezTo>
                  <a:cubicBezTo>
                    <a:pt x="4130" y="3347"/>
                    <a:pt x="4449" y="2338"/>
                    <a:pt x="4772" y="1329"/>
                  </a:cubicBezTo>
                  <a:lnTo>
                    <a:pt x="2247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6099743" y="1604572"/>
              <a:ext cx="208270" cy="349587"/>
            </a:xfrm>
            <a:custGeom>
              <a:avLst/>
              <a:gdLst/>
              <a:ahLst/>
              <a:cxnLst/>
              <a:rect l="l" t="t" r="r" b="b"/>
              <a:pathLst>
                <a:path w="3991" h="6699" extrusionOk="0">
                  <a:moveTo>
                    <a:pt x="3990" y="1"/>
                  </a:moveTo>
                  <a:lnTo>
                    <a:pt x="3990" y="1"/>
                  </a:lnTo>
                  <a:cubicBezTo>
                    <a:pt x="1928" y="1194"/>
                    <a:pt x="1010" y="2478"/>
                    <a:pt x="1" y="4633"/>
                  </a:cubicBezTo>
                  <a:cubicBezTo>
                    <a:pt x="827" y="5506"/>
                    <a:pt x="1928" y="6101"/>
                    <a:pt x="2981" y="6699"/>
                  </a:cubicBezTo>
                  <a:lnTo>
                    <a:pt x="39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6085392" y="1846304"/>
              <a:ext cx="169914" cy="127018"/>
            </a:xfrm>
            <a:custGeom>
              <a:avLst/>
              <a:gdLst/>
              <a:ahLst/>
              <a:cxnLst/>
              <a:rect l="l" t="t" r="r" b="b"/>
              <a:pathLst>
                <a:path w="3256" h="2434" extrusionOk="0">
                  <a:moveTo>
                    <a:pt x="276" y="1"/>
                  </a:moveTo>
                  <a:cubicBezTo>
                    <a:pt x="184" y="232"/>
                    <a:pt x="92" y="459"/>
                    <a:pt x="1" y="643"/>
                  </a:cubicBezTo>
                  <a:cubicBezTo>
                    <a:pt x="962" y="1333"/>
                    <a:pt x="2063" y="1975"/>
                    <a:pt x="3164" y="2434"/>
                  </a:cubicBezTo>
                  <a:lnTo>
                    <a:pt x="3256" y="2067"/>
                  </a:lnTo>
                  <a:cubicBezTo>
                    <a:pt x="2203" y="1469"/>
                    <a:pt x="1102" y="874"/>
                    <a:pt x="276" y="1"/>
                  </a:cubicBezTo>
                  <a:close/>
                </a:path>
              </a:pathLst>
            </a:custGeom>
            <a:solidFill>
              <a:srgbClr val="B2D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7533934" y="2190426"/>
              <a:ext cx="600858" cy="463246"/>
            </a:xfrm>
            <a:custGeom>
              <a:avLst/>
              <a:gdLst/>
              <a:ahLst/>
              <a:cxnLst/>
              <a:rect l="l" t="t" r="r" b="b"/>
              <a:pathLst>
                <a:path w="11514" h="8877" extrusionOk="0">
                  <a:moveTo>
                    <a:pt x="1244" y="1"/>
                  </a:moveTo>
                  <a:cubicBezTo>
                    <a:pt x="970" y="1"/>
                    <a:pt x="807" y="388"/>
                    <a:pt x="1098" y="471"/>
                  </a:cubicBezTo>
                  <a:cubicBezTo>
                    <a:pt x="1373" y="563"/>
                    <a:pt x="1648" y="655"/>
                    <a:pt x="1788" y="930"/>
                  </a:cubicBezTo>
                  <a:cubicBezTo>
                    <a:pt x="1543" y="688"/>
                    <a:pt x="1221" y="577"/>
                    <a:pt x="880" y="577"/>
                  </a:cubicBezTo>
                  <a:cubicBezTo>
                    <a:pt x="770" y="577"/>
                    <a:pt x="659" y="589"/>
                    <a:pt x="547" y="611"/>
                  </a:cubicBezTo>
                  <a:cubicBezTo>
                    <a:pt x="242" y="653"/>
                    <a:pt x="229" y="1117"/>
                    <a:pt x="548" y="1117"/>
                  </a:cubicBezTo>
                  <a:cubicBezTo>
                    <a:pt x="563" y="1117"/>
                    <a:pt x="579" y="1116"/>
                    <a:pt x="595" y="1114"/>
                  </a:cubicBezTo>
                  <a:cubicBezTo>
                    <a:pt x="707" y="1114"/>
                    <a:pt x="819" y="1103"/>
                    <a:pt x="931" y="1103"/>
                  </a:cubicBezTo>
                  <a:cubicBezTo>
                    <a:pt x="1048" y="1103"/>
                    <a:pt x="1165" y="1115"/>
                    <a:pt x="1281" y="1161"/>
                  </a:cubicBezTo>
                  <a:lnTo>
                    <a:pt x="1237" y="1205"/>
                  </a:lnTo>
                  <a:cubicBezTo>
                    <a:pt x="1182" y="1198"/>
                    <a:pt x="1125" y="1194"/>
                    <a:pt x="1067" y="1194"/>
                  </a:cubicBezTo>
                  <a:cubicBezTo>
                    <a:pt x="791" y="1194"/>
                    <a:pt x="500" y="1277"/>
                    <a:pt x="272" y="1389"/>
                  </a:cubicBezTo>
                  <a:cubicBezTo>
                    <a:pt x="1" y="1545"/>
                    <a:pt x="93" y="1935"/>
                    <a:pt x="323" y="1935"/>
                  </a:cubicBezTo>
                  <a:cubicBezTo>
                    <a:pt x="363" y="1935"/>
                    <a:pt x="408" y="1923"/>
                    <a:pt x="456" y="1895"/>
                  </a:cubicBezTo>
                  <a:cubicBezTo>
                    <a:pt x="547" y="1848"/>
                    <a:pt x="687" y="1804"/>
                    <a:pt x="779" y="1756"/>
                  </a:cubicBezTo>
                  <a:lnTo>
                    <a:pt x="779" y="1756"/>
                  </a:lnTo>
                  <a:cubicBezTo>
                    <a:pt x="779" y="1804"/>
                    <a:pt x="731" y="1895"/>
                    <a:pt x="687" y="1939"/>
                  </a:cubicBezTo>
                  <a:cubicBezTo>
                    <a:pt x="595" y="1987"/>
                    <a:pt x="456" y="2031"/>
                    <a:pt x="364" y="2079"/>
                  </a:cubicBezTo>
                  <a:cubicBezTo>
                    <a:pt x="121" y="2199"/>
                    <a:pt x="235" y="2606"/>
                    <a:pt x="454" y="2606"/>
                  </a:cubicBezTo>
                  <a:cubicBezTo>
                    <a:pt x="483" y="2606"/>
                    <a:pt x="515" y="2598"/>
                    <a:pt x="547" y="2582"/>
                  </a:cubicBezTo>
                  <a:cubicBezTo>
                    <a:pt x="595" y="2538"/>
                    <a:pt x="639" y="2538"/>
                    <a:pt x="687" y="2490"/>
                  </a:cubicBezTo>
                  <a:cubicBezTo>
                    <a:pt x="731" y="2582"/>
                    <a:pt x="779" y="2673"/>
                    <a:pt x="823" y="2721"/>
                  </a:cubicBezTo>
                  <a:cubicBezTo>
                    <a:pt x="1054" y="3224"/>
                    <a:pt x="1465" y="3639"/>
                    <a:pt x="1971" y="3775"/>
                  </a:cubicBezTo>
                  <a:cubicBezTo>
                    <a:pt x="2430" y="4556"/>
                    <a:pt x="3072" y="5382"/>
                    <a:pt x="3623" y="6024"/>
                  </a:cubicBezTo>
                  <a:cubicBezTo>
                    <a:pt x="4357" y="6850"/>
                    <a:pt x="5825" y="7951"/>
                    <a:pt x="6878" y="8685"/>
                  </a:cubicBezTo>
                  <a:cubicBezTo>
                    <a:pt x="7065" y="8815"/>
                    <a:pt x="7282" y="8877"/>
                    <a:pt x="7496" y="8877"/>
                  </a:cubicBezTo>
                  <a:cubicBezTo>
                    <a:pt x="7807" y="8877"/>
                    <a:pt x="8111" y="8745"/>
                    <a:pt x="8302" y="8502"/>
                  </a:cubicBezTo>
                  <a:cubicBezTo>
                    <a:pt x="8486" y="8270"/>
                    <a:pt x="8669" y="8087"/>
                    <a:pt x="8897" y="7903"/>
                  </a:cubicBezTo>
                  <a:cubicBezTo>
                    <a:pt x="9631" y="7261"/>
                    <a:pt x="10824" y="6252"/>
                    <a:pt x="11514" y="4740"/>
                  </a:cubicBezTo>
                  <a:lnTo>
                    <a:pt x="8211" y="3316"/>
                  </a:lnTo>
                  <a:cubicBezTo>
                    <a:pt x="7844" y="4189"/>
                    <a:pt x="7568" y="4417"/>
                    <a:pt x="7110" y="5426"/>
                  </a:cubicBezTo>
                  <a:cubicBezTo>
                    <a:pt x="6008" y="4648"/>
                    <a:pt x="4309" y="3455"/>
                    <a:pt x="2981" y="2765"/>
                  </a:cubicBezTo>
                  <a:cubicBezTo>
                    <a:pt x="2933" y="2398"/>
                    <a:pt x="2889" y="1987"/>
                    <a:pt x="2705" y="1664"/>
                  </a:cubicBezTo>
                  <a:cubicBezTo>
                    <a:pt x="2614" y="1481"/>
                    <a:pt x="2522" y="1297"/>
                    <a:pt x="2338" y="1161"/>
                  </a:cubicBezTo>
                  <a:cubicBezTo>
                    <a:pt x="2338" y="1070"/>
                    <a:pt x="2338" y="930"/>
                    <a:pt x="2291" y="838"/>
                  </a:cubicBezTo>
                  <a:cubicBezTo>
                    <a:pt x="2155" y="380"/>
                    <a:pt x="1740" y="152"/>
                    <a:pt x="1329" y="13"/>
                  </a:cubicBezTo>
                  <a:cubicBezTo>
                    <a:pt x="1300" y="4"/>
                    <a:pt x="1272" y="1"/>
                    <a:pt x="1244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6250510" y="1812643"/>
              <a:ext cx="56621" cy="148205"/>
            </a:xfrm>
            <a:custGeom>
              <a:avLst/>
              <a:gdLst/>
              <a:ahLst/>
              <a:cxnLst/>
              <a:rect l="l" t="t" r="r" b="b"/>
              <a:pathLst>
                <a:path w="1085" h="2840" extrusionOk="0">
                  <a:moveTo>
                    <a:pt x="966" y="0"/>
                  </a:moveTo>
                  <a:cubicBezTo>
                    <a:pt x="929" y="0"/>
                    <a:pt x="891" y="16"/>
                    <a:pt x="874" y="51"/>
                  </a:cubicBezTo>
                  <a:cubicBezTo>
                    <a:pt x="367" y="829"/>
                    <a:pt x="140" y="1794"/>
                    <a:pt x="0" y="2712"/>
                  </a:cubicBezTo>
                  <a:cubicBezTo>
                    <a:pt x="0" y="2791"/>
                    <a:pt x="47" y="2840"/>
                    <a:pt x="95" y="2840"/>
                  </a:cubicBezTo>
                  <a:cubicBezTo>
                    <a:pt x="130" y="2840"/>
                    <a:pt x="165" y="2814"/>
                    <a:pt x="184" y="2756"/>
                  </a:cubicBezTo>
                  <a:cubicBezTo>
                    <a:pt x="367" y="1838"/>
                    <a:pt x="690" y="1013"/>
                    <a:pt x="1057" y="95"/>
                  </a:cubicBezTo>
                  <a:cubicBezTo>
                    <a:pt x="1084" y="39"/>
                    <a:pt x="1026" y="0"/>
                    <a:pt x="966" y="0"/>
                  </a:cubicBez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6262565" y="1833413"/>
              <a:ext cx="56777" cy="68101"/>
            </a:xfrm>
            <a:custGeom>
              <a:avLst/>
              <a:gdLst/>
              <a:ahLst/>
              <a:cxnLst/>
              <a:rect l="l" t="t" r="r" b="b"/>
              <a:pathLst>
                <a:path w="1088" h="1305" extrusionOk="0">
                  <a:moveTo>
                    <a:pt x="1047" y="0"/>
                  </a:moveTo>
                  <a:cubicBezTo>
                    <a:pt x="1036" y="0"/>
                    <a:pt x="1023" y="6"/>
                    <a:pt x="1010" y="20"/>
                  </a:cubicBezTo>
                  <a:cubicBezTo>
                    <a:pt x="595" y="339"/>
                    <a:pt x="320" y="798"/>
                    <a:pt x="0" y="1213"/>
                  </a:cubicBezTo>
                  <a:cubicBezTo>
                    <a:pt x="0" y="1257"/>
                    <a:pt x="44" y="1304"/>
                    <a:pt x="92" y="1304"/>
                  </a:cubicBezTo>
                  <a:cubicBezTo>
                    <a:pt x="411" y="890"/>
                    <a:pt x="826" y="523"/>
                    <a:pt x="1054" y="64"/>
                  </a:cubicBezTo>
                  <a:cubicBezTo>
                    <a:pt x="1087" y="33"/>
                    <a:pt x="1074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6765330" y="1878868"/>
              <a:ext cx="47906" cy="323651"/>
            </a:xfrm>
            <a:custGeom>
              <a:avLst/>
              <a:gdLst/>
              <a:ahLst/>
              <a:cxnLst/>
              <a:rect l="l" t="t" r="r" b="b"/>
              <a:pathLst>
                <a:path w="918" h="6202" extrusionOk="0">
                  <a:moveTo>
                    <a:pt x="73" y="1"/>
                  </a:moveTo>
                  <a:cubicBezTo>
                    <a:pt x="47" y="1"/>
                    <a:pt x="0" y="33"/>
                    <a:pt x="0" y="66"/>
                  </a:cubicBezTo>
                  <a:cubicBezTo>
                    <a:pt x="367" y="2129"/>
                    <a:pt x="503" y="4056"/>
                    <a:pt x="503" y="6166"/>
                  </a:cubicBezTo>
                  <a:cubicBezTo>
                    <a:pt x="503" y="6190"/>
                    <a:pt x="526" y="6202"/>
                    <a:pt x="555" y="6202"/>
                  </a:cubicBezTo>
                  <a:cubicBezTo>
                    <a:pt x="584" y="6202"/>
                    <a:pt x="619" y="6190"/>
                    <a:pt x="643" y="6166"/>
                  </a:cubicBezTo>
                  <a:cubicBezTo>
                    <a:pt x="918" y="4148"/>
                    <a:pt x="687" y="1946"/>
                    <a:pt x="92" y="19"/>
                  </a:cubicBezTo>
                  <a:cubicBezTo>
                    <a:pt x="92" y="6"/>
                    <a:pt x="84" y="1"/>
                    <a:pt x="73" y="1"/>
                  </a:cubicBezTo>
                  <a:close/>
                </a:path>
              </a:pathLst>
            </a:custGeom>
            <a:solidFill>
              <a:srgbClr val="4DB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7943233" y="2344274"/>
              <a:ext cx="217298" cy="96229"/>
            </a:xfrm>
            <a:custGeom>
              <a:avLst/>
              <a:gdLst/>
              <a:ahLst/>
              <a:cxnLst/>
              <a:rect l="l" t="t" r="r" b="b"/>
              <a:pathLst>
                <a:path w="4164" h="1844" extrusionOk="0">
                  <a:moveTo>
                    <a:pt x="45" y="1"/>
                  </a:moveTo>
                  <a:cubicBezTo>
                    <a:pt x="45" y="1"/>
                    <a:pt x="1" y="48"/>
                    <a:pt x="45" y="92"/>
                  </a:cubicBezTo>
                  <a:cubicBezTo>
                    <a:pt x="551" y="643"/>
                    <a:pt x="1377" y="918"/>
                    <a:pt x="2063" y="1194"/>
                  </a:cubicBezTo>
                  <a:cubicBezTo>
                    <a:pt x="2661" y="1469"/>
                    <a:pt x="3348" y="1792"/>
                    <a:pt x="4038" y="1836"/>
                  </a:cubicBezTo>
                  <a:cubicBezTo>
                    <a:pt x="4048" y="1841"/>
                    <a:pt x="4058" y="1844"/>
                    <a:pt x="4067" y="1844"/>
                  </a:cubicBezTo>
                  <a:cubicBezTo>
                    <a:pt x="4138" y="1844"/>
                    <a:pt x="4163" y="1695"/>
                    <a:pt x="4082" y="1652"/>
                  </a:cubicBezTo>
                  <a:cubicBezTo>
                    <a:pt x="3439" y="1285"/>
                    <a:pt x="2661" y="1102"/>
                    <a:pt x="1927" y="827"/>
                  </a:cubicBezTo>
                  <a:cubicBezTo>
                    <a:pt x="1329" y="551"/>
                    <a:pt x="735" y="140"/>
                    <a:pt x="45" y="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8151406" y="2304873"/>
              <a:ext cx="52759" cy="138603"/>
            </a:xfrm>
            <a:custGeom>
              <a:avLst/>
              <a:gdLst/>
              <a:ahLst/>
              <a:cxnLst/>
              <a:rect l="l" t="t" r="r" b="b"/>
              <a:pathLst>
                <a:path w="1011" h="2656" extrusionOk="0">
                  <a:moveTo>
                    <a:pt x="896" y="1"/>
                  </a:moveTo>
                  <a:cubicBezTo>
                    <a:pt x="862" y="1"/>
                    <a:pt x="827" y="24"/>
                    <a:pt x="827" y="69"/>
                  </a:cubicBezTo>
                  <a:cubicBezTo>
                    <a:pt x="643" y="480"/>
                    <a:pt x="599" y="895"/>
                    <a:pt x="460" y="1306"/>
                  </a:cubicBezTo>
                  <a:cubicBezTo>
                    <a:pt x="324" y="1721"/>
                    <a:pt x="93" y="2132"/>
                    <a:pt x="1" y="2547"/>
                  </a:cubicBezTo>
                  <a:cubicBezTo>
                    <a:pt x="1" y="2614"/>
                    <a:pt x="50" y="2656"/>
                    <a:pt x="95" y="2656"/>
                  </a:cubicBezTo>
                  <a:cubicBezTo>
                    <a:pt x="112" y="2656"/>
                    <a:pt x="128" y="2650"/>
                    <a:pt x="140" y="2638"/>
                  </a:cubicBezTo>
                  <a:cubicBezTo>
                    <a:pt x="416" y="2316"/>
                    <a:pt x="551" y="1857"/>
                    <a:pt x="691" y="1490"/>
                  </a:cubicBezTo>
                  <a:cubicBezTo>
                    <a:pt x="827" y="1031"/>
                    <a:pt x="1010" y="572"/>
                    <a:pt x="966" y="69"/>
                  </a:cubicBezTo>
                  <a:cubicBezTo>
                    <a:pt x="966" y="24"/>
                    <a:pt x="931" y="1"/>
                    <a:pt x="896" y="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7944121" y="2195697"/>
              <a:ext cx="84383" cy="158486"/>
            </a:xfrm>
            <a:custGeom>
              <a:avLst/>
              <a:gdLst/>
              <a:ahLst/>
              <a:cxnLst/>
              <a:rect l="l" t="t" r="r" b="b"/>
              <a:pathLst>
                <a:path w="1617" h="3037" extrusionOk="0">
                  <a:moveTo>
                    <a:pt x="1529" y="1"/>
                  </a:moveTo>
                  <a:cubicBezTo>
                    <a:pt x="1500" y="1"/>
                    <a:pt x="1469" y="16"/>
                    <a:pt x="1452" y="51"/>
                  </a:cubicBezTo>
                  <a:cubicBezTo>
                    <a:pt x="1129" y="510"/>
                    <a:pt x="901" y="1060"/>
                    <a:pt x="670" y="1563"/>
                  </a:cubicBezTo>
                  <a:cubicBezTo>
                    <a:pt x="442" y="2022"/>
                    <a:pt x="167" y="2481"/>
                    <a:pt x="28" y="2939"/>
                  </a:cubicBezTo>
                  <a:cubicBezTo>
                    <a:pt x="0" y="2997"/>
                    <a:pt x="42" y="3037"/>
                    <a:pt x="90" y="3037"/>
                  </a:cubicBezTo>
                  <a:cubicBezTo>
                    <a:pt x="118" y="3037"/>
                    <a:pt x="149" y="3022"/>
                    <a:pt x="167" y="2987"/>
                  </a:cubicBezTo>
                  <a:cubicBezTo>
                    <a:pt x="486" y="2528"/>
                    <a:pt x="718" y="1978"/>
                    <a:pt x="993" y="1471"/>
                  </a:cubicBezTo>
                  <a:cubicBezTo>
                    <a:pt x="1220" y="1013"/>
                    <a:pt x="1452" y="602"/>
                    <a:pt x="1587" y="95"/>
                  </a:cubicBezTo>
                  <a:cubicBezTo>
                    <a:pt x="1617" y="39"/>
                    <a:pt x="1575" y="1"/>
                    <a:pt x="1529" y="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7969483" y="2215006"/>
              <a:ext cx="16908" cy="89236"/>
            </a:xfrm>
            <a:custGeom>
              <a:avLst/>
              <a:gdLst/>
              <a:ahLst/>
              <a:cxnLst/>
              <a:rect l="l" t="t" r="r" b="b"/>
              <a:pathLst>
                <a:path w="324" h="1710" extrusionOk="0">
                  <a:moveTo>
                    <a:pt x="92" y="0"/>
                  </a:moveTo>
                  <a:cubicBezTo>
                    <a:pt x="0" y="507"/>
                    <a:pt x="48" y="1101"/>
                    <a:pt x="48" y="1608"/>
                  </a:cubicBezTo>
                  <a:cubicBezTo>
                    <a:pt x="48" y="1676"/>
                    <a:pt x="94" y="1710"/>
                    <a:pt x="145" y="1710"/>
                  </a:cubicBezTo>
                  <a:cubicBezTo>
                    <a:pt x="197" y="1710"/>
                    <a:pt x="254" y="1676"/>
                    <a:pt x="276" y="1608"/>
                  </a:cubicBezTo>
                  <a:cubicBezTo>
                    <a:pt x="276" y="1101"/>
                    <a:pt x="323" y="507"/>
                    <a:pt x="184" y="0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7855560" y="2643359"/>
              <a:ext cx="292653" cy="386169"/>
            </a:xfrm>
            <a:custGeom>
              <a:avLst/>
              <a:gdLst/>
              <a:ahLst/>
              <a:cxnLst/>
              <a:rect l="l" t="t" r="r" b="b"/>
              <a:pathLst>
                <a:path w="5608" h="7400" extrusionOk="0">
                  <a:moveTo>
                    <a:pt x="5518" y="1"/>
                  </a:moveTo>
                  <a:cubicBezTo>
                    <a:pt x="5489" y="1"/>
                    <a:pt x="5459" y="15"/>
                    <a:pt x="5442" y="50"/>
                  </a:cubicBezTo>
                  <a:cubicBezTo>
                    <a:pt x="5028" y="1566"/>
                    <a:pt x="4385" y="2986"/>
                    <a:pt x="3424" y="4271"/>
                  </a:cubicBezTo>
                  <a:cubicBezTo>
                    <a:pt x="2459" y="5464"/>
                    <a:pt x="1314" y="6245"/>
                    <a:pt x="121" y="7207"/>
                  </a:cubicBezTo>
                  <a:cubicBezTo>
                    <a:pt x="1" y="7286"/>
                    <a:pt x="87" y="7400"/>
                    <a:pt x="200" y="7400"/>
                  </a:cubicBezTo>
                  <a:cubicBezTo>
                    <a:pt x="219" y="7400"/>
                    <a:pt x="238" y="7397"/>
                    <a:pt x="257" y="7390"/>
                  </a:cubicBezTo>
                  <a:cubicBezTo>
                    <a:pt x="2965" y="6153"/>
                    <a:pt x="4936" y="2894"/>
                    <a:pt x="5578" y="98"/>
                  </a:cubicBezTo>
                  <a:cubicBezTo>
                    <a:pt x="5608" y="41"/>
                    <a:pt x="5565" y="1"/>
                    <a:pt x="5518" y="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7944121" y="2954186"/>
              <a:ext cx="111102" cy="80365"/>
            </a:xfrm>
            <a:custGeom>
              <a:avLst/>
              <a:gdLst/>
              <a:ahLst/>
              <a:cxnLst/>
              <a:rect l="l" t="t" r="r" b="b"/>
              <a:pathLst>
                <a:path w="2129" h="1540" extrusionOk="0">
                  <a:moveTo>
                    <a:pt x="2074" y="0"/>
                  </a:moveTo>
                  <a:cubicBezTo>
                    <a:pt x="2066" y="0"/>
                    <a:pt x="2056" y="4"/>
                    <a:pt x="2046" y="14"/>
                  </a:cubicBezTo>
                  <a:cubicBezTo>
                    <a:pt x="1360" y="381"/>
                    <a:pt x="670" y="840"/>
                    <a:pt x="75" y="1390"/>
                  </a:cubicBezTo>
                  <a:cubicBezTo>
                    <a:pt x="1" y="1465"/>
                    <a:pt x="76" y="1539"/>
                    <a:pt x="133" y="1539"/>
                  </a:cubicBezTo>
                  <a:cubicBezTo>
                    <a:pt x="146" y="1539"/>
                    <a:pt x="158" y="1535"/>
                    <a:pt x="167" y="1526"/>
                  </a:cubicBezTo>
                  <a:cubicBezTo>
                    <a:pt x="853" y="1159"/>
                    <a:pt x="1496" y="609"/>
                    <a:pt x="2094" y="58"/>
                  </a:cubicBezTo>
                  <a:cubicBezTo>
                    <a:pt x="2129" y="58"/>
                    <a:pt x="2108" y="0"/>
                    <a:pt x="2074" y="0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7634289" y="1392953"/>
              <a:ext cx="332940" cy="159582"/>
            </a:xfrm>
            <a:custGeom>
              <a:avLst/>
              <a:gdLst/>
              <a:ahLst/>
              <a:cxnLst/>
              <a:rect l="l" t="t" r="r" b="b"/>
              <a:pathLst>
                <a:path w="6380" h="3058" extrusionOk="0">
                  <a:moveTo>
                    <a:pt x="3206" y="1"/>
                  </a:moveTo>
                  <a:cubicBezTo>
                    <a:pt x="2684" y="1"/>
                    <a:pt x="2042" y="227"/>
                    <a:pt x="1608" y="386"/>
                  </a:cubicBezTo>
                  <a:cubicBezTo>
                    <a:pt x="1058" y="661"/>
                    <a:pt x="643" y="1164"/>
                    <a:pt x="276" y="1670"/>
                  </a:cubicBezTo>
                  <a:cubicBezTo>
                    <a:pt x="140" y="1898"/>
                    <a:pt x="1" y="2173"/>
                    <a:pt x="1" y="2496"/>
                  </a:cubicBezTo>
                  <a:cubicBezTo>
                    <a:pt x="1" y="2588"/>
                    <a:pt x="48" y="2724"/>
                    <a:pt x="92" y="2815"/>
                  </a:cubicBezTo>
                  <a:cubicBezTo>
                    <a:pt x="184" y="2907"/>
                    <a:pt x="368" y="2955"/>
                    <a:pt x="507" y="2955"/>
                  </a:cubicBezTo>
                  <a:cubicBezTo>
                    <a:pt x="691" y="2955"/>
                    <a:pt x="826" y="2863"/>
                    <a:pt x="966" y="2815"/>
                  </a:cubicBezTo>
                  <a:cubicBezTo>
                    <a:pt x="1516" y="2496"/>
                    <a:pt x="2019" y="2173"/>
                    <a:pt x="2478" y="1762"/>
                  </a:cubicBezTo>
                  <a:lnTo>
                    <a:pt x="2478" y="1762"/>
                  </a:lnTo>
                  <a:cubicBezTo>
                    <a:pt x="2386" y="1946"/>
                    <a:pt x="2294" y="2221"/>
                    <a:pt x="2294" y="2404"/>
                  </a:cubicBezTo>
                  <a:cubicBezTo>
                    <a:pt x="2294" y="2632"/>
                    <a:pt x="2386" y="2863"/>
                    <a:pt x="2570" y="2955"/>
                  </a:cubicBezTo>
                  <a:cubicBezTo>
                    <a:pt x="2661" y="2999"/>
                    <a:pt x="2801" y="2999"/>
                    <a:pt x="2937" y="3047"/>
                  </a:cubicBezTo>
                  <a:cubicBezTo>
                    <a:pt x="3230" y="3047"/>
                    <a:pt x="3522" y="3057"/>
                    <a:pt x="3814" y="3057"/>
                  </a:cubicBezTo>
                  <a:cubicBezTo>
                    <a:pt x="4118" y="3057"/>
                    <a:pt x="4423" y="3046"/>
                    <a:pt x="4728" y="2999"/>
                  </a:cubicBezTo>
                  <a:cubicBezTo>
                    <a:pt x="5322" y="2907"/>
                    <a:pt x="5921" y="2724"/>
                    <a:pt x="6379" y="2313"/>
                  </a:cubicBezTo>
                  <a:cubicBezTo>
                    <a:pt x="6379" y="1898"/>
                    <a:pt x="6196" y="1531"/>
                    <a:pt x="5921" y="1212"/>
                  </a:cubicBezTo>
                  <a:cubicBezTo>
                    <a:pt x="5598" y="936"/>
                    <a:pt x="5278" y="705"/>
                    <a:pt x="4911" y="522"/>
                  </a:cubicBezTo>
                  <a:cubicBezTo>
                    <a:pt x="4405" y="294"/>
                    <a:pt x="3946" y="111"/>
                    <a:pt x="3443" y="19"/>
                  </a:cubicBezTo>
                  <a:cubicBezTo>
                    <a:pt x="3368" y="6"/>
                    <a:pt x="3288" y="1"/>
                    <a:pt x="3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154747" y="2859101"/>
              <a:ext cx="1934446" cy="64605"/>
            </a:xfrm>
            <a:custGeom>
              <a:avLst/>
              <a:gdLst/>
              <a:ahLst/>
              <a:cxnLst/>
              <a:rect l="l" t="t" r="r" b="b"/>
              <a:pathLst>
                <a:path w="37069" h="1238" extrusionOk="0">
                  <a:moveTo>
                    <a:pt x="36474" y="1"/>
                  </a:moveTo>
                  <a:lnTo>
                    <a:pt x="598" y="93"/>
                  </a:lnTo>
                  <a:cubicBezTo>
                    <a:pt x="275" y="93"/>
                    <a:pt x="0" y="320"/>
                    <a:pt x="0" y="643"/>
                  </a:cubicBezTo>
                  <a:cubicBezTo>
                    <a:pt x="0" y="963"/>
                    <a:pt x="275" y="1238"/>
                    <a:pt x="598" y="1238"/>
                  </a:cubicBezTo>
                  <a:lnTo>
                    <a:pt x="36474" y="1146"/>
                  </a:lnTo>
                  <a:cubicBezTo>
                    <a:pt x="36793" y="1146"/>
                    <a:pt x="37068" y="918"/>
                    <a:pt x="37068" y="596"/>
                  </a:cubicBezTo>
                  <a:cubicBezTo>
                    <a:pt x="37068" y="276"/>
                    <a:pt x="36793" y="1"/>
                    <a:pt x="364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458891" y="2890152"/>
              <a:ext cx="64605" cy="1400645"/>
            </a:xfrm>
            <a:custGeom>
              <a:avLst/>
              <a:gdLst/>
              <a:ahLst/>
              <a:cxnLst/>
              <a:rect l="l" t="t" r="r" b="b"/>
              <a:pathLst>
                <a:path w="1238" h="26840" extrusionOk="0">
                  <a:moveTo>
                    <a:pt x="0" y="1"/>
                  </a:moveTo>
                  <a:lnTo>
                    <a:pt x="44" y="26198"/>
                  </a:lnTo>
                  <a:cubicBezTo>
                    <a:pt x="44" y="26565"/>
                    <a:pt x="320" y="26840"/>
                    <a:pt x="643" y="26840"/>
                  </a:cubicBezTo>
                  <a:cubicBezTo>
                    <a:pt x="962" y="26840"/>
                    <a:pt x="1237" y="26565"/>
                    <a:pt x="1237" y="26198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7722954" y="2887856"/>
              <a:ext cx="64605" cy="1400489"/>
            </a:xfrm>
            <a:custGeom>
              <a:avLst/>
              <a:gdLst/>
              <a:ahLst/>
              <a:cxnLst/>
              <a:rect l="l" t="t" r="r" b="b"/>
              <a:pathLst>
                <a:path w="1238" h="26837" extrusionOk="0">
                  <a:moveTo>
                    <a:pt x="1" y="0"/>
                  </a:moveTo>
                  <a:lnTo>
                    <a:pt x="93" y="26194"/>
                  </a:lnTo>
                  <a:cubicBezTo>
                    <a:pt x="93" y="26561"/>
                    <a:pt x="320" y="26836"/>
                    <a:pt x="643" y="26836"/>
                  </a:cubicBezTo>
                  <a:cubicBezTo>
                    <a:pt x="962" y="26836"/>
                    <a:pt x="1238" y="26561"/>
                    <a:pt x="1238" y="26194"/>
                  </a:cubicBezTo>
                  <a:lnTo>
                    <a:pt x="11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6066239" y="2696329"/>
              <a:ext cx="574609" cy="104161"/>
            </a:xfrm>
            <a:custGeom>
              <a:avLst/>
              <a:gdLst/>
              <a:ahLst/>
              <a:cxnLst/>
              <a:rect l="l" t="t" r="r" b="b"/>
              <a:pathLst>
                <a:path w="11011" h="1996" extrusionOk="0">
                  <a:moveTo>
                    <a:pt x="136" y="0"/>
                  </a:moveTo>
                  <a:cubicBezTo>
                    <a:pt x="45" y="0"/>
                    <a:pt x="1" y="92"/>
                    <a:pt x="92" y="136"/>
                  </a:cubicBezTo>
                  <a:cubicBezTo>
                    <a:pt x="1652" y="870"/>
                    <a:pt x="3671" y="1054"/>
                    <a:pt x="5414" y="1377"/>
                  </a:cubicBezTo>
                  <a:cubicBezTo>
                    <a:pt x="6240" y="1512"/>
                    <a:pt x="7066" y="1652"/>
                    <a:pt x="7891" y="1744"/>
                  </a:cubicBezTo>
                  <a:cubicBezTo>
                    <a:pt x="8673" y="1854"/>
                    <a:pt x="9517" y="1996"/>
                    <a:pt x="10323" y="1996"/>
                  </a:cubicBezTo>
                  <a:cubicBezTo>
                    <a:pt x="10508" y="1996"/>
                    <a:pt x="10691" y="1988"/>
                    <a:pt x="10871" y="1971"/>
                  </a:cubicBezTo>
                  <a:cubicBezTo>
                    <a:pt x="10963" y="1971"/>
                    <a:pt x="11011" y="1835"/>
                    <a:pt x="10871" y="1788"/>
                  </a:cubicBezTo>
                  <a:cubicBezTo>
                    <a:pt x="10002" y="1512"/>
                    <a:pt x="9036" y="1468"/>
                    <a:pt x="8119" y="1377"/>
                  </a:cubicBezTo>
                  <a:cubicBezTo>
                    <a:pt x="7201" y="1237"/>
                    <a:pt x="6240" y="1101"/>
                    <a:pt x="5322" y="918"/>
                  </a:cubicBezTo>
                  <a:cubicBezTo>
                    <a:pt x="3623" y="643"/>
                    <a:pt x="1836" y="44"/>
                    <a:pt x="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Machine Learning 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위험요인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특성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210429"/>
            <a:ext cx="3539526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고혈압 위험요인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7" name="Google Shape;1874;p51">
            <a:extLst>
              <a:ext uri="{FF2B5EF4-FFF2-40B4-BE49-F238E27FC236}">
                <a16:creationId xmlns:a16="http://schemas.microsoft.com/office/drawing/2014/main" id="{051ECE7E-E32D-23B8-527E-7E1B88E03C94}"/>
              </a:ext>
            </a:extLst>
          </p:cNvPr>
          <p:cNvSpPr txBox="1">
            <a:spLocks/>
          </p:cNvSpPr>
          <p:nvPr/>
        </p:nvSpPr>
        <p:spPr>
          <a:xfrm>
            <a:off x="991447" y="1561428"/>
            <a:ext cx="3580554" cy="261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조절 불가 위험요인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성별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남성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연령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남성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55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세 이상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여성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65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세 이상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가족력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조기심혈관질환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0" indent="0">
              <a:buFont typeface="Livvic"/>
              <a:buNone/>
            </a:pPr>
            <a:r>
              <a:rPr 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만성질환 위험요인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당뇨병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공복혈당 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126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당화혈색소 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6.5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742950" lvl="1" indent="-285750"/>
            <a:r>
              <a:rPr lang="ko-KR" altLang="en-US" sz="1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이상지질혈증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고지혈증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914400" lvl="2" indent="0">
              <a:buNone/>
            </a:pPr>
            <a:r>
              <a:rPr lang="ko-KR" altLang="en-US" sz="1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고콜레스테롤혈증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총콜레스테롤 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240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914400" lvl="2" indent="0">
              <a:buNone/>
            </a:pPr>
            <a:r>
              <a:rPr lang="ko-KR" altLang="en-US" sz="1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고중성지방혈증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중성지방 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200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en-US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생활습관 위험요인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비만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(BMI 25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허리둘레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85~90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흡연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폭음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운동부족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스트레스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과로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…</a:t>
            </a: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나트륨 과잉섭취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지방 과잉섭취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…</a:t>
            </a:r>
            <a:endParaRPr lang="en-US" sz="1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21042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873;p51">
            <a:extLst>
              <a:ext uri="{FF2B5EF4-FFF2-40B4-BE49-F238E27FC236}">
                <a16:creationId xmlns:a16="http://schemas.microsoft.com/office/drawing/2014/main" id="{03C20C3E-D32E-928E-8AA4-7F651B9AEC9C}"/>
              </a:ext>
            </a:extLst>
          </p:cNvPr>
          <p:cNvSpPr txBox="1">
            <a:spLocks/>
          </p:cNvSpPr>
          <p:nvPr/>
        </p:nvSpPr>
        <p:spPr>
          <a:xfrm>
            <a:off x="4930608" y="1210428"/>
            <a:ext cx="2958750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예측 모델 특성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(Features)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60" name="Google Shape;1874;p51">
            <a:extLst>
              <a:ext uri="{FF2B5EF4-FFF2-40B4-BE49-F238E27FC236}">
                <a16:creationId xmlns:a16="http://schemas.microsoft.com/office/drawing/2014/main" id="{F6060F80-C5B2-245E-0832-A5000170F6E6}"/>
              </a:ext>
            </a:extLst>
          </p:cNvPr>
          <p:cNvSpPr txBox="1">
            <a:spLocks/>
          </p:cNvSpPr>
          <p:nvPr/>
        </p:nvSpPr>
        <p:spPr>
          <a:xfrm>
            <a:off x="4930608" y="1561428"/>
            <a:ext cx="3899208" cy="261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조절불가 위험요인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만나이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 (age)</a:t>
            </a: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성별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(sex)</a:t>
            </a: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가족력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1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genetic_hbp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0" indent="0">
              <a:buFont typeface="Livvic"/>
              <a:buNone/>
            </a:pP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만성질환 위험요인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당뇨병 여부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(diabetes)</a:t>
            </a:r>
          </a:p>
          <a:p>
            <a:pPr marL="742950" lvl="1" indent="-285750"/>
            <a:r>
              <a:rPr lang="ko-KR" altLang="en-US" sz="1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고콜레스테롤혈증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 여부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1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hyper_chol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혈중 중성지방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(triglycerides)</a:t>
            </a:r>
          </a:p>
          <a:p>
            <a:pPr marL="742950" lvl="1" indent="-285750"/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생활습관 위험요인</a:t>
            </a:r>
            <a:endParaRPr lang="en-US" altLang="ko-KR" sz="1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비만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(BMI)</a:t>
            </a: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현재 흡연 여부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(smoke)</a:t>
            </a:r>
          </a:p>
          <a:p>
            <a:pPr marL="742950" lvl="1" indent="-2857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폭음 여부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1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heavy_drink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</p:txBody>
      </p:sp>
      <p:sp>
        <p:nvSpPr>
          <p:cNvPr id="61" name="Google Shape;1877;p51">
            <a:extLst>
              <a:ext uri="{FF2B5EF4-FFF2-40B4-BE49-F238E27FC236}">
                <a16:creationId xmlns:a16="http://schemas.microsoft.com/office/drawing/2014/main" id="{90DD1B15-88C5-2DFD-16F0-326A56BC6D7A}"/>
              </a:ext>
            </a:extLst>
          </p:cNvPr>
          <p:cNvSpPr/>
          <p:nvPr/>
        </p:nvSpPr>
        <p:spPr>
          <a:xfrm>
            <a:off x="4751305" y="1210428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088A1D-C66D-E54F-8C50-DDD7DB646B3B}"/>
              </a:ext>
            </a:extLst>
          </p:cNvPr>
          <p:cNvGrpSpPr/>
          <p:nvPr/>
        </p:nvGrpSpPr>
        <p:grpSpPr>
          <a:xfrm>
            <a:off x="721750" y="4187856"/>
            <a:ext cx="936871" cy="1021237"/>
            <a:chOff x="2136123" y="3777635"/>
            <a:chExt cx="936871" cy="1021237"/>
          </a:xfrm>
        </p:grpSpPr>
        <p:grpSp>
          <p:nvGrpSpPr>
            <p:cNvPr id="3" name="Google Shape;568;p37">
              <a:extLst>
                <a:ext uri="{FF2B5EF4-FFF2-40B4-BE49-F238E27FC236}">
                  <a16:creationId xmlns:a16="http://schemas.microsoft.com/office/drawing/2014/main" id="{3251D0B7-18D5-B34F-E931-D543831D2796}"/>
                </a:ext>
              </a:extLst>
            </p:cNvPr>
            <p:cNvGrpSpPr/>
            <p:nvPr/>
          </p:nvGrpSpPr>
          <p:grpSpPr>
            <a:xfrm rot="-7200030">
              <a:off x="2093940" y="3819818"/>
              <a:ext cx="1021237" cy="936871"/>
              <a:chOff x="1690956" y="1235500"/>
              <a:chExt cx="672762" cy="617129"/>
            </a:xfrm>
          </p:grpSpPr>
          <p:sp>
            <p:nvSpPr>
              <p:cNvPr id="463" name="Google Shape;569;p37">
                <a:extLst>
                  <a:ext uri="{FF2B5EF4-FFF2-40B4-BE49-F238E27FC236}">
                    <a16:creationId xmlns:a16="http://schemas.microsoft.com/office/drawing/2014/main" id="{E1F7B349-D575-E4BF-737B-EC142A3FC991}"/>
                  </a:ext>
                </a:extLst>
              </p:cNvPr>
              <p:cNvSpPr/>
              <p:nvPr/>
            </p:nvSpPr>
            <p:spPr>
              <a:xfrm>
                <a:off x="1791017" y="1235500"/>
                <a:ext cx="572700" cy="57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570;p37">
                <a:extLst>
                  <a:ext uri="{FF2B5EF4-FFF2-40B4-BE49-F238E27FC236}">
                    <a16:creationId xmlns:a16="http://schemas.microsoft.com/office/drawing/2014/main" id="{9E8A05AA-E8B6-9C9D-244C-78BA871514AC}"/>
                  </a:ext>
                </a:extLst>
              </p:cNvPr>
              <p:cNvSpPr/>
              <p:nvPr/>
            </p:nvSpPr>
            <p:spPr>
              <a:xfrm>
                <a:off x="1690956" y="1587429"/>
                <a:ext cx="265200" cy="265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585;p37">
              <a:extLst>
                <a:ext uri="{FF2B5EF4-FFF2-40B4-BE49-F238E27FC236}">
                  <a16:creationId xmlns:a16="http://schemas.microsoft.com/office/drawing/2014/main" id="{A9692C06-67AF-4F0B-1BBF-3C45503CF33B}"/>
                </a:ext>
              </a:extLst>
            </p:cNvPr>
            <p:cNvGrpSpPr/>
            <p:nvPr/>
          </p:nvGrpSpPr>
          <p:grpSpPr>
            <a:xfrm>
              <a:off x="2339995" y="3964301"/>
              <a:ext cx="360817" cy="535621"/>
              <a:chOff x="6234325" y="3513275"/>
              <a:chExt cx="261575" cy="388300"/>
            </a:xfrm>
          </p:grpSpPr>
          <p:sp>
            <p:nvSpPr>
              <p:cNvPr id="5" name="Google Shape;586;p37">
                <a:extLst>
                  <a:ext uri="{FF2B5EF4-FFF2-40B4-BE49-F238E27FC236}">
                    <a16:creationId xmlns:a16="http://schemas.microsoft.com/office/drawing/2014/main" id="{49F1660D-74C2-0F86-43EB-88C8BA3C60B7}"/>
                  </a:ext>
                </a:extLst>
              </p:cNvPr>
              <p:cNvSpPr/>
              <p:nvPr/>
            </p:nvSpPr>
            <p:spPr>
              <a:xfrm>
                <a:off x="6387225" y="3513275"/>
                <a:ext cx="85500" cy="114700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588" extrusionOk="0">
                    <a:moveTo>
                      <a:pt x="2495" y="1"/>
                    </a:moveTo>
                    <a:cubicBezTo>
                      <a:pt x="2415" y="1"/>
                      <a:pt x="2334" y="81"/>
                      <a:pt x="2334" y="162"/>
                    </a:cubicBezTo>
                    <a:lnTo>
                      <a:pt x="2292" y="484"/>
                    </a:lnTo>
                    <a:cubicBezTo>
                      <a:pt x="2132" y="1449"/>
                      <a:pt x="805" y="3139"/>
                      <a:pt x="361" y="3503"/>
                    </a:cubicBezTo>
                    <a:lnTo>
                      <a:pt x="1" y="3825"/>
                    </a:lnTo>
                    <a:lnTo>
                      <a:pt x="603" y="4588"/>
                    </a:lnTo>
                    <a:lnTo>
                      <a:pt x="1005" y="4266"/>
                    </a:lnTo>
                    <a:cubicBezTo>
                      <a:pt x="1005" y="4266"/>
                      <a:pt x="1449" y="3905"/>
                      <a:pt x="1932" y="3342"/>
                    </a:cubicBezTo>
                    <a:cubicBezTo>
                      <a:pt x="2614" y="2618"/>
                      <a:pt x="3097" y="1893"/>
                      <a:pt x="3219" y="1250"/>
                    </a:cubicBezTo>
                    <a:lnTo>
                      <a:pt x="3380" y="204"/>
                    </a:lnTo>
                    <a:cubicBezTo>
                      <a:pt x="3419" y="123"/>
                      <a:pt x="3339" y="1"/>
                      <a:pt x="3219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587;p37">
                <a:extLst>
                  <a:ext uri="{FF2B5EF4-FFF2-40B4-BE49-F238E27FC236}">
                    <a16:creationId xmlns:a16="http://schemas.microsoft.com/office/drawing/2014/main" id="{37445AC8-653F-AD55-2950-8C207EED3278}"/>
                  </a:ext>
                </a:extLst>
              </p:cNvPr>
              <p:cNvSpPr/>
              <p:nvPr/>
            </p:nvSpPr>
            <p:spPr>
              <a:xfrm>
                <a:off x="6298700" y="3513275"/>
                <a:ext cx="103600" cy="12075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30" extrusionOk="0">
                    <a:moveTo>
                      <a:pt x="806" y="1"/>
                    </a:moveTo>
                    <a:lnTo>
                      <a:pt x="162" y="43"/>
                    </a:lnTo>
                    <a:cubicBezTo>
                      <a:pt x="39" y="43"/>
                      <a:pt x="1" y="123"/>
                      <a:pt x="1" y="204"/>
                    </a:cubicBezTo>
                    <a:lnTo>
                      <a:pt x="1" y="1127"/>
                    </a:lnTo>
                    <a:cubicBezTo>
                      <a:pt x="1" y="1530"/>
                      <a:pt x="120" y="2135"/>
                      <a:pt x="522" y="2537"/>
                    </a:cubicBezTo>
                    <a:cubicBezTo>
                      <a:pt x="564" y="2537"/>
                      <a:pt x="564" y="2576"/>
                      <a:pt x="564" y="2618"/>
                    </a:cubicBezTo>
                    <a:cubicBezTo>
                      <a:pt x="162" y="3542"/>
                      <a:pt x="120" y="4266"/>
                      <a:pt x="120" y="4346"/>
                    </a:cubicBezTo>
                    <a:lnTo>
                      <a:pt x="120" y="4829"/>
                    </a:lnTo>
                    <a:lnTo>
                      <a:pt x="1127" y="4829"/>
                    </a:lnTo>
                    <a:lnTo>
                      <a:pt x="1127" y="4346"/>
                    </a:lnTo>
                    <a:cubicBezTo>
                      <a:pt x="1127" y="4308"/>
                      <a:pt x="1166" y="2457"/>
                      <a:pt x="2978" y="1089"/>
                    </a:cubicBezTo>
                    <a:lnTo>
                      <a:pt x="4024" y="323"/>
                    </a:lnTo>
                    <a:cubicBezTo>
                      <a:pt x="4144" y="242"/>
                      <a:pt x="4063" y="43"/>
                      <a:pt x="3944" y="43"/>
                    </a:cubicBezTo>
                    <a:lnTo>
                      <a:pt x="2817" y="1"/>
                    </a:lnTo>
                    <a:cubicBezTo>
                      <a:pt x="2776" y="1"/>
                      <a:pt x="2776" y="43"/>
                      <a:pt x="2737" y="43"/>
                    </a:cubicBezTo>
                    <a:lnTo>
                      <a:pt x="2373" y="323"/>
                    </a:lnTo>
                    <a:cubicBezTo>
                      <a:pt x="1890" y="686"/>
                      <a:pt x="1488" y="1089"/>
                      <a:pt x="1208" y="1491"/>
                    </a:cubicBezTo>
                    <a:cubicBezTo>
                      <a:pt x="1190" y="1525"/>
                      <a:pt x="1159" y="1537"/>
                      <a:pt x="1129" y="1537"/>
                    </a:cubicBezTo>
                    <a:cubicBezTo>
                      <a:pt x="1087" y="1537"/>
                      <a:pt x="1047" y="1514"/>
                      <a:pt x="1047" y="1491"/>
                    </a:cubicBezTo>
                    <a:cubicBezTo>
                      <a:pt x="1005" y="1330"/>
                      <a:pt x="966" y="1169"/>
                      <a:pt x="966" y="1127"/>
                    </a:cubicBezTo>
                    <a:lnTo>
                      <a:pt x="966" y="162"/>
                    </a:lnTo>
                    <a:cubicBezTo>
                      <a:pt x="966" y="81"/>
                      <a:pt x="886" y="1"/>
                      <a:pt x="806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588;p37">
                <a:extLst>
                  <a:ext uri="{FF2B5EF4-FFF2-40B4-BE49-F238E27FC236}">
                    <a16:creationId xmlns:a16="http://schemas.microsoft.com/office/drawing/2014/main" id="{113C10B9-C5EC-0F1B-64E2-D0B2EC0E9650}"/>
                  </a:ext>
                </a:extLst>
              </p:cNvPr>
              <p:cNvSpPr/>
              <p:nvPr/>
            </p:nvSpPr>
            <p:spPr>
              <a:xfrm>
                <a:off x="6301675" y="3577650"/>
                <a:ext cx="39300" cy="563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255" extrusionOk="0">
                    <a:moveTo>
                      <a:pt x="1572" y="1"/>
                    </a:moveTo>
                    <a:lnTo>
                      <a:pt x="1572" y="1"/>
                    </a:lnTo>
                    <a:cubicBezTo>
                      <a:pt x="1128" y="43"/>
                      <a:pt x="687" y="204"/>
                      <a:pt x="284" y="365"/>
                    </a:cubicBezTo>
                    <a:cubicBezTo>
                      <a:pt x="43" y="1127"/>
                      <a:pt x="1" y="1691"/>
                      <a:pt x="1" y="1771"/>
                    </a:cubicBezTo>
                    <a:lnTo>
                      <a:pt x="1" y="2254"/>
                    </a:lnTo>
                    <a:lnTo>
                      <a:pt x="1008" y="2254"/>
                    </a:lnTo>
                    <a:lnTo>
                      <a:pt x="1008" y="1771"/>
                    </a:lnTo>
                    <a:cubicBezTo>
                      <a:pt x="1008" y="1771"/>
                      <a:pt x="1008" y="928"/>
                      <a:pt x="1572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89;p37">
                <a:extLst>
                  <a:ext uri="{FF2B5EF4-FFF2-40B4-BE49-F238E27FC236}">
                    <a16:creationId xmlns:a16="http://schemas.microsoft.com/office/drawing/2014/main" id="{5972852D-62C5-ABD1-01A4-19967BD48401}"/>
                  </a:ext>
                </a:extLst>
              </p:cNvPr>
              <p:cNvSpPr/>
              <p:nvPr/>
            </p:nvSpPr>
            <p:spPr>
              <a:xfrm>
                <a:off x="6234325" y="3719525"/>
                <a:ext cx="54350" cy="1820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82" extrusionOk="0">
                    <a:moveTo>
                      <a:pt x="1127" y="1"/>
                    </a:moveTo>
                    <a:cubicBezTo>
                      <a:pt x="1085" y="39"/>
                      <a:pt x="1" y="1327"/>
                      <a:pt x="603" y="3097"/>
                    </a:cubicBezTo>
                    <a:cubicBezTo>
                      <a:pt x="1127" y="4626"/>
                      <a:pt x="522" y="6599"/>
                      <a:pt x="522" y="6599"/>
                    </a:cubicBezTo>
                    <a:lnTo>
                      <a:pt x="442" y="6960"/>
                    </a:lnTo>
                    <a:cubicBezTo>
                      <a:pt x="403" y="7121"/>
                      <a:pt x="522" y="7282"/>
                      <a:pt x="683" y="7282"/>
                    </a:cubicBezTo>
                    <a:lnTo>
                      <a:pt x="1166" y="7282"/>
                    </a:lnTo>
                    <a:cubicBezTo>
                      <a:pt x="1288" y="7282"/>
                      <a:pt x="1369" y="7201"/>
                      <a:pt x="1407" y="7082"/>
                    </a:cubicBezTo>
                    <a:lnTo>
                      <a:pt x="1449" y="6921"/>
                    </a:lnTo>
                    <a:cubicBezTo>
                      <a:pt x="1488" y="6841"/>
                      <a:pt x="2173" y="4626"/>
                      <a:pt x="1530" y="2775"/>
                    </a:cubicBezTo>
                    <a:cubicBezTo>
                      <a:pt x="1127" y="1568"/>
                      <a:pt x="1852" y="645"/>
                      <a:pt x="1890" y="603"/>
                    </a:cubicBezTo>
                    <a:lnTo>
                      <a:pt x="1127" y="1"/>
                    </a:ln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90;p37">
                <a:extLst>
                  <a:ext uri="{FF2B5EF4-FFF2-40B4-BE49-F238E27FC236}">
                    <a16:creationId xmlns:a16="http://schemas.microsoft.com/office/drawing/2014/main" id="{742ED879-81C2-7DB6-AC7B-25815053C580}"/>
                  </a:ext>
                </a:extLst>
              </p:cNvPr>
              <p:cNvSpPr/>
              <p:nvPr/>
            </p:nvSpPr>
            <p:spPr>
              <a:xfrm>
                <a:off x="6249375" y="3719525"/>
                <a:ext cx="32225" cy="855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3420" extrusionOk="0">
                    <a:moveTo>
                      <a:pt x="525" y="1"/>
                    </a:moveTo>
                    <a:cubicBezTo>
                      <a:pt x="483" y="1"/>
                      <a:pt x="203" y="361"/>
                      <a:pt x="1" y="925"/>
                    </a:cubicBezTo>
                    <a:cubicBezTo>
                      <a:pt x="242" y="1771"/>
                      <a:pt x="606" y="2656"/>
                      <a:pt x="1089" y="3419"/>
                    </a:cubicBezTo>
                    <a:cubicBezTo>
                      <a:pt x="1047" y="3178"/>
                      <a:pt x="1008" y="2978"/>
                      <a:pt x="928" y="2775"/>
                    </a:cubicBezTo>
                    <a:cubicBezTo>
                      <a:pt x="525" y="1568"/>
                      <a:pt x="1250" y="645"/>
                      <a:pt x="1288" y="603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91;p37">
                <a:extLst>
                  <a:ext uri="{FF2B5EF4-FFF2-40B4-BE49-F238E27FC236}">
                    <a16:creationId xmlns:a16="http://schemas.microsoft.com/office/drawing/2014/main" id="{2C06BD88-ADD5-A6FB-F803-8FC071BBAB60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54350" cy="181075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4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1127" y="4668"/>
                      <a:pt x="525" y="6599"/>
                      <a:pt x="525" y="6641"/>
                    </a:cubicBezTo>
                    <a:lnTo>
                      <a:pt x="445" y="6921"/>
                    </a:lnTo>
                    <a:cubicBezTo>
                      <a:pt x="403" y="7082"/>
                      <a:pt x="525" y="7243"/>
                      <a:pt x="686" y="7243"/>
                    </a:cubicBezTo>
                    <a:lnTo>
                      <a:pt x="1169" y="7243"/>
                    </a:lnTo>
                    <a:cubicBezTo>
                      <a:pt x="1288" y="7243"/>
                      <a:pt x="1369" y="7162"/>
                      <a:pt x="1411" y="7043"/>
                    </a:cubicBezTo>
                    <a:lnTo>
                      <a:pt x="1449" y="6921"/>
                    </a:lnTo>
                    <a:cubicBezTo>
                      <a:pt x="1491" y="6841"/>
                      <a:pt x="2173" y="4629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2;p37">
                <a:extLst>
                  <a:ext uri="{FF2B5EF4-FFF2-40B4-BE49-F238E27FC236}">
                    <a16:creationId xmlns:a16="http://schemas.microsoft.com/office/drawing/2014/main" id="{CB7CA2BB-8780-9648-1D27-8151EE3E5277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473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519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767" y="3541"/>
                      <a:pt x="805" y="4024"/>
                      <a:pt x="805" y="4507"/>
                    </a:cubicBezTo>
                    <a:cubicBezTo>
                      <a:pt x="1127" y="4790"/>
                      <a:pt x="1449" y="5031"/>
                      <a:pt x="1771" y="5192"/>
                    </a:cubicBezTo>
                    <a:cubicBezTo>
                      <a:pt x="1852" y="4468"/>
                      <a:pt x="1813" y="3583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3;p37">
                <a:extLst>
                  <a:ext uri="{FF2B5EF4-FFF2-40B4-BE49-F238E27FC236}">
                    <a16:creationId xmlns:a16="http://schemas.microsoft.com/office/drawing/2014/main" id="{666DC5BE-ACA7-FB1A-8CDB-40984FA11B4B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20820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0263" extrusionOk="0">
                    <a:moveTo>
                      <a:pt x="4185" y="1"/>
                    </a:moveTo>
                    <a:cubicBezTo>
                      <a:pt x="1890" y="1"/>
                      <a:pt x="0" y="1852"/>
                      <a:pt x="0" y="4185"/>
                    </a:cubicBezTo>
                    <a:cubicBezTo>
                      <a:pt x="0" y="6480"/>
                      <a:pt x="1890" y="10262"/>
                      <a:pt x="4185" y="10262"/>
                    </a:cubicBezTo>
                    <a:cubicBezTo>
                      <a:pt x="4224" y="10262"/>
                      <a:pt x="4265" y="10221"/>
                      <a:pt x="4304" y="10221"/>
                    </a:cubicBezTo>
                    <a:cubicBezTo>
                      <a:pt x="5431" y="10182"/>
                      <a:pt x="6438" y="9496"/>
                      <a:pt x="6921" y="8492"/>
                    </a:cubicBezTo>
                    <a:lnTo>
                      <a:pt x="7201" y="7967"/>
                    </a:lnTo>
                    <a:cubicBezTo>
                      <a:pt x="7201" y="7929"/>
                      <a:pt x="7243" y="7848"/>
                      <a:pt x="7282" y="7806"/>
                    </a:cubicBezTo>
                    <a:cubicBezTo>
                      <a:pt x="7925" y="6641"/>
                      <a:pt x="8328" y="5231"/>
                      <a:pt x="8328" y="4185"/>
                    </a:cubicBezTo>
                    <a:cubicBezTo>
                      <a:pt x="8328" y="1852"/>
                      <a:pt x="6477" y="1"/>
                      <a:pt x="4185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4;p37">
                <a:extLst>
                  <a:ext uri="{FF2B5EF4-FFF2-40B4-BE49-F238E27FC236}">
                    <a16:creationId xmlns:a16="http://schemas.microsoft.com/office/drawing/2014/main" id="{F41D153E-054B-60CF-82CE-08A0A95B3E54}"/>
                  </a:ext>
                </a:extLst>
              </p:cNvPr>
              <p:cNvSpPr/>
              <p:nvPr/>
            </p:nvSpPr>
            <p:spPr>
              <a:xfrm>
                <a:off x="6349000" y="3589725"/>
                <a:ext cx="11365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4546" h="10263" extrusionOk="0">
                    <a:moveTo>
                      <a:pt x="1" y="1"/>
                    </a:moveTo>
                    <a:cubicBezTo>
                      <a:pt x="2132" y="203"/>
                      <a:pt x="3783" y="1974"/>
                      <a:pt x="3783" y="4185"/>
                    </a:cubicBezTo>
                    <a:cubicBezTo>
                      <a:pt x="3783" y="5231"/>
                      <a:pt x="3380" y="6641"/>
                      <a:pt x="2737" y="7806"/>
                    </a:cubicBezTo>
                    <a:cubicBezTo>
                      <a:pt x="2695" y="7848"/>
                      <a:pt x="2695" y="7929"/>
                      <a:pt x="2656" y="7967"/>
                    </a:cubicBezTo>
                    <a:lnTo>
                      <a:pt x="2415" y="8492"/>
                    </a:lnTo>
                    <a:cubicBezTo>
                      <a:pt x="1932" y="9416"/>
                      <a:pt x="1047" y="10060"/>
                      <a:pt x="39" y="10221"/>
                    </a:cubicBezTo>
                    <a:cubicBezTo>
                      <a:pt x="162" y="10221"/>
                      <a:pt x="281" y="10262"/>
                      <a:pt x="403" y="10262"/>
                    </a:cubicBezTo>
                    <a:cubicBezTo>
                      <a:pt x="442" y="10262"/>
                      <a:pt x="483" y="10221"/>
                      <a:pt x="522" y="10221"/>
                    </a:cubicBezTo>
                    <a:cubicBezTo>
                      <a:pt x="1649" y="10182"/>
                      <a:pt x="2656" y="9496"/>
                      <a:pt x="3139" y="8492"/>
                    </a:cubicBezTo>
                    <a:lnTo>
                      <a:pt x="3419" y="7967"/>
                    </a:lnTo>
                    <a:cubicBezTo>
                      <a:pt x="3419" y="7929"/>
                      <a:pt x="3461" y="7848"/>
                      <a:pt x="3500" y="7806"/>
                    </a:cubicBezTo>
                    <a:cubicBezTo>
                      <a:pt x="4143" y="6641"/>
                      <a:pt x="4546" y="5231"/>
                      <a:pt x="4546" y="4185"/>
                    </a:cubicBezTo>
                    <a:cubicBezTo>
                      <a:pt x="4546" y="1852"/>
                      <a:pt x="2695" y="1"/>
                      <a:pt x="403" y="1"/>
                    </a:cubicBez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5;p37">
                <a:extLst>
                  <a:ext uri="{FF2B5EF4-FFF2-40B4-BE49-F238E27FC236}">
                    <a16:creationId xmlns:a16="http://schemas.microsoft.com/office/drawing/2014/main" id="{6ABF1306-B3CD-2B15-570E-C4CB96629E12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1176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7607" extrusionOk="0">
                    <a:moveTo>
                      <a:pt x="3741" y="1"/>
                    </a:moveTo>
                    <a:cubicBezTo>
                      <a:pt x="1649" y="242"/>
                      <a:pt x="0" y="2013"/>
                      <a:pt x="0" y="4185"/>
                    </a:cubicBezTo>
                    <a:cubicBezTo>
                      <a:pt x="0" y="5193"/>
                      <a:pt x="361" y="6480"/>
                      <a:pt x="966" y="7607"/>
                    </a:cubicBezTo>
                    <a:cubicBezTo>
                      <a:pt x="1649" y="7002"/>
                      <a:pt x="2292" y="6197"/>
                      <a:pt x="2292" y="5434"/>
                    </a:cubicBezTo>
                    <a:cubicBezTo>
                      <a:pt x="2373" y="3381"/>
                      <a:pt x="2453" y="3986"/>
                      <a:pt x="3580" y="2537"/>
                    </a:cubicBezTo>
                    <a:cubicBezTo>
                      <a:pt x="4706" y="1089"/>
                      <a:pt x="3741" y="1"/>
                      <a:pt x="3741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6;p37">
                <a:extLst>
                  <a:ext uri="{FF2B5EF4-FFF2-40B4-BE49-F238E27FC236}">
                    <a16:creationId xmlns:a16="http://schemas.microsoft.com/office/drawing/2014/main" id="{B771C31E-D190-695A-D0D3-CABA8BC6987A}"/>
                  </a:ext>
                </a:extLst>
              </p:cNvPr>
              <p:cNvSpPr/>
              <p:nvPr/>
            </p:nvSpPr>
            <p:spPr>
              <a:xfrm>
                <a:off x="6272550" y="3589725"/>
                <a:ext cx="995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607" extrusionOk="0">
                    <a:moveTo>
                      <a:pt x="3017" y="1"/>
                    </a:moveTo>
                    <a:lnTo>
                      <a:pt x="3017" y="1"/>
                    </a:lnTo>
                    <a:cubicBezTo>
                      <a:pt x="2898" y="43"/>
                      <a:pt x="2775" y="43"/>
                      <a:pt x="2656" y="81"/>
                    </a:cubicBezTo>
                    <a:cubicBezTo>
                      <a:pt x="2856" y="484"/>
                      <a:pt x="3059" y="1288"/>
                      <a:pt x="2293" y="2296"/>
                    </a:cubicBezTo>
                    <a:cubicBezTo>
                      <a:pt x="1127" y="3744"/>
                      <a:pt x="1085" y="3139"/>
                      <a:pt x="1005" y="5193"/>
                    </a:cubicBezTo>
                    <a:cubicBezTo>
                      <a:pt x="1005" y="5837"/>
                      <a:pt x="522" y="6519"/>
                      <a:pt x="1" y="7082"/>
                    </a:cubicBezTo>
                    <a:cubicBezTo>
                      <a:pt x="81" y="7285"/>
                      <a:pt x="162" y="7446"/>
                      <a:pt x="242" y="7607"/>
                    </a:cubicBezTo>
                    <a:cubicBezTo>
                      <a:pt x="925" y="7002"/>
                      <a:pt x="1568" y="6197"/>
                      <a:pt x="1568" y="5434"/>
                    </a:cubicBezTo>
                    <a:cubicBezTo>
                      <a:pt x="1649" y="3381"/>
                      <a:pt x="1729" y="3986"/>
                      <a:pt x="2856" y="2537"/>
                    </a:cubicBezTo>
                    <a:cubicBezTo>
                      <a:pt x="3982" y="1089"/>
                      <a:pt x="3017" y="1"/>
                      <a:pt x="3017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7;p37">
                <a:extLst>
                  <a:ext uri="{FF2B5EF4-FFF2-40B4-BE49-F238E27FC236}">
                    <a16:creationId xmlns:a16="http://schemas.microsoft.com/office/drawing/2014/main" id="{EB98AB28-E729-870F-561A-F211370C6201}"/>
                  </a:ext>
                </a:extLst>
              </p:cNvPr>
              <p:cNvSpPr/>
              <p:nvPr/>
            </p:nvSpPr>
            <p:spPr>
              <a:xfrm>
                <a:off x="6382150" y="3613875"/>
                <a:ext cx="56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3101" extrusionOk="0">
                    <a:moveTo>
                      <a:pt x="1932" y="0"/>
                    </a:moveTo>
                    <a:cubicBezTo>
                      <a:pt x="1449" y="161"/>
                      <a:pt x="564" y="644"/>
                      <a:pt x="645" y="1690"/>
                    </a:cubicBezTo>
                    <a:cubicBezTo>
                      <a:pt x="686" y="2334"/>
                      <a:pt x="204" y="2617"/>
                      <a:pt x="162" y="2656"/>
                    </a:cubicBezTo>
                    <a:cubicBezTo>
                      <a:pt x="43" y="2698"/>
                      <a:pt x="1" y="2859"/>
                      <a:pt x="81" y="2978"/>
                    </a:cubicBezTo>
                    <a:cubicBezTo>
                      <a:pt x="123" y="3058"/>
                      <a:pt x="204" y="3100"/>
                      <a:pt x="284" y="3100"/>
                    </a:cubicBezTo>
                    <a:cubicBezTo>
                      <a:pt x="323" y="3100"/>
                      <a:pt x="365" y="3058"/>
                      <a:pt x="403" y="3058"/>
                    </a:cubicBezTo>
                    <a:cubicBezTo>
                      <a:pt x="403" y="3020"/>
                      <a:pt x="1169" y="2617"/>
                      <a:pt x="1089" y="1652"/>
                    </a:cubicBezTo>
                    <a:cubicBezTo>
                      <a:pt x="1047" y="766"/>
                      <a:pt x="2013" y="483"/>
                      <a:pt x="2054" y="483"/>
                    </a:cubicBezTo>
                    <a:cubicBezTo>
                      <a:pt x="2174" y="445"/>
                      <a:pt x="2254" y="322"/>
                      <a:pt x="2215" y="203"/>
                    </a:cubicBezTo>
                    <a:cubicBezTo>
                      <a:pt x="2215" y="81"/>
                      <a:pt x="2054" y="0"/>
                      <a:pt x="1932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8;p37">
                <a:extLst>
                  <a:ext uri="{FF2B5EF4-FFF2-40B4-BE49-F238E27FC236}">
                    <a16:creationId xmlns:a16="http://schemas.microsoft.com/office/drawing/2014/main" id="{EE4F7611-E2A4-3546-F04D-27306EBD9288}"/>
                  </a:ext>
                </a:extLst>
              </p:cNvPr>
              <p:cNvSpPr/>
              <p:nvPr/>
            </p:nvSpPr>
            <p:spPr>
              <a:xfrm>
                <a:off x="6397275" y="3646700"/>
                <a:ext cx="2820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24" extrusionOk="0">
                    <a:moveTo>
                      <a:pt x="266" y="1"/>
                    </a:moveTo>
                    <a:cubicBezTo>
                      <a:pt x="169" y="1"/>
                      <a:pt x="71" y="47"/>
                      <a:pt x="40" y="136"/>
                    </a:cubicBezTo>
                    <a:cubicBezTo>
                      <a:pt x="1" y="258"/>
                      <a:pt x="40" y="377"/>
                      <a:pt x="162" y="458"/>
                    </a:cubicBezTo>
                    <a:cubicBezTo>
                      <a:pt x="162" y="458"/>
                      <a:pt x="603" y="661"/>
                      <a:pt x="645" y="1182"/>
                    </a:cubicBezTo>
                    <a:cubicBezTo>
                      <a:pt x="683" y="1304"/>
                      <a:pt x="764" y="1423"/>
                      <a:pt x="886" y="1423"/>
                    </a:cubicBezTo>
                    <a:lnTo>
                      <a:pt x="925" y="1423"/>
                    </a:lnTo>
                    <a:cubicBezTo>
                      <a:pt x="1047" y="1385"/>
                      <a:pt x="1128" y="1262"/>
                      <a:pt x="1128" y="1143"/>
                    </a:cubicBezTo>
                    <a:cubicBezTo>
                      <a:pt x="1005" y="339"/>
                      <a:pt x="361" y="17"/>
                      <a:pt x="361" y="17"/>
                    </a:cubicBezTo>
                    <a:cubicBezTo>
                      <a:pt x="331" y="6"/>
                      <a:pt x="299" y="1"/>
                      <a:pt x="266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9;p37">
                <a:extLst>
                  <a:ext uri="{FF2B5EF4-FFF2-40B4-BE49-F238E27FC236}">
                    <a16:creationId xmlns:a16="http://schemas.microsoft.com/office/drawing/2014/main" id="{1B4DAAE5-4B97-41EB-FFF0-0CB18FE42299}"/>
                  </a:ext>
                </a:extLst>
              </p:cNvPr>
              <p:cNvSpPr/>
              <p:nvPr/>
            </p:nvSpPr>
            <p:spPr>
              <a:xfrm>
                <a:off x="6379175" y="3655925"/>
                <a:ext cx="241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35" extrusionOk="0">
                    <a:moveTo>
                      <a:pt x="275" y="1"/>
                    </a:moveTo>
                    <a:cubicBezTo>
                      <a:pt x="171" y="1"/>
                      <a:pt x="81" y="105"/>
                      <a:pt x="81" y="211"/>
                    </a:cubicBezTo>
                    <a:cubicBezTo>
                      <a:pt x="1" y="733"/>
                      <a:pt x="564" y="1054"/>
                      <a:pt x="603" y="1096"/>
                    </a:cubicBezTo>
                    <a:cubicBezTo>
                      <a:pt x="644" y="1096"/>
                      <a:pt x="683" y="1135"/>
                      <a:pt x="725" y="1135"/>
                    </a:cubicBezTo>
                    <a:cubicBezTo>
                      <a:pt x="805" y="1135"/>
                      <a:pt x="886" y="1054"/>
                      <a:pt x="925" y="1016"/>
                    </a:cubicBezTo>
                    <a:cubicBezTo>
                      <a:pt x="966" y="893"/>
                      <a:pt x="925" y="733"/>
                      <a:pt x="844" y="694"/>
                    </a:cubicBezTo>
                    <a:cubicBezTo>
                      <a:pt x="844" y="694"/>
                      <a:pt x="522" y="491"/>
                      <a:pt x="522" y="250"/>
                    </a:cubicBezTo>
                    <a:cubicBezTo>
                      <a:pt x="564" y="131"/>
                      <a:pt x="442" y="8"/>
                      <a:pt x="323" y="8"/>
                    </a:cubicBezTo>
                    <a:cubicBezTo>
                      <a:pt x="307" y="3"/>
                      <a:pt x="291" y="1"/>
                      <a:pt x="275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0;p37">
                <a:extLst>
                  <a:ext uri="{FF2B5EF4-FFF2-40B4-BE49-F238E27FC236}">
                    <a16:creationId xmlns:a16="http://schemas.microsoft.com/office/drawing/2014/main" id="{80FAA5A3-18FD-2381-56DD-CF7C238B4E14}"/>
                  </a:ext>
                </a:extLst>
              </p:cNvPr>
              <p:cNvSpPr/>
              <p:nvPr/>
            </p:nvSpPr>
            <p:spPr>
              <a:xfrm>
                <a:off x="6366075" y="3755750"/>
                <a:ext cx="60375" cy="6535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2614" extrusionOk="0">
                    <a:moveTo>
                      <a:pt x="364" y="0"/>
                    </a:moveTo>
                    <a:cubicBezTo>
                      <a:pt x="203" y="0"/>
                      <a:pt x="81" y="81"/>
                      <a:pt x="81" y="200"/>
                    </a:cubicBezTo>
                    <a:cubicBezTo>
                      <a:pt x="81" y="242"/>
                      <a:pt x="0" y="522"/>
                      <a:pt x="81" y="844"/>
                    </a:cubicBezTo>
                    <a:cubicBezTo>
                      <a:pt x="161" y="1165"/>
                      <a:pt x="364" y="1568"/>
                      <a:pt x="966" y="1729"/>
                    </a:cubicBezTo>
                    <a:cubicBezTo>
                      <a:pt x="1732" y="1932"/>
                      <a:pt x="1893" y="2453"/>
                      <a:pt x="1893" y="2453"/>
                    </a:cubicBezTo>
                    <a:cubicBezTo>
                      <a:pt x="1931" y="2575"/>
                      <a:pt x="2054" y="2614"/>
                      <a:pt x="2134" y="2614"/>
                    </a:cubicBezTo>
                    <a:lnTo>
                      <a:pt x="2215" y="2614"/>
                    </a:lnTo>
                    <a:cubicBezTo>
                      <a:pt x="2334" y="2575"/>
                      <a:pt x="2414" y="2453"/>
                      <a:pt x="2376" y="2334"/>
                    </a:cubicBezTo>
                    <a:cubicBezTo>
                      <a:pt x="2334" y="2292"/>
                      <a:pt x="2092" y="1568"/>
                      <a:pt x="1088" y="1288"/>
                    </a:cubicBezTo>
                    <a:cubicBezTo>
                      <a:pt x="805" y="1207"/>
                      <a:pt x="605" y="1046"/>
                      <a:pt x="563" y="724"/>
                    </a:cubicBezTo>
                    <a:cubicBezTo>
                      <a:pt x="483" y="522"/>
                      <a:pt x="525" y="280"/>
                      <a:pt x="525" y="280"/>
                    </a:cubicBezTo>
                    <a:cubicBezTo>
                      <a:pt x="563" y="161"/>
                      <a:pt x="483" y="39"/>
                      <a:pt x="36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1;p37">
                <a:extLst>
                  <a:ext uri="{FF2B5EF4-FFF2-40B4-BE49-F238E27FC236}">
                    <a16:creationId xmlns:a16="http://schemas.microsoft.com/office/drawing/2014/main" id="{56FF0677-F250-EDCA-97E0-B35C48C8327E}"/>
                  </a:ext>
                </a:extLst>
              </p:cNvPr>
              <p:cNvSpPr/>
              <p:nvPr/>
            </p:nvSpPr>
            <p:spPr>
              <a:xfrm>
                <a:off x="6397275" y="3769550"/>
                <a:ext cx="2015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380" extrusionOk="0">
                    <a:moveTo>
                      <a:pt x="347" y="0"/>
                    </a:moveTo>
                    <a:cubicBezTo>
                      <a:pt x="325" y="0"/>
                      <a:pt x="303" y="4"/>
                      <a:pt x="281" y="12"/>
                    </a:cubicBezTo>
                    <a:cubicBezTo>
                      <a:pt x="162" y="50"/>
                      <a:pt x="81" y="211"/>
                      <a:pt x="120" y="333"/>
                    </a:cubicBezTo>
                    <a:cubicBezTo>
                      <a:pt x="120" y="333"/>
                      <a:pt x="281" y="774"/>
                      <a:pt x="81" y="1016"/>
                    </a:cubicBezTo>
                    <a:cubicBezTo>
                      <a:pt x="1" y="1096"/>
                      <a:pt x="1" y="1257"/>
                      <a:pt x="120" y="1338"/>
                    </a:cubicBezTo>
                    <a:cubicBezTo>
                      <a:pt x="162" y="1380"/>
                      <a:pt x="201" y="1380"/>
                      <a:pt x="242" y="1380"/>
                    </a:cubicBezTo>
                    <a:cubicBezTo>
                      <a:pt x="323" y="1380"/>
                      <a:pt x="403" y="1380"/>
                      <a:pt x="442" y="1299"/>
                    </a:cubicBezTo>
                    <a:cubicBezTo>
                      <a:pt x="806" y="855"/>
                      <a:pt x="564" y="172"/>
                      <a:pt x="564" y="172"/>
                    </a:cubicBezTo>
                    <a:cubicBezTo>
                      <a:pt x="530" y="72"/>
                      <a:pt x="444" y="0"/>
                      <a:pt x="34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2;p37">
                <a:extLst>
                  <a:ext uri="{FF2B5EF4-FFF2-40B4-BE49-F238E27FC236}">
                    <a16:creationId xmlns:a16="http://schemas.microsoft.com/office/drawing/2014/main" id="{800DB0C9-D4D8-E185-E5F0-E63FD2A8CBF2}"/>
                  </a:ext>
                </a:extLst>
              </p:cNvPr>
              <p:cNvSpPr/>
              <p:nvPr/>
            </p:nvSpPr>
            <p:spPr>
              <a:xfrm>
                <a:off x="6351975" y="3773500"/>
                <a:ext cx="302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778" extrusionOk="0">
                    <a:moveTo>
                      <a:pt x="687" y="0"/>
                    </a:moveTo>
                    <a:cubicBezTo>
                      <a:pt x="596" y="0"/>
                      <a:pt x="498" y="13"/>
                      <a:pt x="403" y="53"/>
                    </a:cubicBezTo>
                    <a:cubicBezTo>
                      <a:pt x="242" y="134"/>
                      <a:pt x="123" y="256"/>
                      <a:pt x="43" y="455"/>
                    </a:cubicBezTo>
                    <a:cubicBezTo>
                      <a:pt x="1" y="578"/>
                      <a:pt x="81" y="697"/>
                      <a:pt x="204" y="739"/>
                    </a:cubicBezTo>
                    <a:cubicBezTo>
                      <a:pt x="204" y="777"/>
                      <a:pt x="242" y="777"/>
                      <a:pt x="284" y="777"/>
                    </a:cubicBezTo>
                    <a:cubicBezTo>
                      <a:pt x="364" y="777"/>
                      <a:pt x="445" y="697"/>
                      <a:pt x="484" y="616"/>
                    </a:cubicBezTo>
                    <a:cubicBezTo>
                      <a:pt x="525" y="536"/>
                      <a:pt x="564" y="497"/>
                      <a:pt x="606" y="497"/>
                    </a:cubicBezTo>
                    <a:cubicBezTo>
                      <a:pt x="633" y="483"/>
                      <a:pt x="664" y="479"/>
                      <a:pt x="695" y="479"/>
                    </a:cubicBezTo>
                    <a:cubicBezTo>
                      <a:pt x="757" y="479"/>
                      <a:pt x="819" y="497"/>
                      <a:pt x="847" y="497"/>
                    </a:cubicBezTo>
                    <a:cubicBezTo>
                      <a:pt x="877" y="507"/>
                      <a:pt x="909" y="512"/>
                      <a:pt x="941" y="512"/>
                    </a:cubicBezTo>
                    <a:cubicBezTo>
                      <a:pt x="1039" y="512"/>
                      <a:pt x="1138" y="467"/>
                      <a:pt x="1169" y="375"/>
                    </a:cubicBezTo>
                    <a:cubicBezTo>
                      <a:pt x="1208" y="256"/>
                      <a:pt x="1169" y="95"/>
                      <a:pt x="1047" y="53"/>
                    </a:cubicBezTo>
                    <a:cubicBezTo>
                      <a:pt x="1021" y="53"/>
                      <a:pt x="869" y="0"/>
                      <a:pt x="68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3;p37">
                <a:extLst>
                  <a:ext uri="{FF2B5EF4-FFF2-40B4-BE49-F238E27FC236}">
                    <a16:creationId xmlns:a16="http://schemas.microsoft.com/office/drawing/2014/main" id="{B58C35C7-9CC1-B3EA-CD4C-BBF12B54D201}"/>
                  </a:ext>
                </a:extLst>
              </p:cNvPr>
              <p:cNvSpPr/>
              <p:nvPr/>
            </p:nvSpPr>
            <p:spPr>
              <a:xfrm>
                <a:off x="6312800" y="3675275"/>
                <a:ext cx="633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810" extrusionOk="0">
                    <a:moveTo>
                      <a:pt x="280" y="0"/>
                    </a:moveTo>
                    <a:cubicBezTo>
                      <a:pt x="161" y="0"/>
                      <a:pt x="39" y="119"/>
                      <a:pt x="39" y="242"/>
                    </a:cubicBezTo>
                    <a:cubicBezTo>
                      <a:pt x="0" y="361"/>
                      <a:pt x="119" y="483"/>
                      <a:pt x="242" y="483"/>
                    </a:cubicBezTo>
                    <a:cubicBezTo>
                      <a:pt x="242" y="483"/>
                      <a:pt x="441" y="483"/>
                      <a:pt x="602" y="602"/>
                    </a:cubicBezTo>
                    <a:cubicBezTo>
                      <a:pt x="843" y="683"/>
                      <a:pt x="1004" y="844"/>
                      <a:pt x="1085" y="1047"/>
                    </a:cubicBezTo>
                    <a:cubicBezTo>
                      <a:pt x="1246" y="1648"/>
                      <a:pt x="1771" y="1809"/>
                      <a:pt x="2131" y="1809"/>
                    </a:cubicBezTo>
                    <a:cubicBezTo>
                      <a:pt x="2212" y="1809"/>
                      <a:pt x="2253" y="1809"/>
                      <a:pt x="2334" y="1771"/>
                    </a:cubicBezTo>
                    <a:cubicBezTo>
                      <a:pt x="2453" y="1771"/>
                      <a:pt x="2533" y="1648"/>
                      <a:pt x="2533" y="1529"/>
                    </a:cubicBezTo>
                    <a:cubicBezTo>
                      <a:pt x="2500" y="1423"/>
                      <a:pt x="2403" y="1319"/>
                      <a:pt x="2300" y="1319"/>
                    </a:cubicBezTo>
                    <a:cubicBezTo>
                      <a:pt x="2285" y="1319"/>
                      <a:pt x="2269" y="1321"/>
                      <a:pt x="2253" y="1327"/>
                    </a:cubicBezTo>
                    <a:cubicBezTo>
                      <a:pt x="2243" y="1327"/>
                      <a:pt x="2200" y="1332"/>
                      <a:pt x="2139" y="1332"/>
                    </a:cubicBezTo>
                    <a:cubicBezTo>
                      <a:pt x="1958" y="1332"/>
                      <a:pt x="1618" y="1286"/>
                      <a:pt x="1529" y="924"/>
                    </a:cubicBezTo>
                    <a:cubicBezTo>
                      <a:pt x="1288" y="119"/>
                      <a:pt x="322" y="39"/>
                      <a:pt x="280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4;p37">
                <a:extLst>
                  <a:ext uri="{FF2B5EF4-FFF2-40B4-BE49-F238E27FC236}">
                    <a16:creationId xmlns:a16="http://schemas.microsoft.com/office/drawing/2014/main" id="{8140B1EF-73AD-5583-9748-4278DC398AF5}"/>
                  </a:ext>
                </a:extLst>
              </p:cNvPr>
              <p:cNvSpPr/>
              <p:nvPr/>
            </p:nvSpPr>
            <p:spPr>
              <a:xfrm>
                <a:off x="6337900" y="3701825"/>
                <a:ext cx="18125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150" extrusionOk="0">
                    <a:moveTo>
                      <a:pt x="465" y="0"/>
                    </a:moveTo>
                    <a:cubicBezTo>
                      <a:pt x="383" y="0"/>
                      <a:pt x="308" y="28"/>
                      <a:pt x="284" y="104"/>
                    </a:cubicBezTo>
                    <a:cubicBezTo>
                      <a:pt x="0" y="467"/>
                      <a:pt x="123" y="870"/>
                      <a:pt x="242" y="1069"/>
                    </a:cubicBezTo>
                    <a:cubicBezTo>
                      <a:pt x="322" y="1111"/>
                      <a:pt x="364" y="1150"/>
                      <a:pt x="445" y="1150"/>
                    </a:cubicBezTo>
                    <a:cubicBezTo>
                      <a:pt x="483" y="1150"/>
                      <a:pt x="564" y="1150"/>
                      <a:pt x="606" y="1111"/>
                    </a:cubicBezTo>
                    <a:cubicBezTo>
                      <a:pt x="686" y="1069"/>
                      <a:pt x="725" y="908"/>
                      <a:pt x="644" y="789"/>
                    </a:cubicBezTo>
                    <a:cubicBezTo>
                      <a:pt x="644" y="789"/>
                      <a:pt x="525" y="586"/>
                      <a:pt x="644" y="387"/>
                    </a:cubicBezTo>
                    <a:cubicBezTo>
                      <a:pt x="725" y="265"/>
                      <a:pt x="686" y="104"/>
                      <a:pt x="606" y="23"/>
                    </a:cubicBezTo>
                    <a:cubicBezTo>
                      <a:pt x="561" y="9"/>
                      <a:pt x="512" y="0"/>
                      <a:pt x="465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5;p37">
                <a:extLst>
                  <a:ext uri="{FF2B5EF4-FFF2-40B4-BE49-F238E27FC236}">
                    <a16:creationId xmlns:a16="http://schemas.microsoft.com/office/drawing/2014/main" id="{1066EDB0-BDF3-5927-7EEB-7BDF367BF5DB}"/>
                  </a:ext>
                </a:extLst>
              </p:cNvPr>
              <p:cNvSpPr/>
              <p:nvPr/>
            </p:nvSpPr>
            <p:spPr>
              <a:xfrm>
                <a:off x="6248425" y="3641675"/>
                <a:ext cx="744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1989" extrusionOk="0">
                    <a:moveTo>
                      <a:pt x="2687" y="1"/>
                    </a:moveTo>
                    <a:cubicBezTo>
                      <a:pt x="2600" y="1"/>
                      <a:pt x="2524" y="45"/>
                      <a:pt x="2495" y="137"/>
                    </a:cubicBezTo>
                    <a:cubicBezTo>
                      <a:pt x="2495" y="137"/>
                      <a:pt x="2292" y="540"/>
                      <a:pt x="1770" y="578"/>
                    </a:cubicBezTo>
                    <a:cubicBezTo>
                      <a:pt x="682" y="578"/>
                      <a:pt x="80" y="1586"/>
                      <a:pt x="80" y="1624"/>
                    </a:cubicBezTo>
                    <a:cubicBezTo>
                      <a:pt x="0" y="1747"/>
                      <a:pt x="39" y="1866"/>
                      <a:pt x="161" y="1946"/>
                    </a:cubicBezTo>
                    <a:cubicBezTo>
                      <a:pt x="200" y="1946"/>
                      <a:pt x="241" y="1988"/>
                      <a:pt x="280" y="1988"/>
                    </a:cubicBezTo>
                    <a:cubicBezTo>
                      <a:pt x="361" y="1988"/>
                      <a:pt x="441" y="1946"/>
                      <a:pt x="483" y="1866"/>
                    </a:cubicBezTo>
                    <a:cubicBezTo>
                      <a:pt x="483" y="1866"/>
                      <a:pt x="924" y="1022"/>
                      <a:pt x="1770" y="1022"/>
                    </a:cubicBezTo>
                    <a:cubicBezTo>
                      <a:pt x="2575" y="1022"/>
                      <a:pt x="2897" y="337"/>
                      <a:pt x="2897" y="337"/>
                    </a:cubicBezTo>
                    <a:cubicBezTo>
                      <a:pt x="2977" y="218"/>
                      <a:pt x="2897" y="57"/>
                      <a:pt x="2775" y="15"/>
                    </a:cubicBezTo>
                    <a:cubicBezTo>
                      <a:pt x="2745" y="5"/>
                      <a:pt x="2716" y="1"/>
                      <a:pt x="2687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6;p37">
                <a:extLst>
                  <a:ext uri="{FF2B5EF4-FFF2-40B4-BE49-F238E27FC236}">
                    <a16:creationId xmlns:a16="http://schemas.microsoft.com/office/drawing/2014/main" id="{247A102C-DD2E-324A-9AE6-91A4CAD4190B}"/>
                  </a:ext>
                </a:extLst>
              </p:cNvPr>
              <p:cNvSpPr/>
              <p:nvPr/>
            </p:nvSpPr>
            <p:spPr>
              <a:xfrm>
                <a:off x="6267475" y="3661200"/>
                <a:ext cx="24175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27" extrusionOk="0">
                    <a:moveTo>
                      <a:pt x="204" y="0"/>
                    </a:moveTo>
                    <a:cubicBezTo>
                      <a:pt x="81" y="0"/>
                      <a:pt x="1" y="119"/>
                      <a:pt x="1" y="280"/>
                    </a:cubicBezTo>
                    <a:cubicBezTo>
                      <a:pt x="81" y="843"/>
                      <a:pt x="564" y="1085"/>
                      <a:pt x="564" y="1127"/>
                    </a:cubicBezTo>
                    <a:lnTo>
                      <a:pt x="687" y="1127"/>
                    </a:lnTo>
                    <a:cubicBezTo>
                      <a:pt x="767" y="1127"/>
                      <a:pt x="847" y="1085"/>
                      <a:pt x="886" y="1004"/>
                    </a:cubicBezTo>
                    <a:cubicBezTo>
                      <a:pt x="967" y="885"/>
                      <a:pt x="928" y="724"/>
                      <a:pt x="806" y="682"/>
                    </a:cubicBezTo>
                    <a:cubicBezTo>
                      <a:pt x="806" y="682"/>
                      <a:pt x="526" y="522"/>
                      <a:pt x="484" y="200"/>
                    </a:cubicBezTo>
                    <a:cubicBezTo>
                      <a:pt x="445" y="81"/>
                      <a:pt x="323" y="0"/>
                      <a:pt x="20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607;p37">
                <a:extLst>
                  <a:ext uri="{FF2B5EF4-FFF2-40B4-BE49-F238E27FC236}">
                    <a16:creationId xmlns:a16="http://schemas.microsoft.com/office/drawing/2014/main" id="{7D4C9537-3836-DE56-A159-E95E0DFA60A9}"/>
                  </a:ext>
                </a:extLst>
              </p:cNvPr>
              <p:cNvSpPr/>
              <p:nvPr/>
            </p:nvSpPr>
            <p:spPr>
              <a:xfrm>
                <a:off x="6282625" y="3640850"/>
                <a:ext cx="1610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56" extrusionOk="0">
                    <a:moveTo>
                      <a:pt x="272" y="1"/>
                    </a:moveTo>
                    <a:cubicBezTo>
                      <a:pt x="169" y="1"/>
                      <a:pt x="81" y="106"/>
                      <a:pt x="81" y="209"/>
                    </a:cubicBezTo>
                    <a:cubicBezTo>
                      <a:pt x="39" y="289"/>
                      <a:pt x="0" y="734"/>
                      <a:pt x="200" y="975"/>
                    </a:cubicBezTo>
                    <a:cubicBezTo>
                      <a:pt x="241" y="1055"/>
                      <a:pt x="322" y="1055"/>
                      <a:pt x="402" y="1055"/>
                    </a:cubicBezTo>
                    <a:cubicBezTo>
                      <a:pt x="441" y="1055"/>
                      <a:pt x="483" y="1055"/>
                      <a:pt x="522" y="1014"/>
                    </a:cubicBezTo>
                    <a:cubicBezTo>
                      <a:pt x="644" y="933"/>
                      <a:pt x="644" y="772"/>
                      <a:pt x="563" y="692"/>
                    </a:cubicBezTo>
                    <a:cubicBezTo>
                      <a:pt x="522" y="611"/>
                      <a:pt x="522" y="412"/>
                      <a:pt x="522" y="251"/>
                    </a:cubicBezTo>
                    <a:cubicBezTo>
                      <a:pt x="563" y="128"/>
                      <a:pt x="441" y="9"/>
                      <a:pt x="322" y="9"/>
                    </a:cubicBezTo>
                    <a:cubicBezTo>
                      <a:pt x="305" y="4"/>
                      <a:pt x="288" y="1"/>
                      <a:pt x="272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608;p37">
                <a:extLst>
                  <a:ext uri="{FF2B5EF4-FFF2-40B4-BE49-F238E27FC236}">
                    <a16:creationId xmlns:a16="http://schemas.microsoft.com/office/drawing/2014/main" id="{94DA81DC-065D-A9CF-99FC-1046E6967DE4}"/>
                  </a:ext>
                </a:extLst>
              </p:cNvPr>
              <p:cNvSpPr/>
              <p:nvPr/>
            </p:nvSpPr>
            <p:spPr>
              <a:xfrm>
                <a:off x="6381200" y="3784875"/>
                <a:ext cx="1147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630" extrusionOk="0">
                    <a:moveTo>
                      <a:pt x="2292" y="0"/>
                    </a:moveTo>
                    <a:cubicBezTo>
                      <a:pt x="1046" y="0"/>
                      <a:pt x="0" y="1047"/>
                      <a:pt x="0" y="2296"/>
                    </a:cubicBezTo>
                    <a:cubicBezTo>
                      <a:pt x="0" y="3583"/>
                      <a:pt x="1046" y="4629"/>
                      <a:pt x="2292" y="4629"/>
                    </a:cubicBezTo>
                    <a:cubicBezTo>
                      <a:pt x="3580" y="4629"/>
                      <a:pt x="4587" y="3583"/>
                      <a:pt x="4587" y="2296"/>
                    </a:cubicBezTo>
                    <a:cubicBezTo>
                      <a:pt x="4587" y="1047"/>
                      <a:pt x="3580" y="0"/>
                      <a:pt x="2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609;p37">
                <a:extLst>
                  <a:ext uri="{FF2B5EF4-FFF2-40B4-BE49-F238E27FC236}">
                    <a16:creationId xmlns:a16="http://schemas.microsoft.com/office/drawing/2014/main" id="{4DB54145-3F17-6A55-868A-3998152BF4C7}"/>
                  </a:ext>
                </a:extLst>
              </p:cNvPr>
              <p:cNvSpPr/>
              <p:nvPr/>
            </p:nvSpPr>
            <p:spPr>
              <a:xfrm>
                <a:off x="6428425" y="3784875"/>
                <a:ext cx="67475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630" extrusionOk="0">
                    <a:moveTo>
                      <a:pt x="403" y="0"/>
                    </a:moveTo>
                    <a:cubicBezTo>
                      <a:pt x="284" y="0"/>
                      <a:pt x="162" y="42"/>
                      <a:pt x="1" y="42"/>
                    </a:cubicBezTo>
                    <a:cubicBezTo>
                      <a:pt x="1089" y="242"/>
                      <a:pt x="1932" y="1169"/>
                      <a:pt x="1932" y="2296"/>
                    </a:cubicBezTo>
                    <a:cubicBezTo>
                      <a:pt x="1932" y="3461"/>
                      <a:pt x="1089" y="4388"/>
                      <a:pt x="1" y="4587"/>
                    </a:cubicBezTo>
                    <a:cubicBezTo>
                      <a:pt x="162" y="4587"/>
                      <a:pt x="284" y="4629"/>
                      <a:pt x="403" y="4629"/>
                    </a:cubicBezTo>
                    <a:cubicBezTo>
                      <a:pt x="1691" y="4629"/>
                      <a:pt x="2698" y="3583"/>
                      <a:pt x="2698" y="2296"/>
                    </a:cubicBezTo>
                    <a:cubicBezTo>
                      <a:pt x="2698" y="1047"/>
                      <a:pt x="1691" y="0"/>
                      <a:pt x="40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610;p37">
                <a:extLst>
                  <a:ext uri="{FF2B5EF4-FFF2-40B4-BE49-F238E27FC236}">
                    <a16:creationId xmlns:a16="http://schemas.microsoft.com/office/drawing/2014/main" id="{172C8A17-449F-E4A8-DA3C-D2CBB77143CE}"/>
                  </a:ext>
                </a:extLst>
              </p:cNvPr>
              <p:cNvSpPr/>
              <p:nvPr/>
            </p:nvSpPr>
            <p:spPr>
              <a:xfrm>
                <a:off x="6405325" y="3809025"/>
                <a:ext cx="67400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698" extrusionOk="0">
                    <a:moveTo>
                      <a:pt x="967" y="0"/>
                    </a:moveTo>
                    <a:cubicBezTo>
                      <a:pt x="886" y="0"/>
                      <a:pt x="806" y="42"/>
                      <a:pt x="806" y="122"/>
                    </a:cubicBezTo>
                    <a:lnTo>
                      <a:pt x="806" y="686"/>
                    </a:lnTo>
                    <a:cubicBezTo>
                      <a:pt x="806" y="766"/>
                      <a:pt x="764" y="847"/>
                      <a:pt x="683" y="847"/>
                    </a:cubicBezTo>
                    <a:lnTo>
                      <a:pt x="120" y="847"/>
                    </a:lnTo>
                    <a:cubicBezTo>
                      <a:pt x="39" y="847"/>
                      <a:pt x="1" y="885"/>
                      <a:pt x="1" y="966"/>
                    </a:cubicBezTo>
                    <a:lnTo>
                      <a:pt x="1" y="1732"/>
                    </a:lnTo>
                    <a:cubicBezTo>
                      <a:pt x="1" y="1812"/>
                      <a:pt x="39" y="1851"/>
                      <a:pt x="120" y="1851"/>
                    </a:cubicBezTo>
                    <a:lnTo>
                      <a:pt x="683" y="1851"/>
                    </a:lnTo>
                    <a:cubicBezTo>
                      <a:pt x="764" y="1851"/>
                      <a:pt x="806" y="1931"/>
                      <a:pt x="806" y="2012"/>
                    </a:cubicBezTo>
                    <a:lnTo>
                      <a:pt x="806" y="2575"/>
                    </a:lnTo>
                    <a:cubicBezTo>
                      <a:pt x="806" y="2656"/>
                      <a:pt x="886" y="2698"/>
                      <a:pt x="967" y="2698"/>
                    </a:cubicBezTo>
                    <a:lnTo>
                      <a:pt x="1729" y="2698"/>
                    </a:lnTo>
                    <a:cubicBezTo>
                      <a:pt x="1771" y="2698"/>
                      <a:pt x="1852" y="2656"/>
                      <a:pt x="1852" y="2575"/>
                    </a:cubicBezTo>
                    <a:lnTo>
                      <a:pt x="1852" y="2012"/>
                    </a:lnTo>
                    <a:cubicBezTo>
                      <a:pt x="1852" y="1931"/>
                      <a:pt x="1890" y="1851"/>
                      <a:pt x="1971" y="1851"/>
                    </a:cubicBezTo>
                    <a:lnTo>
                      <a:pt x="2534" y="1851"/>
                    </a:lnTo>
                    <a:cubicBezTo>
                      <a:pt x="2615" y="1851"/>
                      <a:pt x="2695" y="1812"/>
                      <a:pt x="2695" y="1732"/>
                    </a:cubicBezTo>
                    <a:lnTo>
                      <a:pt x="2695" y="966"/>
                    </a:lnTo>
                    <a:cubicBezTo>
                      <a:pt x="2695" y="885"/>
                      <a:pt x="2615" y="847"/>
                      <a:pt x="2534" y="847"/>
                    </a:cubicBezTo>
                    <a:lnTo>
                      <a:pt x="1971" y="847"/>
                    </a:lnTo>
                    <a:cubicBezTo>
                      <a:pt x="1890" y="847"/>
                      <a:pt x="1852" y="766"/>
                      <a:pt x="1852" y="686"/>
                    </a:cubicBezTo>
                    <a:lnTo>
                      <a:pt x="1852" y="122"/>
                    </a:lnTo>
                    <a:cubicBezTo>
                      <a:pt x="1852" y="42"/>
                      <a:pt x="1771" y="0"/>
                      <a:pt x="1729" y="0"/>
                    </a:cubicBezTo>
                    <a:close/>
                  </a:path>
                </a:pathLst>
              </a:custGeom>
              <a:solidFill>
                <a:srgbClr val="D6FA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5" name="Google Shape;1873;p51">
            <a:extLst>
              <a:ext uri="{FF2B5EF4-FFF2-40B4-BE49-F238E27FC236}">
                <a16:creationId xmlns:a16="http://schemas.microsoft.com/office/drawing/2014/main" id="{BFE61534-E1B1-934C-DFF0-0B09286D010D}"/>
              </a:ext>
            </a:extLst>
          </p:cNvPr>
          <p:cNvSpPr txBox="1">
            <a:spLocks/>
          </p:cNvSpPr>
          <p:nvPr/>
        </p:nvSpPr>
        <p:spPr>
          <a:xfrm>
            <a:off x="1837113" y="4266146"/>
            <a:ext cx="269386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sz="12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참고자료</a:t>
            </a:r>
            <a:r>
              <a:rPr lang="en-US" altLang="ko-KR" sz="12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(Reference)</a:t>
            </a:r>
            <a:endParaRPr lang="en-US" sz="1200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466" name="Google Shape;1874;p51">
            <a:extLst>
              <a:ext uri="{FF2B5EF4-FFF2-40B4-BE49-F238E27FC236}">
                <a16:creationId xmlns:a16="http://schemas.microsoft.com/office/drawing/2014/main" id="{F9B4D10A-F073-9DCA-543D-4DCF8E1B5624}"/>
              </a:ext>
            </a:extLst>
          </p:cNvPr>
          <p:cNvSpPr txBox="1">
            <a:spLocks/>
          </p:cNvSpPr>
          <p:nvPr/>
        </p:nvSpPr>
        <p:spPr>
          <a:xfrm>
            <a:off x="1837113" y="4515516"/>
            <a:ext cx="5659110" cy="62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대한고혈압학회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2021 Fact Sheet</a:t>
            </a:r>
          </a:p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대한고혈압학회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&amp;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질병관리본부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2019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고혈압의 예방과 관리</a:t>
            </a:r>
            <a:endParaRPr lang="en-US" altLang="ko-KR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대한의학회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&amp;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질병관리본부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2019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일차의료용 근거기반 고혈압 임상진료지침</a:t>
            </a:r>
            <a:endParaRPr lang="en-US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3074" name="Picture 2" descr="대한고혈압학회">
            <a:extLst>
              <a:ext uri="{FF2B5EF4-FFF2-40B4-BE49-F238E27FC236}">
                <a16:creationId xmlns:a16="http://schemas.microsoft.com/office/drawing/2014/main" id="{287A5095-EE11-976A-FBC1-2FD8C6CCE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5" y="1259464"/>
            <a:ext cx="1420521" cy="27818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69403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1993950" y="2313138"/>
            <a:ext cx="515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388" name="Google Shape;388;p35"/>
          <p:cNvSpPr txBox="1">
            <a:spLocks noGrp="1"/>
          </p:cNvSpPr>
          <p:nvPr>
            <p:ph type="title" idx="2"/>
          </p:nvPr>
        </p:nvSpPr>
        <p:spPr>
          <a:xfrm>
            <a:off x="3337800" y="1668996"/>
            <a:ext cx="2468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1"/>
          </p:nvPr>
        </p:nvSpPr>
        <p:spPr>
          <a:xfrm>
            <a:off x="3265050" y="3024513"/>
            <a:ext cx="26139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Preprocessing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72620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45"/>
          <p:cNvGrpSpPr/>
          <p:nvPr/>
        </p:nvGrpSpPr>
        <p:grpSpPr>
          <a:xfrm>
            <a:off x="2683755" y="1584225"/>
            <a:ext cx="2058900" cy="2568129"/>
            <a:chOff x="2517500" y="1498236"/>
            <a:chExt cx="2058900" cy="2568129"/>
          </a:xfrm>
        </p:grpSpPr>
        <p:sp>
          <p:nvSpPr>
            <p:cNvPr id="1347" name="Google Shape;1347;p45"/>
            <p:cNvSpPr/>
            <p:nvPr/>
          </p:nvSpPr>
          <p:spPr>
            <a:xfrm>
              <a:off x="3023457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2517500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45"/>
          <p:cNvGrpSpPr/>
          <p:nvPr/>
        </p:nvGrpSpPr>
        <p:grpSpPr>
          <a:xfrm>
            <a:off x="6761168" y="1584225"/>
            <a:ext cx="2058900" cy="2568129"/>
            <a:chOff x="6594913" y="1498236"/>
            <a:chExt cx="2058900" cy="2568129"/>
          </a:xfrm>
        </p:grpSpPr>
        <p:sp>
          <p:nvSpPr>
            <p:cNvPr id="1350" name="Google Shape;1350;p45"/>
            <p:cNvSpPr/>
            <p:nvPr/>
          </p:nvSpPr>
          <p:spPr>
            <a:xfrm>
              <a:off x="7100875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6594913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45"/>
          <p:cNvGrpSpPr/>
          <p:nvPr/>
        </p:nvGrpSpPr>
        <p:grpSpPr>
          <a:xfrm>
            <a:off x="4733743" y="1584225"/>
            <a:ext cx="2058900" cy="2568129"/>
            <a:chOff x="4567488" y="1498236"/>
            <a:chExt cx="2058900" cy="2568129"/>
          </a:xfrm>
        </p:grpSpPr>
        <p:sp>
          <p:nvSpPr>
            <p:cNvPr id="1353" name="Google Shape;1353;p45"/>
            <p:cNvSpPr/>
            <p:nvPr/>
          </p:nvSpPr>
          <p:spPr>
            <a:xfrm>
              <a:off x="5093591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4567488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45"/>
          <p:cNvGrpSpPr/>
          <p:nvPr/>
        </p:nvGrpSpPr>
        <p:grpSpPr>
          <a:xfrm>
            <a:off x="671155" y="1584225"/>
            <a:ext cx="2058900" cy="2568129"/>
            <a:chOff x="504900" y="1498236"/>
            <a:chExt cx="2058900" cy="2568129"/>
          </a:xfrm>
        </p:grpSpPr>
        <p:sp>
          <p:nvSpPr>
            <p:cNvPr id="1356" name="Google Shape;1356;p45"/>
            <p:cNvSpPr/>
            <p:nvPr/>
          </p:nvSpPr>
          <p:spPr>
            <a:xfrm>
              <a:off x="1010838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504900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45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Workflow 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데이터 준비 과정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359" name="Google Shape;1359;p45"/>
          <p:cNvSpPr txBox="1">
            <a:spLocks noGrp="1"/>
          </p:cNvSpPr>
          <p:nvPr>
            <p:ph type="subTitle" idx="4294967295"/>
          </p:nvPr>
        </p:nvSpPr>
        <p:spPr>
          <a:xfrm>
            <a:off x="2807352" y="2631224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TARGET</a:t>
            </a: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FEATURE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1" name="Google Shape;1361;p45"/>
          <p:cNvSpPr txBox="1">
            <a:spLocks noGrp="1"/>
          </p:cNvSpPr>
          <p:nvPr>
            <p:ph type="subTitle" idx="4294967295"/>
          </p:nvPr>
        </p:nvSpPr>
        <p:spPr>
          <a:xfrm>
            <a:off x="757355" y="2631224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RAW DATA</a:t>
            </a: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MISSING  VALUE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3" name="Google Shape;1363;p45"/>
          <p:cNvSpPr txBox="1">
            <a:spLocks noGrp="1"/>
          </p:cNvSpPr>
          <p:nvPr>
            <p:ph type="subTitle" idx="4294967295"/>
          </p:nvPr>
        </p:nvSpPr>
        <p:spPr>
          <a:xfrm>
            <a:off x="4857350" y="2631225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CORRELATION</a:t>
            </a: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OUTLIER</a:t>
            </a:r>
            <a:endParaRPr lang="en-US"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5" name="Google Shape;1365;p45"/>
          <p:cNvSpPr txBox="1">
            <a:spLocks noGrp="1"/>
          </p:cNvSpPr>
          <p:nvPr>
            <p:ph type="subTitle" idx="4294967295"/>
          </p:nvPr>
        </p:nvSpPr>
        <p:spPr>
          <a:xfrm>
            <a:off x="6907347" y="2631225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EDA</a:t>
            </a: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FINAL DATA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4" name="Google Shape;1504;p45"/>
          <p:cNvGrpSpPr/>
          <p:nvPr/>
        </p:nvGrpSpPr>
        <p:grpSpPr>
          <a:xfrm rot="610235">
            <a:off x="7269366" y="608108"/>
            <a:ext cx="1173450" cy="572672"/>
            <a:chOff x="7051621" y="574900"/>
            <a:chExt cx="1430000" cy="697875"/>
          </a:xfrm>
        </p:grpSpPr>
        <p:sp>
          <p:nvSpPr>
            <p:cNvPr id="1505" name="Google Shape;1505;p45"/>
            <p:cNvSpPr/>
            <p:nvPr/>
          </p:nvSpPr>
          <p:spPr>
            <a:xfrm>
              <a:off x="7397396" y="592250"/>
              <a:ext cx="738450" cy="673250"/>
            </a:xfrm>
            <a:custGeom>
              <a:avLst/>
              <a:gdLst/>
              <a:ahLst/>
              <a:cxnLst/>
              <a:rect l="l" t="t" r="r" b="b"/>
              <a:pathLst>
                <a:path w="29538" h="26930" extrusionOk="0">
                  <a:moveTo>
                    <a:pt x="14693" y="0"/>
                  </a:moveTo>
                  <a:cubicBezTo>
                    <a:pt x="10188" y="0"/>
                    <a:pt x="5822" y="2771"/>
                    <a:pt x="2760" y="14123"/>
                  </a:cubicBezTo>
                  <a:cubicBezTo>
                    <a:pt x="1" y="24601"/>
                    <a:pt x="6986" y="26929"/>
                    <a:pt x="14693" y="26929"/>
                  </a:cubicBezTo>
                  <a:cubicBezTo>
                    <a:pt x="22552" y="26929"/>
                    <a:pt x="29537" y="24601"/>
                    <a:pt x="26778" y="14123"/>
                  </a:cubicBezTo>
                  <a:cubicBezTo>
                    <a:pt x="23576" y="2771"/>
                    <a:pt x="19350" y="0"/>
                    <a:pt x="14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7477446" y="625125"/>
              <a:ext cx="578350" cy="603975"/>
            </a:xfrm>
            <a:custGeom>
              <a:avLst/>
              <a:gdLst/>
              <a:ahLst/>
              <a:cxnLst/>
              <a:rect l="l" t="t" r="r" b="b"/>
              <a:pathLst>
                <a:path w="23134" h="24159" extrusionOk="0">
                  <a:moveTo>
                    <a:pt x="11491" y="1"/>
                  </a:moveTo>
                  <a:cubicBezTo>
                    <a:pt x="8290" y="1"/>
                    <a:pt x="4075" y="1596"/>
                    <a:pt x="874" y="13238"/>
                  </a:cubicBezTo>
                  <a:cubicBezTo>
                    <a:pt x="0" y="16731"/>
                    <a:pt x="140" y="19350"/>
                    <a:pt x="1456" y="21097"/>
                  </a:cubicBezTo>
                  <a:cubicBezTo>
                    <a:pt x="3051" y="23134"/>
                    <a:pt x="6543" y="24159"/>
                    <a:pt x="11491" y="24159"/>
                  </a:cubicBezTo>
                  <a:cubicBezTo>
                    <a:pt x="16591" y="24159"/>
                    <a:pt x="19932" y="23134"/>
                    <a:pt x="21539" y="21097"/>
                  </a:cubicBezTo>
                  <a:cubicBezTo>
                    <a:pt x="22843" y="19350"/>
                    <a:pt x="23134" y="16731"/>
                    <a:pt x="22121" y="13238"/>
                  </a:cubicBezTo>
                  <a:cubicBezTo>
                    <a:pt x="18919" y="1596"/>
                    <a:pt x="14844" y="1"/>
                    <a:pt x="114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7644796" y="752325"/>
              <a:ext cx="243650" cy="21850"/>
            </a:xfrm>
            <a:custGeom>
              <a:avLst/>
              <a:gdLst/>
              <a:ahLst/>
              <a:cxnLst/>
              <a:rect l="l" t="t" r="r" b="b"/>
              <a:pathLst>
                <a:path w="9746" h="874" extrusionOk="0">
                  <a:moveTo>
                    <a:pt x="292" y="1"/>
                  </a:moveTo>
                  <a:cubicBezTo>
                    <a:pt x="140" y="1"/>
                    <a:pt x="1" y="1"/>
                    <a:pt x="1" y="152"/>
                  </a:cubicBezTo>
                  <a:cubicBezTo>
                    <a:pt x="1" y="292"/>
                    <a:pt x="140" y="443"/>
                    <a:pt x="140" y="443"/>
                  </a:cubicBezTo>
                  <a:cubicBezTo>
                    <a:pt x="292" y="443"/>
                    <a:pt x="2329" y="874"/>
                    <a:pt x="4797" y="874"/>
                  </a:cubicBezTo>
                  <a:cubicBezTo>
                    <a:pt x="7417" y="874"/>
                    <a:pt x="9454" y="443"/>
                    <a:pt x="9454" y="443"/>
                  </a:cubicBezTo>
                  <a:cubicBezTo>
                    <a:pt x="9606" y="443"/>
                    <a:pt x="9745" y="292"/>
                    <a:pt x="9745" y="152"/>
                  </a:cubicBezTo>
                  <a:cubicBezTo>
                    <a:pt x="9606" y="1"/>
                    <a:pt x="9606" y="1"/>
                    <a:pt x="9454" y="1"/>
                  </a:cubicBezTo>
                  <a:cubicBezTo>
                    <a:pt x="9314" y="1"/>
                    <a:pt x="7417" y="292"/>
                    <a:pt x="4797" y="292"/>
                  </a:cubicBezTo>
                  <a:cubicBezTo>
                    <a:pt x="2329" y="292"/>
                    <a:pt x="292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7582796" y="916200"/>
              <a:ext cx="367650" cy="29125"/>
            </a:xfrm>
            <a:custGeom>
              <a:avLst/>
              <a:gdLst/>
              <a:ahLst/>
              <a:cxnLst/>
              <a:rect l="l" t="t" r="r" b="b"/>
              <a:pathLst>
                <a:path w="14706" h="1165" extrusionOk="0">
                  <a:moveTo>
                    <a:pt x="292" y="0"/>
                  </a:moveTo>
                  <a:cubicBezTo>
                    <a:pt x="152" y="0"/>
                    <a:pt x="1" y="0"/>
                    <a:pt x="1" y="140"/>
                  </a:cubicBezTo>
                  <a:cubicBezTo>
                    <a:pt x="1" y="291"/>
                    <a:pt x="1" y="431"/>
                    <a:pt x="152" y="431"/>
                  </a:cubicBezTo>
                  <a:cubicBezTo>
                    <a:pt x="152" y="431"/>
                    <a:pt x="3354" y="1165"/>
                    <a:pt x="7277" y="1165"/>
                  </a:cubicBezTo>
                  <a:cubicBezTo>
                    <a:pt x="11352" y="1165"/>
                    <a:pt x="14414" y="431"/>
                    <a:pt x="14414" y="431"/>
                  </a:cubicBezTo>
                  <a:cubicBezTo>
                    <a:pt x="14554" y="431"/>
                    <a:pt x="14705" y="291"/>
                    <a:pt x="14705" y="140"/>
                  </a:cubicBezTo>
                  <a:cubicBezTo>
                    <a:pt x="14554" y="0"/>
                    <a:pt x="14554" y="0"/>
                    <a:pt x="14414" y="0"/>
                  </a:cubicBezTo>
                  <a:cubicBezTo>
                    <a:pt x="14263" y="0"/>
                    <a:pt x="11352" y="722"/>
                    <a:pt x="7277" y="722"/>
                  </a:cubicBezTo>
                  <a:cubicBezTo>
                    <a:pt x="3354" y="722"/>
                    <a:pt x="292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7564771" y="1078325"/>
              <a:ext cx="403700" cy="41625"/>
            </a:xfrm>
            <a:custGeom>
              <a:avLst/>
              <a:gdLst/>
              <a:ahLst/>
              <a:cxnLst/>
              <a:rect l="l" t="t" r="r" b="b"/>
              <a:pathLst>
                <a:path w="16148" h="1665" extrusionOk="0">
                  <a:moveTo>
                    <a:pt x="165" y="1"/>
                  </a:moveTo>
                  <a:cubicBezTo>
                    <a:pt x="70" y="1"/>
                    <a:pt x="0" y="102"/>
                    <a:pt x="0" y="210"/>
                  </a:cubicBezTo>
                  <a:cubicBezTo>
                    <a:pt x="0" y="349"/>
                    <a:pt x="0" y="501"/>
                    <a:pt x="140" y="501"/>
                  </a:cubicBezTo>
                  <a:cubicBezTo>
                    <a:pt x="140" y="501"/>
                    <a:pt x="3493" y="1665"/>
                    <a:pt x="7998" y="1665"/>
                  </a:cubicBezTo>
                  <a:cubicBezTo>
                    <a:pt x="12655" y="1665"/>
                    <a:pt x="15857" y="501"/>
                    <a:pt x="16008" y="501"/>
                  </a:cubicBezTo>
                  <a:cubicBezTo>
                    <a:pt x="16008" y="501"/>
                    <a:pt x="16148" y="349"/>
                    <a:pt x="16148" y="210"/>
                  </a:cubicBezTo>
                  <a:cubicBezTo>
                    <a:pt x="16049" y="102"/>
                    <a:pt x="15944" y="1"/>
                    <a:pt x="15841" y="1"/>
                  </a:cubicBezTo>
                  <a:cubicBezTo>
                    <a:pt x="15799" y="1"/>
                    <a:pt x="15758" y="18"/>
                    <a:pt x="15717" y="58"/>
                  </a:cubicBezTo>
                  <a:cubicBezTo>
                    <a:pt x="15717" y="58"/>
                    <a:pt x="12515" y="1222"/>
                    <a:pt x="7998" y="1222"/>
                  </a:cubicBezTo>
                  <a:cubicBezTo>
                    <a:pt x="3493" y="1222"/>
                    <a:pt x="291" y="58"/>
                    <a:pt x="291" y="58"/>
                  </a:cubicBezTo>
                  <a:cubicBezTo>
                    <a:pt x="247" y="18"/>
                    <a:pt x="204" y="1"/>
                    <a:pt x="165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7455621" y="792500"/>
              <a:ext cx="618525" cy="465700"/>
            </a:xfrm>
            <a:custGeom>
              <a:avLst/>
              <a:gdLst/>
              <a:ahLst/>
              <a:cxnLst/>
              <a:rect l="l" t="t" r="r" b="b"/>
              <a:pathLst>
                <a:path w="24741" h="18628" extrusionOk="0">
                  <a:moveTo>
                    <a:pt x="21969" y="0"/>
                  </a:moveTo>
                  <a:cubicBezTo>
                    <a:pt x="21829" y="582"/>
                    <a:pt x="21538" y="1013"/>
                    <a:pt x="21387" y="1456"/>
                  </a:cubicBezTo>
                  <a:cubicBezTo>
                    <a:pt x="21969" y="2911"/>
                    <a:pt x="22412" y="4506"/>
                    <a:pt x="22994" y="6543"/>
                  </a:cubicBezTo>
                  <a:cubicBezTo>
                    <a:pt x="24007" y="10036"/>
                    <a:pt x="23716" y="12655"/>
                    <a:pt x="22412" y="14402"/>
                  </a:cubicBezTo>
                  <a:cubicBezTo>
                    <a:pt x="20805" y="16439"/>
                    <a:pt x="17464" y="17464"/>
                    <a:pt x="12364" y="17464"/>
                  </a:cubicBezTo>
                  <a:cubicBezTo>
                    <a:pt x="7416" y="17464"/>
                    <a:pt x="3924" y="16439"/>
                    <a:pt x="2329" y="14402"/>
                  </a:cubicBezTo>
                  <a:cubicBezTo>
                    <a:pt x="1595" y="13389"/>
                    <a:pt x="1164" y="11934"/>
                    <a:pt x="1164" y="10327"/>
                  </a:cubicBezTo>
                  <a:cubicBezTo>
                    <a:pt x="722" y="10327"/>
                    <a:pt x="431" y="10327"/>
                    <a:pt x="0" y="10187"/>
                  </a:cubicBezTo>
                  <a:lnTo>
                    <a:pt x="0" y="10187"/>
                  </a:lnTo>
                  <a:cubicBezTo>
                    <a:pt x="0" y="12516"/>
                    <a:pt x="582" y="14262"/>
                    <a:pt x="1886" y="15566"/>
                  </a:cubicBezTo>
                  <a:cubicBezTo>
                    <a:pt x="3784" y="17603"/>
                    <a:pt x="7125" y="18628"/>
                    <a:pt x="11934" y="18628"/>
                  </a:cubicBezTo>
                  <a:lnTo>
                    <a:pt x="12364" y="18628"/>
                  </a:lnTo>
                  <a:cubicBezTo>
                    <a:pt x="17894" y="18628"/>
                    <a:pt x="21538" y="17464"/>
                    <a:pt x="23424" y="15135"/>
                  </a:cubicBezTo>
                  <a:cubicBezTo>
                    <a:pt x="24298" y="13820"/>
                    <a:pt x="24740" y="12225"/>
                    <a:pt x="24740" y="10327"/>
                  </a:cubicBezTo>
                  <a:cubicBezTo>
                    <a:pt x="24740" y="9163"/>
                    <a:pt x="24589" y="7708"/>
                    <a:pt x="24158" y="6252"/>
                  </a:cubicBezTo>
                  <a:lnTo>
                    <a:pt x="24158" y="6113"/>
                  </a:lnTo>
                  <a:cubicBezTo>
                    <a:pt x="23576" y="4075"/>
                    <a:pt x="22994" y="2329"/>
                    <a:pt x="22260" y="722"/>
                  </a:cubicBezTo>
                  <a:cubicBezTo>
                    <a:pt x="22260" y="431"/>
                    <a:pt x="22121" y="291"/>
                    <a:pt x="21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7753946" y="792500"/>
              <a:ext cx="305625" cy="465700"/>
            </a:xfrm>
            <a:custGeom>
              <a:avLst/>
              <a:gdLst/>
              <a:ahLst/>
              <a:cxnLst/>
              <a:rect l="l" t="t" r="r" b="b"/>
              <a:pathLst>
                <a:path w="12225" h="18628" extrusionOk="0">
                  <a:moveTo>
                    <a:pt x="431" y="18628"/>
                  </a:moveTo>
                  <a:lnTo>
                    <a:pt x="431" y="18628"/>
                  </a:lnTo>
                  <a:lnTo>
                    <a:pt x="431" y="18628"/>
                  </a:lnTo>
                  <a:close/>
                  <a:moveTo>
                    <a:pt x="431" y="18628"/>
                  </a:moveTo>
                  <a:lnTo>
                    <a:pt x="431" y="18628"/>
                  </a:lnTo>
                  <a:lnTo>
                    <a:pt x="431" y="18628"/>
                  </a:lnTo>
                  <a:close/>
                  <a:moveTo>
                    <a:pt x="431" y="18628"/>
                  </a:moveTo>
                  <a:lnTo>
                    <a:pt x="431" y="18628"/>
                  </a:lnTo>
                  <a:lnTo>
                    <a:pt x="431" y="18628"/>
                  </a:lnTo>
                  <a:close/>
                  <a:moveTo>
                    <a:pt x="292" y="18628"/>
                  </a:moveTo>
                  <a:lnTo>
                    <a:pt x="431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140" y="18628"/>
                  </a:moveTo>
                  <a:lnTo>
                    <a:pt x="292" y="18628"/>
                  </a:lnTo>
                  <a:lnTo>
                    <a:pt x="140" y="18628"/>
                  </a:lnTo>
                  <a:close/>
                  <a:moveTo>
                    <a:pt x="140" y="18628"/>
                  </a:moveTo>
                  <a:lnTo>
                    <a:pt x="140" y="18628"/>
                  </a:lnTo>
                  <a:lnTo>
                    <a:pt x="140" y="18628"/>
                  </a:lnTo>
                  <a:close/>
                  <a:moveTo>
                    <a:pt x="1" y="18628"/>
                  </a:moveTo>
                  <a:lnTo>
                    <a:pt x="1" y="18628"/>
                  </a:lnTo>
                  <a:lnTo>
                    <a:pt x="1" y="18628"/>
                  </a:lnTo>
                  <a:close/>
                  <a:moveTo>
                    <a:pt x="12225" y="6113"/>
                  </a:moveTo>
                  <a:lnTo>
                    <a:pt x="12225" y="6113"/>
                  </a:lnTo>
                  <a:lnTo>
                    <a:pt x="12225" y="6113"/>
                  </a:lnTo>
                  <a:close/>
                  <a:moveTo>
                    <a:pt x="10036" y="0"/>
                  </a:moveTo>
                  <a:lnTo>
                    <a:pt x="10036" y="0"/>
                  </a:lnTo>
                  <a:cubicBezTo>
                    <a:pt x="10188" y="291"/>
                    <a:pt x="10327" y="431"/>
                    <a:pt x="10327" y="722"/>
                  </a:cubicBezTo>
                  <a:cubicBezTo>
                    <a:pt x="10327" y="431"/>
                    <a:pt x="10188" y="291"/>
                    <a:pt x="10036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7484721" y="828875"/>
              <a:ext cx="571075" cy="400225"/>
            </a:xfrm>
            <a:custGeom>
              <a:avLst/>
              <a:gdLst/>
              <a:ahLst/>
              <a:cxnLst/>
              <a:rect l="l" t="t" r="r" b="b"/>
              <a:pathLst>
                <a:path w="22843" h="16009" extrusionOk="0">
                  <a:moveTo>
                    <a:pt x="19059" y="10036"/>
                  </a:moveTo>
                  <a:cubicBezTo>
                    <a:pt x="19210" y="10036"/>
                    <a:pt x="19210" y="10036"/>
                    <a:pt x="19350" y="10188"/>
                  </a:cubicBezTo>
                  <a:cubicBezTo>
                    <a:pt x="19350" y="10327"/>
                    <a:pt x="19210" y="10479"/>
                    <a:pt x="19210" y="10479"/>
                  </a:cubicBezTo>
                  <a:cubicBezTo>
                    <a:pt x="19059" y="10479"/>
                    <a:pt x="15857" y="11643"/>
                    <a:pt x="11200" y="11643"/>
                  </a:cubicBezTo>
                  <a:cubicBezTo>
                    <a:pt x="6695" y="11643"/>
                    <a:pt x="3342" y="10479"/>
                    <a:pt x="3342" y="10479"/>
                  </a:cubicBezTo>
                  <a:cubicBezTo>
                    <a:pt x="3202" y="10479"/>
                    <a:pt x="3202" y="10327"/>
                    <a:pt x="3202" y="10188"/>
                  </a:cubicBezTo>
                  <a:cubicBezTo>
                    <a:pt x="3202" y="10036"/>
                    <a:pt x="3342" y="10036"/>
                    <a:pt x="3493" y="10036"/>
                  </a:cubicBezTo>
                  <a:cubicBezTo>
                    <a:pt x="3493" y="10036"/>
                    <a:pt x="6695" y="11200"/>
                    <a:pt x="11200" y="11200"/>
                  </a:cubicBezTo>
                  <a:cubicBezTo>
                    <a:pt x="15717" y="11200"/>
                    <a:pt x="18919" y="10036"/>
                    <a:pt x="18919" y="10036"/>
                  </a:cubicBezTo>
                  <a:close/>
                  <a:moveTo>
                    <a:pt x="20223" y="1"/>
                  </a:moveTo>
                  <a:cubicBezTo>
                    <a:pt x="19350" y="1456"/>
                    <a:pt x="18337" y="2620"/>
                    <a:pt x="17312" y="3633"/>
                  </a:cubicBezTo>
                  <a:cubicBezTo>
                    <a:pt x="17895" y="3633"/>
                    <a:pt x="18337" y="3493"/>
                    <a:pt x="18337" y="3493"/>
                  </a:cubicBezTo>
                  <a:cubicBezTo>
                    <a:pt x="18477" y="3493"/>
                    <a:pt x="18477" y="3493"/>
                    <a:pt x="18628" y="3633"/>
                  </a:cubicBezTo>
                  <a:cubicBezTo>
                    <a:pt x="18628" y="3784"/>
                    <a:pt x="18477" y="3924"/>
                    <a:pt x="18337" y="3924"/>
                  </a:cubicBezTo>
                  <a:cubicBezTo>
                    <a:pt x="18337" y="3924"/>
                    <a:pt x="17755" y="4075"/>
                    <a:pt x="16730" y="4215"/>
                  </a:cubicBezTo>
                  <a:lnTo>
                    <a:pt x="16148" y="4797"/>
                  </a:lnTo>
                  <a:cubicBezTo>
                    <a:pt x="16009" y="7417"/>
                    <a:pt x="13820" y="9454"/>
                    <a:pt x="11200" y="9454"/>
                  </a:cubicBezTo>
                  <a:cubicBezTo>
                    <a:pt x="10770" y="9454"/>
                    <a:pt x="10327" y="9454"/>
                    <a:pt x="9896" y="9314"/>
                  </a:cubicBezTo>
                  <a:cubicBezTo>
                    <a:pt x="9314" y="9163"/>
                    <a:pt x="8732" y="8872"/>
                    <a:pt x="8150" y="8441"/>
                  </a:cubicBezTo>
                  <a:cubicBezTo>
                    <a:pt x="6252" y="8872"/>
                    <a:pt x="4215" y="9023"/>
                    <a:pt x="2620" y="9023"/>
                  </a:cubicBezTo>
                  <a:cubicBezTo>
                    <a:pt x="1595" y="9023"/>
                    <a:pt x="722" y="9023"/>
                    <a:pt x="0" y="8872"/>
                  </a:cubicBezTo>
                  <a:lnTo>
                    <a:pt x="0" y="8872"/>
                  </a:lnTo>
                  <a:cubicBezTo>
                    <a:pt x="0" y="10479"/>
                    <a:pt x="431" y="11934"/>
                    <a:pt x="1165" y="12947"/>
                  </a:cubicBezTo>
                  <a:cubicBezTo>
                    <a:pt x="2760" y="14984"/>
                    <a:pt x="6252" y="16009"/>
                    <a:pt x="11200" y="16009"/>
                  </a:cubicBezTo>
                  <a:cubicBezTo>
                    <a:pt x="16300" y="16009"/>
                    <a:pt x="19641" y="14984"/>
                    <a:pt x="21248" y="12947"/>
                  </a:cubicBezTo>
                  <a:cubicBezTo>
                    <a:pt x="22552" y="11200"/>
                    <a:pt x="22843" y="8581"/>
                    <a:pt x="21830" y="5088"/>
                  </a:cubicBezTo>
                  <a:cubicBezTo>
                    <a:pt x="21248" y="3051"/>
                    <a:pt x="20805" y="1456"/>
                    <a:pt x="20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7902971" y="916200"/>
              <a:ext cx="47475" cy="18075"/>
            </a:xfrm>
            <a:custGeom>
              <a:avLst/>
              <a:gdLst/>
              <a:ahLst/>
              <a:cxnLst/>
              <a:rect l="l" t="t" r="r" b="b"/>
              <a:pathLst>
                <a:path w="1899" h="723" extrusionOk="0">
                  <a:moveTo>
                    <a:pt x="1607" y="0"/>
                  </a:moveTo>
                  <a:cubicBezTo>
                    <a:pt x="1607" y="0"/>
                    <a:pt x="1165" y="140"/>
                    <a:pt x="582" y="140"/>
                  </a:cubicBezTo>
                  <a:cubicBezTo>
                    <a:pt x="443" y="431"/>
                    <a:pt x="152" y="582"/>
                    <a:pt x="0" y="722"/>
                  </a:cubicBezTo>
                  <a:cubicBezTo>
                    <a:pt x="1025" y="582"/>
                    <a:pt x="1607" y="431"/>
                    <a:pt x="1607" y="431"/>
                  </a:cubicBezTo>
                  <a:cubicBezTo>
                    <a:pt x="1747" y="431"/>
                    <a:pt x="1898" y="291"/>
                    <a:pt x="1898" y="140"/>
                  </a:cubicBezTo>
                  <a:cubicBezTo>
                    <a:pt x="1747" y="0"/>
                    <a:pt x="1747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7564771" y="1079775"/>
              <a:ext cx="403700" cy="40175"/>
            </a:xfrm>
            <a:custGeom>
              <a:avLst/>
              <a:gdLst/>
              <a:ahLst/>
              <a:cxnLst/>
              <a:rect l="l" t="t" r="r" b="b"/>
              <a:pathLst>
                <a:path w="16148" h="1607" extrusionOk="0">
                  <a:moveTo>
                    <a:pt x="291" y="0"/>
                  </a:moveTo>
                  <a:cubicBezTo>
                    <a:pt x="140" y="0"/>
                    <a:pt x="0" y="0"/>
                    <a:pt x="0" y="152"/>
                  </a:cubicBezTo>
                  <a:cubicBezTo>
                    <a:pt x="0" y="291"/>
                    <a:pt x="0" y="443"/>
                    <a:pt x="140" y="443"/>
                  </a:cubicBezTo>
                  <a:cubicBezTo>
                    <a:pt x="140" y="443"/>
                    <a:pt x="3493" y="1607"/>
                    <a:pt x="7998" y="1607"/>
                  </a:cubicBezTo>
                  <a:cubicBezTo>
                    <a:pt x="12655" y="1607"/>
                    <a:pt x="15857" y="443"/>
                    <a:pt x="16008" y="443"/>
                  </a:cubicBezTo>
                  <a:cubicBezTo>
                    <a:pt x="16008" y="443"/>
                    <a:pt x="16148" y="291"/>
                    <a:pt x="16148" y="152"/>
                  </a:cubicBezTo>
                  <a:cubicBezTo>
                    <a:pt x="16008" y="0"/>
                    <a:pt x="16008" y="0"/>
                    <a:pt x="15857" y="0"/>
                  </a:cubicBezTo>
                  <a:lnTo>
                    <a:pt x="15717" y="0"/>
                  </a:lnTo>
                  <a:cubicBezTo>
                    <a:pt x="15717" y="0"/>
                    <a:pt x="12515" y="1164"/>
                    <a:pt x="7998" y="1164"/>
                  </a:cubicBezTo>
                  <a:cubicBezTo>
                    <a:pt x="3493" y="1164"/>
                    <a:pt x="291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7753946" y="941525"/>
              <a:ext cx="334750" cy="331250"/>
            </a:xfrm>
            <a:custGeom>
              <a:avLst/>
              <a:gdLst/>
              <a:ahLst/>
              <a:cxnLst/>
              <a:rect l="l" t="t" r="r" b="b"/>
              <a:pathLst>
                <a:path w="13390" h="13250" extrusionOk="0">
                  <a:moveTo>
                    <a:pt x="431" y="13249"/>
                  </a:moveTo>
                  <a:lnTo>
                    <a:pt x="431" y="13249"/>
                  </a:lnTo>
                  <a:lnTo>
                    <a:pt x="431" y="13249"/>
                  </a:lnTo>
                  <a:close/>
                  <a:moveTo>
                    <a:pt x="431" y="13249"/>
                  </a:moveTo>
                  <a:lnTo>
                    <a:pt x="431" y="13249"/>
                  </a:lnTo>
                  <a:lnTo>
                    <a:pt x="431" y="13249"/>
                  </a:lnTo>
                  <a:close/>
                  <a:moveTo>
                    <a:pt x="431" y="13249"/>
                  </a:moveTo>
                  <a:lnTo>
                    <a:pt x="431" y="13249"/>
                  </a:lnTo>
                  <a:lnTo>
                    <a:pt x="431" y="13249"/>
                  </a:lnTo>
                  <a:close/>
                  <a:moveTo>
                    <a:pt x="292" y="13249"/>
                  </a:moveTo>
                  <a:lnTo>
                    <a:pt x="431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140" y="13249"/>
                  </a:moveTo>
                  <a:lnTo>
                    <a:pt x="140" y="13249"/>
                  </a:lnTo>
                  <a:lnTo>
                    <a:pt x="140" y="13249"/>
                  </a:lnTo>
                  <a:close/>
                  <a:moveTo>
                    <a:pt x="140" y="13249"/>
                  </a:moveTo>
                  <a:lnTo>
                    <a:pt x="140" y="13249"/>
                  </a:lnTo>
                  <a:lnTo>
                    <a:pt x="140" y="13249"/>
                  </a:lnTo>
                  <a:close/>
                  <a:moveTo>
                    <a:pt x="1" y="13249"/>
                  </a:moveTo>
                  <a:lnTo>
                    <a:pt x="1" y="13249"/>
                  </a:lnTo>
                  <a:lnTo>
                    <a:pt x="1" y="13249"/>
                  </a:lnTo>
                  <a:close/>
                  <a:moveTo>
                    <a:pt x="1" y="13249"/>
                  </a:moveTo>
                  <a:lnTo>
                    <a:pt x="1" y="13249"/>
                  </a:lnTo>
                  <a:lnTo>
                    <a:pt x="1" y="13249"/>
                  </a:lnTo>
                  <a:close/>
                  <a:moveTo>
                    <a:pt x="12656" y="0"/>
                  </a:moveTo>
                  <a:lnTo>
                    <a:pt x="12656" y="152"/>
                  </a:lnTo>
                  <a:cubicBezTo>
                    <a:pt x="13098" y="1747"/>
                    <a:pt x="13389" y="3202"/>
                    <a:pt x="13389" y="4366"/>
                  </a:cubicBezTo>
                  <a:cubicBezTo>
                    <a:pt x="13389" y="3202"/>
                    <a:pt x="13098" y="1747"/>
                    <a:pt x="12656" y="152"/>
                  </a:cubicBezTo>
                  <a:lnTo>
                    <a:pt x="12656" y="0"/>
                  </a:lnTo>
                  <a:close/>
                  <a:moveTo>
                    <a:pt x="12656" y="0"/>
                  </a:moveTo>
                  <a:lnTo>
                    <a:pt x="1265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7455621" y="777950"/>
              <a:ext cx="549250" cy="480250"/>
            </a:xfrm>
            <a:custGeom>
              <a:avLst/>
              <a:gdLst/>
              <a:ahLst/>
              <a:cxnLst/>
              <a:rect l="l" t="t" r="r" b="b"/>
              <a:pathLst>
                <a:path w="21970" h="19210" extrusionOk="0">
                  <a:moveTo>
                    <a:pt x="21829" y="0"/>
                  </a:moveTo>
                  <a:cubicBezTo>
                    <a:pt x="21538" y="582"/>
                    <a:pt x="21387" y="1013"/>
                    <a:pt x="21096" y="1455"/>
                  </a:cubicBezTo>
                  <a:cubicBezTo>
                    <a:pt x="21096" y="1595"/>
                    <a:pt x="21247" y="1747"/>
                    <a:pt x="21387" y="2038"/>
                  </a:cubicBezTo>
                  <a:cubicBezTo>
                    <a:pt x="21538" y="1595"/>
                    <a:pt x="21829" y="1164"/>
                    <a:pt x="21969" y="582"/>
                  </a:cubicBezTo>
                  <a:cubicBezTo>
                    <a:pt x="21969" y="431"/>
                    <a:pt x="21829" y="291"/>
                    <a:pt x="21829" y="0"/>
                  </a:cubicBezTo>
                  <a:close/>
                  <a:moveTo>
                    <a:pt x="0" y="10327"/>
                  </a:moveTo>
                  <a:cubicBezTo>
                    <a:pt x="0" y="10477"/>
                    <a:pt x="2" y="10625"/>
                    <a:pt x="6" y="10771"/>
                  </a:cubicBezTo>
                  <a:lnTo>
                    <a:pt x="6" y="10771"/>
                  </a:lnTo>
                  <a:cubicBezTo>
                    <a:pt x="434" y="10909"/>
                    <a:pt x="724" y="10909"/>
                    <a:pt x="1164" y="10909"/>
                  </a:cubicBezTo>
                  <a:cubicBezTo>
                    <a:pt x="1164" y="10769"/>
                    <a:pt x="1164" y="10618"/>
                    <a:pt x="1304" y="10478"/>
                  </a:cubicBezTo>
                  <a:cubicBezTo>
                    <a:pt x="722" y="10478"/>
                    <a:pt x="431" y="10327"/>
                    <a:pt x="0" y="10327"/>
                  </a:cubicBezTo>
                  <a:close/>
                  <a:moveTo>
                    <a:pt x="0" y="10769"/>
                  </a:moveTo>
                  <a:cubicBezTo>
                    <a:pt x="0" y="12634"/>
                    <a:pt x="374" y="14126"/>
                    <a:pt x="1192" y="15316"/>
                  </a:cubicBezTo>
                  <a:lnTo>
                    <a:pt x="1192" y="15316"/>
                  </a:lnTo>
                  <a:cubicBezTo>
                    <a:pt x="420" y="14046"/>
                    <a:pt x="57" y="12562"/>
                    <a:pt x="6" y="10771"/>
                  </a:cubicBezTo>
                  <a:lnTo>
                    <a:pt x="6" y="10771"/>
                  </a:lnTo>
                  <a:cubicBezTo>
                    <a:pt x="4" y="10771"/>
                    <a:pt x="2" y="10770"/>
                    <a:pt x="0" y="10769"/>
                  </a:cubicBezTo>
                  <a:close/>
                  <a:moveTo>
                    <a:pt x="1192" y="15316"/>
                  </a:moveTo>
                  <a:lnTo>
                    <a:pt x="1192" y="15316"/>
                  </a:lnTo>
                  <a:cubicBezTo>
                    <a:pt x="1275" y="15452"/>
                    <a:pt x="1363" y="15586"/>
                    <a:pt x="1455" y="15717"/>
                  </a:cubicBezTo>
                  <a:cubicBezTo>
                    <a:pt x="3202" y="18046"/>
                    <a:pt x="6694" y="19210"/>
                    <a:pt x="11934" y="19210"/>
                  </a:cubicBezTo>
                  <a:cubicBezTo>
                    <a:pt x="7125" y="19210"/>
                    <a:pt x="3784" y="18185"/>
                    <a:pt x="1886" y="16148"/>
                  </a:cubicBezTo>
                  <a:cubicBezTo>
                    <a:pt x="1627" y="15888"/>
                    <a:pt x="1396" y="15611"/>
                    <a:pt x="1192" y="153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7441071" y="774150"/>
              <a:ext cx="647625" cy="498625"/>
            </a:xfrm>
            <a:custGeom>
              <a:avLst/>
              <a:gdLst/>
              <a:ahLst/>
              <a:cxnLst/>
              <a:rect l="l" t="t" r="r" b="b"/>
              <a:pathLst>
                <a:path w="25905" h="19945" extrusionOk="0">
                  <a:moveTo>
                    <a:pt x="22551" y="1"/>
                  </a:moveTo>
                  <a:cubicBezTo>
                    <a:pt x="22551" y="1"/>
                    <a:pt x="22411" y="1"/>
                    <a:pt x="22411" y="152"/>
                  </a:cubicBezTo>
                  <a:cubicBezTo>
                    <a:pt x="22411" y="443"/>
                    <a:pt x="22551" y="583"/>
                    <a:pt x="22551" y="734"/>
                  </a:cubicBezTo>
                  <a:cubicBezTo>
                    <a:pt x="22703" y="1025"/>
                    <a:pt x="22842" y="1165"/>
                    <a:pt x="22842" y="1456"/>
                  </a:cubicBezTo>
                  <a:cubicBezTo>
                    <a:pt x="23576" y="3063"/>
                    <a:pt x="24158" y="4809"/>
                    <a:pt x="24740" y="6847"/>
                  </a:cubicBezTo>
                  <a:lnTo>
                    <a:pt x="24740" y="6986"/>
                  </a:lnTo>
                  <a:cubicBezTo>
                    <a:pt x="25171" y="8442"/>
                    <a:pt x="25322" y="9897"/>
                    <a:pt x="25322" y="11061"/>
                  </a:cubicBezTo>
                  <a:cubicBezTo>
                    <a:pt x="25322" y="12959"/>
                    <a:pt x="24880" y="14554"/>
                    <a:pt x="24006" y="15869"/>
                  </a:cubicBezTo>
                  <a:cubicBezTo>
                    <a:pt x="22120" y="18198"/>
                    <a:pt x="18476" y="19362"/>
                    <a:pt x="12946" y="19362"/>
                  </a:cubicBezTo>
                  <a:lnTo>
                    <a:pt x="12516" y="19362"/>
                  </a:lnTo>
                  <a:cubicBezTo>
                    <a:pt x="7276" y="19362"/>
                    <a:pt x="3784" y="18198"/>
                    <a:pt x="2037" y="15869"/>
                  </a:cubicBezTo>
                  <a:cubicBezTo>
                    <a:pt x="1013" y="14414"/>
                    <a:pt x="582" y="12668"/>
                    <a:pt x="582" y="10479"/>
                  </a:cubicBezTo>
                  <a:lnTo>
                    <a:pt x="291" y="10479"/>
                  </a:lnTo>
                  <a:cubicBezTo>
                    <a:pt x="140" y="10479"/>
                    <a:pt x="140" y="10630"/>
                    <a:pt x="140" y="10630"/>
                  </a:cubicBezTo>
                  <a:cubicBezTo>
                    <a:pt x="0" y="13250"/>
                    <a:pt x="722" y="15287"/>
                    <a:pt x="2177" y="16742"/>
                  </a:cubicBezTo>
                  <a:cubicBezTo>
                    <a:pt x="4215" y="18780"/>
                    <a:pt x="7568" y="19793"/>
                    <a:pt x="12516" y="19944"/>
                  </a:cubicBezTo>
                  <a:lnTo>
                    <a:pt x="12946" y="19944"/>
                  </a:lnTo>
                  <a:cubicBezTo>
                    <a:pt x="18628" y="19944"/>
                    <a:pt x="22411" y="18629"/>
                    <a:pt x="24298" y="16160"/>
                  </a:cubicBezTo>
                  <a:cubicBezTo>
                    <a:pt x="25322" y="14845"/>
                    <a:pt x="25904" y="13098"/>
                    <a:pt x="25904" y="11061"/>
                  </a:cubicBezTo>
                  <a:cubicBezTo>
                    <a:pt x="25904" y="9897"/>
                    <a:pt x="25613" y="8442"/>
                    <a:pt x="25171" y="6847"/>
                  </a:cubicBezTo>
                  <a:lnTo>
                    <a:pt x="25171" y="6695"/>
                  </a:lnTo>
                  <a:cubicBezTo>
                    <a:pt x="24449" y="4227"/>
                    <a:pt x="23715" y="1899"/>
                    <a:pt x="22842" y="152"/>
                  </a:cubicBezTo>
                  <a:cubicBezTo>
                    <a:pt x="22842" y="1"/>
                    <a:pt x="22703" y="1"/>
                    <a:pt x="22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7484721" y="814325"/>
              <a:ext cx="505600" cy="240150"/>
            </a:xfrm>
            <a:custGeom>
              <a:avLst/>
              <a:gdLst/>
              <a:ahLst/>
              <a:cxnLst/>
              <a:rect l="l" t="t" r="r" b="b"/>
              <a:pathLst>
                <a:path w="20224" h="9606" extrusionOk="0">
                  <a:moveTo>
                    <a:pt x="19932" y="0"/>
                  </a:moveTo>
                  <a:cubicBezTo>
                    <a:pt x="18919" y="1747"/>
                    <a:pt x="17755" y="3202"/>
                    <a:pt x="16439" y="4366"/>
                  </a:cubicBezTo>
                  <a:cubicBezTo>
                    <a:pt x="16882" y="4366"/>
                    <a:pt x="17173" y="4366"/>
                    <a:pt x="17312" y="4215"/>
                  </a:cubicBezTo>
                  <a:cubicBezTo>
                    <a:pt x="18337" y="3202"/>
                    <a:pt x="19350" y="2038"/>
                    <a:pt x="20223" y="583"/>
                  </a:cubicBezTo>
                  <a:cubicBezTo>
                    <a:pt x="20083" y="292"/>
                    <a:pt x="19932" y="140"/>
                    <a:pt x="19932" y="0"/>
                  </a:cubicBezTo>
                  <a:close/>
                  <a:moveTo>
                    <a:pt x="16730" y="4797"/>
                  </a:moveTo>
                  <a:lnTo>
                    <a:pt x="16713" y="4814"/>
                  </a:lnTo>
                  <a:lnTo>
                    <a:pt x="16713" y="4814"/>
                  </a:lnTo>
                  <a:cubicBezTo>
                    <a:pt x="16719" y="4809"/>
                    <a:pt x="16725" y="4803"/>
                    <a:pt x="16730" y="4797"/>
                  </a:cubicBezTo>
                  <a:close/>
                  <a:moveTo>
                    <a:pt x="16713" y="4814"/>
                  </a:moveTo>
                  <a:cubicBezTo>
                    <a:pt x="16568" y="4948"/>
                    <a:pt x="16294" y="4948"/>
                    <a:pt x="16148" y="4948"/>
                  </a:cubicBezTo>
                  <a:lnTo>
                    <a:pt x="16148" y="5240"/>
                  </a:lnTo>
                  <a:lnTo>
                    <a:pt x="16148" y="5379"/>
                  </a:lnTo>
                  <a:lnTo>
                    <a:pt x="16713" y="4814"/>
                  </a:lnTo>
                  <a:close/>
                  <a:moveTo>
                    <a:pt x="7708" y="8581"/>
                  </a:moveTo>
                  <a:cubicBezTo>
                    <a:pt x="5961" y="9023"/>
                    <a:pt x="4075" y="9163"/>
                    <a:pt x="2620" y="9163"/>
                  </a:cubicBezTo>
                  <a:cubicBezTo>
                    <a:pt x="1595" y="9163"/>
                    <a:pt x="874" y="9023"/>
                    <a:pt x="140" y="9023"/>
                  </a:cubicBezTo>
                  <a:cubicBezTo>
                    <a:pt x="0" y="9163"/>
                    <a:pt x="0" y="9314"/>
                    <a:pt x="0" y="9454"/>
                  </a:cubicBezTo>
                  <a:cubicBezTo>
                    <a:pt x="722" y="9605"/>
                    <a:pt x="1595" y="9605"/>
                    <a:pt x="2620" y="9605"/>
                  </a:cubicBezTo>
                  <a:cubicBezTo>
                    <a:pt x="4215" y="9605"/>
                    <a:pt x="6252" y="9454"/>
                    <a:pt x="8150" y="9023"/>
                  </a:cubicBezTo>
                  <a:lnTo>
                    <a:pt x="7708" y="8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7884921" y="919675"/>
              <a:ext cx="32625" cy="18375"/>
            </a:xfrm>
            <a:custGeom>
              <a:avLst/>
              <a:gdLst/>
              <a:ahLst/>
              <a:cxnLst/>
              <a:rect l="l" t="t" r="r" b="b"/>
              <a:pathLst>
                <a:path w="1305" h="735" extrusionOk="0">
                  <a:moveTo>
                    <a:pt x="1304" y="1"/>
                  </a:moveTo>
                  <a:cubicBezTo>
                    <a:pt x="1165" y="152"/>
                    <a:pt x="874" y="152"/>
                    <a:pt x="431" y="152"/>
                  </a:cubicBezTo>
                  <a:lnTo>
                    <a:pt x="1" y="583"/>
                  </a:lnTo>
                  <a:cubicBezTo>
                    <a:pt x="1" y="583"/>
                    <a:pt x="1" y="734"/>
                    <a:pt x="140" y="734"/>
                  </a:cubicBezTo>
                  <a:cubicBezTo>
                    <a:pt x="292" y="734"/>
                    <a:pt x="583" y="734"/>
                    <a:pt x="722" y="583"/>
                  </a:cubicBezTo>
                  <a:cubicBezTo>
                    <a:pt x="874" y="443"/>
                    <a:pt x="1165" y="292"/>
                    <a:pt x="1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7652071" y="832375"/>
              <a:ext cx="229100" cy="229375"/>
            </a:xfrm>
            <a:custGeom>
              <a:avLst/>
              <a:gdLst/>
              <a:ahLst/>
              <a:cxnLst/>
              <a:rect l="l" t="t" r="r" b="b"/>
              <a:pathLst>
                <a:path w="9164" h="9175" extrusionOk="0">
                  <a:moveTo>
                    <a:pt x="4506" y="0"/>
                  </a:moveTo>
                  <a:cubicBezTo>
                    <a:pt x="2038" y="0"/>
                    <a:pt x="1" y="2038"/>
                    <a:pt x="1" y="4518"/>
                  </a:cubicBezTo>
                  <a:cubicBezTo>
                    <a:pt x="1" y="7137"/>
                    <a:pt x="2038" y="9174"/>
                    <a:pt x="4506" y="9174"/>
                  </a:cubicBezTo>
                  <a:cubicBezTo>
                    <a:pt x="7126" y="9174"/>
                    <a:pt x="9163" y="7137"/>
                    <a:pt x="9163" y="4518"/>
                  </a:cubicBezTo>
                  <a:cubicBezTo>
                    <a:pt x="9163" y="2038"/>
                    <a:pt x="7126" y="0"/>
                    <a:pt x="4506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7644796" y="825100"/>
              <a:ext cx="243650" cy="240150"/>
            </a:xfrm>
            <a:custGeom>
              <a:avLst/>
              <a:gdLst/>
              <a:ahLst/>
              <a:cxnLst/>
              <a:rect l="l" t="t" r="r" b="b"/>
              <a:pathLst>
                <a:path w="9746" h="9606" extrusionOk="0">
                  <a:moveTo>
                    <a:pt x="4797" y="443"/>
                  </a:moveTo>
                  <a:cubicBezTo>
                    <a:pt x="7277" y="443"/>
                    <a:pt x="9163" y="2480"/>
                    <a:pt x="9163" y="4809"/>
                  </a:cubicBezTo>
                  <a:cubicBezTo>
                    <a:pt x="9163" y="7277"/>
                    <a:pt x="7277" y="9174"/>
                    <a:pt x="4797" y="9174"/>
                  </a:cubicBezTo>
                  <a:cubicBezTo>
                    <a:pt x="2469" y="9174"/>
                    <a:pt x="431" y="7277"/>
                    <a:pt x="431" y="4809"/>
                  </a:cubicBezTo>
                  <a:cubicBezTo>
                    <a:pt x="431" y="2480"/>
                    <a:pt x="2469" y="443"/>
                    <a:pt x="4797" y="443"/>
                  </a:cubicBezTo>
                  <a:close/>
                  <a:moveTo>
                    <a:pt x="4797" y="0"/>
                  </a:moveTo>
                  <a:cubicBezTo>
                    <a:pt x="2178" y="0"/>
                    <a:pt x="1" y="2189"/>
                    <a:pt x="1" y="4809"/>
                  </a:cubicBezTo>
                  <a:cubicBezTo>
                    <a:pt x="1" y="7568"/>
                    <a:pt x="2178" y="9605"/>
                    <a:pt x="4797" y="9605"/>
                  </a:cubicBezTo>
                  <a:cubicBezTo>
                    <a:pt x="7568" y="9605"/>
                    <a:pt x="9745" y="7568"/>
                    <a:pt x="9745" y="4809"/>
                  </a:cubicBezTo>
                  <a:cubicBezTo>
                    <a:pt x="9745" y="2189"/>
                    <a:pt x="7568" y="0"/>
                    <a:pt x="4797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7677396" y="857975"/>
              <a:ext cx="178450" cy="178150"/>
            </a:xfrm>
            <a:custGeom>
              <a:avLst/>
              <a:gdLst/>
              <a:ahLst/>
              <a:cxnLst/>
              <a:rect l="l" t="t" r="r" b="b"/>
              <a:pathLst>
                <a:path w="7138" h="7126" extrusionOk="0">
                  <a:moveTo>
                    <a:pt x="3493" y="1"/>
                  </a:moveTo>
                  <a:cubicBezTo>
                    <a:pt x="1607" y="1"/>
                    <a:pt x="1" y="1596"/>
                    <a:pt x="1" y="3494"/>
                  </a:cubicBezTo>
                  <a:cubicBezTo>
                    <a:pt x="1" y="5531"/>
                    <a:pt x="1607" y="7126"/>
                    <a:pt x="3493" y="7126"/>
                  </a:cubicBezTo>
                  <a:cubicBezTo>
                    <a:pt x="5531" y="7126"/>
                    <a:pt x="7137" y="5531"/>
                    <a:pt x="7137" y="3494"/>
                  </a:cubicBezTo>
                  <a:cubicBezTo>
                    <a:pt x="7137" y="1596"/>
                    <a:pt x="5531" y="1"/>
                    <a:pt x="3493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7703021" y="941525"/>
              <a:ext cx="127200" cy="11075"/>
            </a:xfrm>
            <a:custGeom>
              <a:avLst/>
              <a:gdLst/>
              <a:ahLst/>
              <a:cxnLst/>
              <a:rect l="l" t="t" r="r" b="b"/>
              <a:pathLst>
                <a:path w="5088" h="443" extrusionOk="0">
                  <a:moveTo>
                    <a:pt x="140" y="0"/>
                  </a:moveTo>
                  <a:cubicBezTo>
                    <a:pt x="0" y="0"/>
                    <a:pt x="0" y="0"/>
                    <a:pt x="0" y="152"/>
                  </a:cubicBezTo>
                  <a:cubicBezTo>
                    <a:pt x="0" y="291"/>
                    <a:pt x="0" y="443"/>
                    <a:pt x="140" y="443"/>
                  </a:cubicBezTo>
                  <a:lnTo>
                    <a:pt x="4797" y="443"/>
                  </a:lnTo>
                  <a:cubicBezTo>
                    <a:pt x="4948" y="443"/>
                    <a:pt x="5088" y="291"/>
                    <a:pt x="5088" y="152"/>
                  </a:cubicBezTo>
                  <a:cubicBezTo>
                    <a:pt x="5088" y="0"/>
                    <a:pt x="4948" y="0"/>
                    <a:pt x="4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7724846" y="894375"/>
              <a:ext cx="83550" cy="14575"/>
            </a:xfrm>
            <a:custGeom>
              <a:avLst/>
              <a:gdLst/>
              <a:ahLst/>
              <a:cxnLst/>
              <a:rect l="l" t="t" r="r" b="b"/>
              <a:pathLst>
                <a:path w="3342" h="583" extrusionOk="0">
                  <a:moveTo>
                    <a:pt x="140" y="0"/>
                  </a:moveTo>
                  <a:cubicBezTo>
                    <a:pt x="140" y="0"/>
                    <a:pt x="0" y="140"/>
                    <a:pt x="0" y="291"/>
                  </a:cubicBezTo>
                  <a:cubicBezTo>
                    <a:pt x="0" y="431"/>
                    <a:pt x="140" y="582"/>
                    <a:pt x="140" y="582"/>
                  </a:cubicBezTo>
                  <a:lnTo>
                    <a:pt x="3051" y="582"/>
                  </a:lnTo>
                  <a:cubicBezTo>
                    <a:pt x="3202" y="582"/>
                    <a:pt x="3342" y="431"/>
                    <a:pt x="3342" y="291"/>
                  </a:cubicBezTo>
                  <a:cubicBezTo>
                    <a:pt x="3342" y="140"/>
                    <a:pt x="3202" y="0"/>
                    <a:pt x="3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7724846" y="985175"/>
              <a:ext cx="83550" cy="11075"/>
            </a:xfrm>
            <a:custGeom>
              <a:avLst/>
              <a:gdLst/>
              <a:ahLst/>
              <a:cxnLst/>
              <a:rect l="l" t="t" r="r" b="b"/>
              <a:pathLst>
                <a:path w="3342" h="443" extrusionOk="0">
                  <a:moveTo>
                    <a:pt x="140" y="1"/>
                  </a:moveTo>
                  <a:cubicBezTo>
                    <a:pt x="140" y="1"/>
                    <a:pt x="0" y="1"/>
                    <a:pt x="0" y="152"/>
                  </a:cubicBezTo>
                  <a:cubicBezTo>
                    <a:pt x="0" y="292"/>
                    <a:pt x="140" y="443"/>
                    <a:pt x="140" y="443"/>
                  </a:cubicBezTo>
                  <a:lnTo>
                    <a:pt x="3051" y="443"/>
                  </a:lnTo>
                  <a:cubicBezTo>
                    <a:pt x="3202" y="443"/>
                    <a:pt x="3342" y="292"/>
                    <a:pt x="3342" y="152"/>
                  </a:cubicBezTo>
                  <a:cubicBezTo>
                    <a:pt x="3342" y="1"/>
                    <a:pt x="3202" y="1"/>
                    <a:pt x="3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7681171" y="919675"/>
              <a:ext cx="192725" cy="134800"/>
            </a:xfrm>
            <a:custGeom>
              <a:avLst/>
              <a:gdLst/>
              <a:ahLst/>
              <a:cxnLst/>
              <a:rect l="l" t="t" r="r" b="b"/>
              <a:pathLst>
                <a:path w="7709" h="5392" extrusionOk="0">
                  <a:moveTo>
                    <a:pt x="7568" y="1"/>
                  </a:moveTo>
                  <a:cubicBezTo>
                    <a:pt x="7417" y="292"/>
                    <a:pt x="7126" y="583"/>
                    <a:pt x="6986" y="734"/>
                  </a:cubicBezTo>
                  <a:lnTo>
                    <a:pt x="6986" y="1026"/>
                  </a:lnTo>
                  <a:cubicBezTo>
                    <a:pt x="6986" y="3063"/>
                    <a:pt x="5380" y="4658"/>
                    <a:pt x="3342" y="4658"/>
                  </a:cubicBezTo>
                  <a:cubicBezTo>
                    <a:pt x="2469" y="4658"/>
                    <a:pt x="1596" y="4227"/>
                    <a:pt x="874" y="3645"/>
                  </a:cubicBezTo>
                  <a:cubicBezTo>
                    <a:pt x="583" y="3645"/>
                    <a:pt x="292" y="3785"/>
                    <a:pt x="1" y="3785"/>
                  </a:cubicBezTo>
                  <a:cubicBezTo>
                    <a:pt x="583" y="4518"/>
                    <a:pt x="1305" y="4949"/>
                    <a:pt x="2178" y="5240"/>
                  </a:cubicBezTo>
                  <a:cubicBezTo>
                    <a:pt x="2469" y="5391"/>
                    <a:pt x="2912" y="5391"/>
                    <a:pt x="3342" y="5391"/>
                  </a:cubicBezTo>
                  <a:cubicBezTo>
                    <a:pt x="5822" y="5391"/>
                    <a:pt x="7708" y="3494"/>
                    <a:pt x="7708" y="1026"/>
                  </a:cubicBezTo>
                  <a:cubicBezTo>
                    <a:pt x="7708" y="734"/>
                    <a:pt x="7708" y="443"/>
                    <a:pt x="7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7681171" y="945300"/>
              <a:ext cx="192725" cy="109175"/>
            </a:xfrm>
            <a:custGeom>
              <a:avLst/>
              <a:gdLst/>
              <a:ahLst/>
              <a:cxnLst/>
              <a:rect l="l" t="t" r="r" b="b"/>
              <a:pathLst>
                <a:path w="7709" h="4367" extrusionOk="0"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1" y="2760"/>
                  </a:moveTo>
                  <a:lnTo>
                    <a:pt x="1" y="2760"/>
                  </a:lnTo>
                  <a:cubicBezTo>
                    <a:pt x="583" y="3493"/>
                    <a:pt x="1305" y="3924"/>
                    <a:pt x="2178" y="4215"/>
                  </a:cubicBezTo>
                  <a:cubicBezTo>
                    <a:pt x="1305" y="3924"/>
                    <a:pt x="583" y="3493"/>
                    <a:pt x="1" y="2760"/>
                  </a:cubicBezTo>
                  <a:close/>
                  <a:moveTo>
                    <a:pt x="7708" y="1"/>
                  </a:moveTo>
                  <a:lnTo>
                    <a:pt x="7708" y="1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7703021" y="938025"/>
              <a:ext cx="152825" cy="98100"/>
            </a:xfrm>
            <a:custGeom>
              <a:avLst/>
              <a:gdLst/>
              <a:ahLst/>
              <a:cxnLst/>
              <a:rect l="l" t="t" r="r" b="b"/>
              <a:pathLst>
                <a:path w="6113" h="3924" extrusionOk="0">
                  <a:moveTo>
                    <a:pt x="6112" y="0"/>
                  </a:moveTo>
                  <a:cubicBezTo>
                    <a:pt x="5239" y="722"/>
                    <a:pt x="4215" y="1304"/>
                    <a:pt x="3341" y="1887"/>
                  </a:cubicBezTo>
                  <a:lnTo>
                    <a:pt x="3924" y="1887"/>
                  </a:lnTo>
                  <a:cubicBezTo>
                    <a:pt x="4075" y="1887"/>
                    <a:pt x="4215" y="1887"/>
                    <a:pt x="4215" y="2038"/>
                  </a:cubicBezTo>
                  <a:cubicBezTo>
                    <a:pt x="4215" y="2178"/>
                    <a:pt x="4075" y="2329"/>
                    <a:pt x="3924" y="2329"/>
                  </a:cubicBezTo>
                  <a:lnTo>
                    <a:pt x="2177" y="2329"/>
                  </a:lnTo>
                  <a:cubicBezTo>
                    <a:pt x="1304" y="2620"/>
                    <a:pt x="582" y="2760"/>
                    <a:pt x="0" y="2911"/>
                  </a:cubicBezTo>
                  <a:cubicBezTo>
                    <a:pt x="722" y="3493"/>
                    <a:pt x="1595" y="3924"/>
                    <a:pt x="2468" y="3924"/>
                  </a:cubicBezTo>
                  <a:cubicBezTo>
                    <a:pt x="4506" y="3924"/>
                    <a:pt x="6112" y="2329"/>
                    <a:pt x="6112" y="292"/>
                  </a:cubicBezTo>
                  <a:lnTo>
                    <a:pt x="61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7757446" y="985175"/>
              <a:ext cx="50950" cy="11075"/>
            </a:xfrm>
            <a:custGeom>
              <a:avLst/>
              <a:gdLst/>
              <a:ahLst/>
              <a:cxnLst/>
              <a:rect l="l" t="t" r="r" b="b"/>
              <a:pathLst>
                <a:path w="2038" h="443" extrusionOk="0">
                  <a:moveTo>
                    <a:pt x="1164" y="1"/>
                  </a:moveTo>
                  <a:cubicBezTo>
                    <a:pt x="734" y="152"/>
                    <a:pt x="291" y="292"/>
                    <a:pt x="0" y="443"/>
                  </a:cubicBezTo>
                  <a:lnTo>
                    <a:pt x="1747" y="443"/>
                  </a:lnTo>
                  <a:cubicBezTo>
                    <a:pt x="1898" y="443"/>
                    <a:pt x="2038" y="292"/>
                    <a:pt x="2038" y="152"/>
                  </a:cubicBezTo>
                  <a:cubicBezTo>
                    <a:pt x="2038" y="1"/>
                    <a:pt x="1898" y="1"/>
                    <a:pt x="1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7888421" y="945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7666621" y="1014275"/>
              <a:ext cx="10800" cy="14575"/>
            </a:xfrm>
            <a:custGeom>
              <a:avLst/>
              <a:gdLst/>
              <a:ahLst/>
              <a:cxnLst/>
              <a:rect l="l" t="t" r="r" b="b"/>
              <a:pathLst>
                <a:path w="432" h="583" extrusionOk="0">
                  <a:moveTo>
                    <a:pt x="1" y="1"/>
                  </a:moveTo>
                  <a:lnTo>
                    <a:pt x="1" y="1"/>
                  </a:lnTo>
                  <a:cubicBezTo>
                    <a:pt x="141" y="152"/>
                    <a:pt x="292" y="443"/>
                    <a:pt x="432" y="583"/>
                  </a:cubicBezTo>
                  <a:lnTo>
                    <a:pt x="432" y="583"/>
                  </a:lnTo>
                  <a:cubicBezTo>
                    <a:pt x="292" y="443"/>
                    <a:pt x="141" y="152"/>
                    <a:pt x="1" y="1"/>
                  </a:cubicBezTo>
                  <a:close/>
                </a:path>
              </a:pathLst>
            </a:custGeom>
            <a:solidFill>
              <a:srgbClr val="DB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7688446" y="1039900"/>
              <a:ext cx="43700" cy="21850"/>
            </a:xfrm>
            <a:custGeom>
              <a:avLst/>
              <a:gdLst/>
              <a:ahLst/>
              <a:cxnLst/>
              <a:rect l="l" t="t" r="r" b="b"/>
              <a:pathLst>
                <a:path w="1748" h="874" extrusionOk="0">
                  <a:moveTo>
                    <a:pt x="1" y="0"/>
                  </a:moveTo>
                  <a:lnTo>
                    <a:pt x="1" y="0"/>
                  </a:lnTo>
                  <a:cubicBezTo>
                    <a:pt x="583" y="431"/>
                    <a:pt x="1165" y="722"/>
                    <a:pt x="1747" y="873"/>
                  </a:cubicBezTo>
                  <a:cubicBezTo>
                    <a:pt x="1165" y="722"/>
                    <a:pt x="583" y="431"/>
                    <a:pt x="1" y="0"/>
                  </a:cubicBez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7677396" y="1028825"/>
              <a:ext cx="11075" cy="11100"/>
            </a:xfrm>
            <a:custGeom>
              <a:avLst/>
              <a:gdLst/>
              <a:ahLst/>
              <a:cxnLst/>
              <a:rect l="l" t="t" r="r" b="b"/>
              <a:pathLst>
                <a:path w="443" h="444" extrusionOk="0">
                  <a:moveTo>
                    <a:pt x="1" y="1"/>
                  </a:moveTo>
                  <a:lnTo>
                    <a:pt x="1" y="1"/>
                  </a:lnTo>
                  <a:lnTo>
                    <a:pt x="443" y="443"/>
                  </a:lnTo>
                  <a:lnTo>
                    <a:pt x="443" y="443"/>
                  </a:ln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7764721" y="106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7673896" y="908925"/>
              <a:ext cx="200000" cy="105375"/>
            </a:xfrm>
            <a:custGeom>
              <a:avLst/>
              <a:gdLst/>
              <a:ahLst/>
              <a:cxnLst/>
              <a:rect l="l" t="t" r="r" b="b"/>
              <a:pathLst>
                <a:path w="8000" h="4215" extrusionOk="0">
                  <a:moveTo>
                    <a:pt x="7708" y="0"/>
                  </a:moveTo>
                  <a:cubicBezTo>
                    <a:pt x="7568" y="140"/>
                    <a:pt x="7417" y="431"/>
                    <a:pt x="7126" y="582"/>
                  </a:cubicBezTo>
                  <a:cubicBezTo>
                    <a:pt x="7277" y="722"/>
                    <a:pt x="7277" y="1013"/>
                    <a:pt x="7277" y="1164"/>
                  </a:cubicBezTo>
                  <a:cubicBezTo>
                    <a:pt x="7417" y="1013"/>
                    <a:pt x="7708" y="722"/>
                    <a:pt x="7859" y="431"/>
                  </a:cubicBezTo>
                  <a:cubicBezTo>
                    <a:pt x="7999" y="873"/>
                    <a:pt x="7999" y="1164"/>
                    <a:pt x="7999" y="1455"/>
                  </a:cubicBezTo>
                  <a:lnTo>
                    <a:pt x="7999" y="1455"/>
                  </a:lnTo>
                  <a:cubicBezTo>
                    <a:pt x="7999" y="873"/>
                    <a:pt x="7999" y="431"/>
                    <a:pt x="7708" y="0"/>
                  </a:cubicBezTo>
                  <a:close/>
                  <a:moveTo>
                    <a:pt x="874" y="3633"/>
                  </a:moveTo>
                  <a:cubicBezTo>
                    <a:pt x="432" y="3633"/>
                    <a:pt x="141" y="3784"/>
                    <a:pt x="1" y="3784"/>
                  </a:cubicBezTo>
                  <a:cubicBezTo>
                    <a:pt x="141" y="3924"/>
                    <a:pt x="141" y="4075"/>
                    <a:pt x="292" y="4215"/>
                  </a:cubicBezTo>
                  <a:cubicBezTo>
                    <a:pt x="583" y="4215"/>
                    <a:pt x="874" y="4075"/>
                    <a:pt x="1165" y="4075"/>
                  </a:cubicBezTo>
                  <a:cubicBezTo>
                    <a:pt x="1014" y="3924"/>
                    <a:pt x="874" y="3784"/>
                    <a:pt x="874" y="3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7662846" y="901650"/>
              <a:ext cx="225600" cy="163600"/>
            </a:xfrm>
            <a:custGeom>
              <a:avLst/>
              <a:gdLst/>
              <a:ahLst/>
              <a:cxnLst/>
              <a:rect l="l" t="t" r="r" b="b"/>
              <a:pathLst>
                <a:path w="9024" h="6544" extrusionOk="0">
                  <a:moveTo>
                    <a:pt x="8441" y="0"/>
                  </a:moveTo>
                  <a:cubicBezTo>
                    <a:pt x="8441" y="0"/>
                    <a:pt x="8301" y="0"/>
                    <a:pt x="8301" y="140"/>
                  </a:cubicBezTo>
                  <a:cubicBezTo>
                    <a:pt x="8301" y="140"/>
                    <a:pt x="8150" y="140"/>
                    <a:pt x="8150" y="291"/>
                  </a:cubicBezTo>
                  <a:cubicBezTo>
                    <a:pt x="8441" y="722"/>
                    <a:pt x="8441" y="1164"/>
                    <a:pt x="8441" y="1747"/>
                  </a:cubicBezTo>
                  <a:cubicBezTo>
                    <a:pt x="8441" y="4215"/>
                    <a:pt x="6555" y="6112"/>
                    <a:pt x="4075" y="6112"/>
                  </a:cubicBezTo>
                  <a:cubicBezTo>
                    <a:pt x="3645" y="6112"/>
                    <a:pt x="3202" y="6112"/>
                    <a:pt x="2911" y="5961"/>
                  </a:cubicBezTo>
                  <a:cubicBezTo>
                    <a:pt x="2038" y="5670"/>
                    <a:pt x="1316" y="5239"/>
                    <a:pt x="734" y="4506"/>
                  </a:cubicBezTo>
                  <a:cubicBezTo>
                    <a:pt x="583" y="4366"/>
                    <a:pt x="583" y="4215"/>
                    <a:pt x="443" y="4075"/>
                  </a:cubicBezTo>
                  <a:lnTo>
                    <a:pt x="292" y="4075"/>
                  </a:lnTo>
                  <a:cubicBezTo>
                    <a:pt x="152" y="4075"/>
                    <a:pt x="152" y="4075"/>
                    <a:pt x="152" y="4215"/>
                  </a:cubicBezTo>
                  <a:cubicBezTo>
                    <a:pt x="0" y="4366"/>
                    <a:pt x="0" y="4366"/>
                    <a:pt x="152" y="4506"/>
                  </a:cubicBezTo>
                  <a:cubicBezTo>
                    <a:pt x="292" y="4657"/>
                    <a:pt x="443" y="4948"/>
                    <a:pt x="583" y="5088"/>
                  </a:cubicBezTo>
                  <a:lnTo>
                    <a:pt x="1025" y="5530"/>
                  </a:lnTo>
                  <a:cubicBezTo>
                    <a:pt x="1607" y="5961"/>
                    <a:pt x="2189" y="6252"/>
                    <a:pt x="2771" y="6403"/>
                  </a:cubicBezTo>
                  <a:cubicBezTo>
                    <a:pt x="3202" y="6543"/>
                    <a:pt x="3645" y="6543"/>
                    <a:pt x="4075" y="6543"/>
                  </a:cubicBezTo>
                  <a:cubicBezTo>
                    <a:pt x="6846" y="6543"/>
                    <a:pt x="9023" y="4506"/>
                    <a:pt x="9023" y="1747"/>
                  </a:cubicBezTo>
                  <a:cubicBezTo>
                    <a:pt x="9023" y="1164"/>
                    <a:pt x="8884" y="722"/>
                    <a:pt x="8732" y="140"/>
                  </a:cubicBezTo>
                  <a:cubicBezTo>
                    <a:pt x="8732" y="140"/>
                    <a:pt x="8592" y="0"/>
                    <a:pt x="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7815646" y="941525"/>
              <a:ext cx="14575" cy="11075"/>
            </a:xfrm>
            <a:custGeom>
              <a:avLst/>
              <a:gdLst/>
              <a:ahLst/>
              <a:cxnLst/>
              <a:rect l="l" t="t" r="r" b="b"/>
              <a:pathLst>
                <a:path w="583" h="443" extrusionOk="0">
                  <a:moveTo>
                    <a:pt x="583" y="0"/>
                  </a:moveTo>
                  <a:cubicBezTo>
                    <a:pt x="443" y="152"/>
                    <a:pt x="292" y="291"/>
                    <a:pt x="1" y="443"/>
                  </a:cubicBezTo>
                  <a:lnTo>
                    <a:pt x="292" y="443"/>
                  </a:lnTo>
                  <a:cubicBezTo>
                    <a:pt x="443" y="443"/>
                    <a:pt x="583" y="291"/>
                    <a:pt x="583" y="152"/>
                  </a:cubicBez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7724846" y="985175"/>
              <a:ext cx="61725" cy="11075"/>
            </a:xfrm>
            <a:custGeom>
              <a:avLst/>
              <a:gdLst/>
              <a:ahLst/>
              <a:cxnLst/>
              <a:rect l="l" t="t" r="r" b="b"/>
              <a:pathLst>
                <a:path w="2469" h="443" extrusionOk="0">
                  <a:moveTo>
                    <a:pt x="1165" y="1"/>
                  </a:moveTo>
                  <a:cubicBezTo>
                    <a:pt x="722" y="152"/>
                    <a:pt x="431" y="152"/>
                    <a:pt x="0" y="292"/>
                  </a:cubicBezTo>
                  <a:cubicBezTo>
                    <a:pt x="0" y="443"/>
                    <a:pt x="140" y="443"/>
                    <a:pt x="140" y="443"/>
                  </a:cubicBezTo>
                  <a:lnTo>
                    <a:pt x="1304" y="443"/>
                  </a:lnTo>
                  <a:cubicBezTo>
                    <a:pt x="1595" y="292"/>
                    <a:pt x="2038" y="152"/>
                    <a:pt x="2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7051621" y="574900"/>
              <a:ext cx="629575" cy="552325"/>
            </a:xfrm>
            <a:custGeom>
              <a:avLst/>
              <a:gdLst/>
              <a:ahLst/>
              <a:cxnLst/>
              <a:rect l="l" t="t" r="r" b="b"/>
              <a:pathLst>
                <a:path w="25183" h="22093" extrusionOk="0">
                  <a:moveTo>
                    <a:pt x="12284" y="0"/>
                  </a:moveTo>
                  <a:cubicBezTo>
                    <a:pt x="8452" y="0"/>
                    <a:pt x="4886" y="679"/>
                    <a:pt x="3493" y="2883"/>
                  </a:cubicBezTo>
                  <a:cubicBezTo>
                    <a:pt x="1" y="8553"/>
                    <a:pt x="16009" y="21511"/>
                    <a:pt x="16742" y="22093"/>
                  </a:cubicBezTo>
                  <a:lnTo>
                    <a:pt x="16882" y="22093"/>
                  </a:lnTo>
                  <a:cubicBezTo>
                    <a:pt x="17033" y="22093"/>
                    <a:pt x="17173" y="22093"/>
                    <a:pt x="17173" y="21942"/>
                  </a:cubicBezTo>
                  <a:cubicBezTo>
                    <a:pt x="17324" y="21802"/>
                    <a:pt x="17324" y="21651"/>
                    <a:pt x="17173" y="21511"/>
                  </a:cubicBezTo>
                  <a:cubicBezTo>
                    <a:pt x="12667" y="17867"/>
                    <a:pt x="1456" y="7540"/>
                    <a:pt x="4075" y="3314"/>
                  </a:cubicBezTo>
                  <a:cubicBezTo>
                    <a:pt x="5301" y="1309"/>
                    <a:pt x="8571" y="690"/>
                    <a:pt x="12151" y="690"/>
                  </a:cubicBezTo>
                  <a:cubicBezTo>
                    <a:pt x="17927" y="690"/>
                    <a:pt x="24507" y="2301"/>
                    <a:pt x="24601" y="2301"/>
                  </a:cubicBezTo>
                  <a:cubicBezTo>
                    <a:pt x="24685" y="2342"/>
                    <a:pt x="24757" y="2359"/>
                    <a:pt x="24816" y="2359"/>
                  </a:cubicBezTo>
                  <a:cubicBezTo>
                    <a:pt x="24961" y="2359"/>
                    <a:pt x="25032" y="2257"/>
                    <a:pt x="25032" y="2150"/>
                  </a:cubicBezTo>
                  <a:cubicBezTo>
                    <a:pt x="25183" y="1859"/>
                    <a:pt x="25032" y="1719"/>
                    <a:pt x="24892" y="1719"/>
                  </a:cubicBezTo>
                  <a:cubicBezTo>
                    <a:pt x="24451" y="1544"/>
                    <a:pt x="18065" y="0"/>
                    <a:pt x="12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7852021" y="574900"/>
              <a:ext cx="629600" cy="552325"/>
            </a:xfrm>
            <a:custGeom>
              <a:avLst/>
              <a:gdLst/>
              <a:ahLst/>
              <a:cxnLst/>
              <a:rect l="l" t="t" r="r" b="b"/>
              <a:pathLst>
                <a:path w="25184" h="22093" extrusionOk="0">
                  <a:moveTo>
                    <a:pt x="12900" y="0"/>
                  </a:moveTo>
                  <a:cubicBezTo>
                    <a:pt x="7119" y="0"/>
                    <a:pt x="733" y="1544"/>
                    <a:pt x="292" y="1719"/>
                  </a:cubicBezTo>
                  <a:cubicBezTo>
                    <a:pt x="152" y="1719"/>
                    <a:pt x="1" y="1859"/>
                    <a:pt x="1" y="2150"/>
                  </a:cubicBezTo>
                  <a:cubicBezTo>
                    <a:pt x="108" y="2257"/>
                    <a:pt x="210" y="2359"/>
                    <a:pt x="314" y="2359"/>
                  </a:cubicBezTo>
                  <a:cubicBezTo>
                    <a:pt x="356" y="2359"/>
                    <a:pt x="399" y="2342"/>
                    <a:pt x="443" y="2301"/>
                  </a:cubicBezTo>
                  <a:cubicBezTo>
                    <a:pt x="583" y="2301"/>
                    <a:pt x="4949" y="1277"/>
                    <a:pt x="9606" y="846"/>
                  </a:cubicBezTo>
                  <a:cubicBezTo>
                    <a:pt x="10732" y="764"/>
                    <a:pt x="11784" y="723"/>
                    <a:pt x="12760" y="723"/>
                  </a:cubicBezTo>
                  <a:cubicBezTo>
                    <a:pt x="17079" y="723"/>
                    <a:pt x="19893" y="1538"/>
                    <a:pt x="20957" y="3314"/>
                  </a:cubicBezTo>
                  <a:cubicBezTo>
                    <a:pt x="23728" y="7540"/>
                    <a:pt x="12516" y="17867"/>
                    <a:pt x="8011" y="21511"/>
                  </a:cubicBezTo>
                  <a:cubicBezTo>
                    <a:pt x="7860" y="21651"/>
                    <a:pt x="7720" y="21802"/>
                    <a:pt x="7860" y="21942"/>
                  </a:cubicBezTo>
                  <a:cubicBezTo>
                    <a:pt x="8011" y="22093"/>
                    <a:pt x="8151" y="22093"/>
                    <a:pt x="8151" y="22093"/>
                  </a:cubicBezTo>
                  <a:lnTo>
                    <a:pt x="8442" y="22093"/>
                  </a:lnTo>
                  <a:cubicBezTo>
                    <a:pt x="9175" y="21511"/>
                    <a:pt x="25183" y="8553"/>
                    <a:pt x="21691" y="2883"/>
                  </a:cubicBezTo>
                  <a:cubicBezTo>
                    <a:pt x="20298" y="679"/>
                    <a:pt x="16732" y="0"/>
                    <a:pt x="129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85CFDB25-A0D0-4C0D-773B-1DAD96F35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23750"/>
              </p:ext>
            </p:extLst>
          </p:nvPr>
        </p:nvGraphicFramePr>
        <p:xfrm>
          <a:off x="671155" y="1728824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2074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Raw Data &amp; Missing Value</a:t>
            </a:r>
            <a:endParaRPr dirty="0"/>
          </a:p>
        </p:txBody>
      </p:sp>
      <p:sp>
        <p:nvSpPr>
          <p:cNvPr id="59" name="Google Shape;1873;p51">
            <a:extLst>
              <a:ext uri="{FF2B5EF4-FFF2-40B4-BE49-F238E27FC236}">
                <a16:creationId xmlns:a16="http://schemas.microsoft.com/office/drawing/2014/main" id="{03C20C3E-D32E-928E-8AA4-7F651B9AEC9C}"/>
              </a:ext>
            </a:extLst>
          </p:cNvPr>
          <p:cNvSpPr txBox="1">
            <a:spLocks/>
          </p:cNvSpPr>
          <p:nvPr/>
        </p:nvSpPr>
        <p:spPr>
          <a:xfrm>
            <a:off x="991447" y="1769328"/>
            <a:ext cx="5885220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데이터 불러오기 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&amp;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추출 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&amp;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병합  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60" name="Google Shape;1874;p51">
            <a:extLst>
              <a:ext uri="{FF2B5EF4-FFF2-40B4-BE49-F238E27FC236}">
                <a16:creationId xmlns:a16="http://schemas.microsoft.com/office/drawing/2014/main" id="{F6060F80-C5B2-245E-0832-A5000170F6E6}"/>
              </a:ext>
            </a:extLst>
          </p:cNvPr>
          <p:cNvSpPr txBox="1">
            <a:spLocks/>
          </p:cNvSpPr>
          <p:nvPr/>
        </p:nvSpPr>
        <p:spPr>
          <a:xfrm>
            <a:off x="991446" y="2120328"/>
            <a:ext cx="5885219" cy="153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원본데이터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Shape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2019(8110,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831) &amp; 2020(7359,762)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추출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columns 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총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23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개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기본변수 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개인고유번호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(ID),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조사연도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(year),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성별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(sex),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만나이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(age) </a:t>
            </a:r>
          </a:p>
          <a:p>
            <a:pPr marL="628650" lvl="1" indent="-171450">
              <a:buFontTx/>
              <a:buChar char="-"/>
            </a:pP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건강설문조사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이환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8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혈압조절제 복용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인슐린 주사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당뇨병약 복용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당뇨병 의사진단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이상지질혈증약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복용</a:t>
            </a:r>
            <a:endParaRPr lang="en-US" altLang="ko-KR" sz="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건강설문조사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생활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 : 1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년간 음주빈도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한번에 마시는 음주량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현재흡연율</a:t>
            </a:r>
            <a:endParaRPr lang="en-US" altLang="ko-KR" sz="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검진조사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가족력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의사진단 여부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부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의사진단 여부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검진조사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혈압측정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 : </a:t>
            </a:r>
            <a:r>
              <a:rPr lang="ko-KR" altLang="en-US" sz="8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최종 수축기 혈압</a:t>
            </a:r>
            <a:r>
              <a:rPr lang="en-US" altLang="ko-KR" sz="8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(2,3</a:t>
            </a:r>
            <a:r>
              <a:rPr lang="ko-KR" altLang="en-US" sz="8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차 평균</a:t>
            </a:r>
            <a:r>
              <a:rPr lang="en-US" altLang="ko-KR" sz="8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), </a:t>
            </a:r>
            <a:r>
              <a:rPr lang="ko-KR" altLang="en-US" sz="8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최종 이완기 혈압</a:t>
            </a:r>
            <a:r>
              <a:rPr lang="en-US" altLang="ko-KR" sz="8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(2,3</a:t>
            </a:r>
            <a:r>
              <a:rPr lang="ko-KR" altLang="en-US" sz="8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차 평균</a:t>
            </a:r>
            <a:r>
              <a:rPr lang="en-US" altLang="ko-KR" sz="8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검진조사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신체계측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 :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체중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허리둘레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체질량지수</a:t>
            </a:r>
            <a:endParaRPr lang="en-US" altLang="ko-KR" sz="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검진조사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혈액검사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 :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공복혈당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당화혈색소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총콜레스테롤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중성지방</a:t>
            </a:r>
            <a:endParaRPr lang="en-US" altLang="ko-KR" sz="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병합 후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Data Shape : (15469, 23)</a:t>
            </a:r>
            <a:endParaRPr 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1" name="Google Shape;1877;p51">
            <a:extLst>
              <a:ext uri="{FF2B5EF4-FFF2-40B4-BE49-F238E27FC236}">
                <a16:creationId xmlns:a16="http://schemas.microsoft.com/office/drawing/2014/main" id="{90DD1B15-88C5-2DFD-16F0-326A56BC6D7A}"/>
              </a:ext>
            </a:extLst>
          </p:cNvPr>
          <p:cNvSpPr/>
          <p:nvPr/>
        </p:nvSpPr>
        <p:spPr>
          <a:xfrm>
            <a:off x="812144" y="1769328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1873;p51">
            <a:extLst>
              <a:ext uri="{FF2B5EF4-FFF2-40B4-BE49-F238E27FC236}">
                <a16:creationId xmlns:a16="http://schemas.microsoft.com/office/drawing/2014/main" id="{DD147F0B-590C-F779-688A-433AFFFE4C6F}"/>
              </a:ext>
            </a:extLst>
          </p:cNvPr>
          <p:cNvSpPr txBox="1">
            <a:spLocks/>
          </p:cNvSpPr>
          <p:nvPr/>
        </p:nvSpPr>
        <p:spPr>
          <a:xfrm>
            <a:off x="997999" y="3657700"/>
            <a:ext cx="5885220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 err="1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결측치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 처리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79" name="Google Shape;1874;p51">
            <a:extLst>
              <a:ext uri="{FF2B5EF4-FFF2-40B4-BE49-F238E27FC236}">
                <a16:creationId xmlns:a16="http://schemas.microsoft.com/office/drawing/2014/main" id="{1A10B93D-3533-2581-6D1B-9C2E5B069691}"/>
              </a:ext>
            </a:extLst>
          </p:cNvPr>
          <p:cNvSpPr txBox="1">
            <a:spLocks/>
          </p:cNvSpPr>
          <p:nvPr/>
        </p:nvSpPr>
        <p:spPr>
          <a:xfrm>
            <a:off x="997998" y="4008700"/>
            <a:ext cx="5885219" cy="112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처리방식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제거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WHY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?? </a:t>
            </a:r>
            <a:r>
              <a:rPr lang="ko-KR" altLang="en-US" sz="8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결측치를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대체해야 할 근거가 부족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/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제거 후에도 충분한 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Data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양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/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성인 데이터만 추출하기 위함</a:t>
            </a:r>
            <a:endParaRPr lang="en-US" altLang="ko-KR" sz="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결측치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제거 과정에서 만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19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세 미만 데이터는 모두 제거 되었음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제거된 데이터 수 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총 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3896 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개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제거 후 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Data Shape : (11573, 23)</a:t>
            </a:r>
          </a:p>
        </p:txBody>
      </p:sp>
      <p:sp>
        <p:nvSpPr>
          <p:cNvPr id="580" name="Google Shape;1877;p51">
            <a:extLst>
              <a:ext uri="{FF2B5EF4-FFF2-40B4-BE49-F238E27FC236}">
                <a16:creationId xmlns:a16="http://schemas.microsoft.com/office/drawing/2014/main" id="{8A461021-897A-4F75-5639-F3F89BE3C0AC}"/>
              </a:ext>
            </a:extLst>
          </p:cNvPr>
          <p:cNvSpPr/>
          <p:nvPr/>
        </p:nvSpPr>
        <p:spPr>
          <a:xfrm>
            <a:off x="818696" y="3657700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113;p42">
            <a:extLst>
              <a:ext uri="{FF2B5EF4-FFF2-40B4-BE49-F238E27FC236}">
                <a16:creationId xmlns:a16="http://schemas.microsoft.com/office/drawing/2014/main" id="{272201FB-EC92-D841-EFB0-20E1C7EE2F2F}"/>
              </a:ext>
            </a:extLst>
          </p:cNvPr>
          <p:cNvGrpSpPr/>
          <p:nvPr/>
        </p:nvGrpSpPr>
        <p:grpSpPr>
          <a:xfrm rot="905781">
            <a:off x="7133589" y="2020005"/>
            <a:ext cx="1555299" cy="2128726"/>
            <a:chOff x="6295650" y="2206650"/>
            <a:chExt cx="283700" cy="388300"/>
          </a:xfrm>
        </p:grpSpPr>
        <p:sp>
          <p:nvSpPr>
            <p:cNvPr id="3" name="Google Shape;1114;p42">
              <a:extLst>
                <a:ext uri="{FF2B5EF4-FFF2-40B4-BE49-F238E27FC236}">
                  <a16:creationId xmlns:a16="http://schemas.microsoft.com/office/drawing/2014/main" id="{745BA568-6C2B-6383-F86A-2B2AE6F64CAE}"/>
                </a:ext>
              </a:extLst>
            </p:cNvPr>
            <p:cNvSpPr/>
            <p:nvPr/>
          </p:nvSpPr>
          <p:spPr>
            <a:xfrm>
              <a:off x="6295650" y="2226775"/>
              <a:ext cx="283700" cy="368175"/>
            </a:xfrm>
            <a:custGeom>
              <a:avLst/>
              <a:gdLst/>
              <a:ahLst/>
              <a:cxnLst/>
              <a:rect l="l" t="t" r="r" b="b"/>
              <a:pathLst>
                <a:path w="11348" h="14727" extrusionOk="0">
                  <a:moveTo>
                    <a:pt x="686" y="1"/>
                  </a:moveTo>
                  <a:cubicBezTo>
                    <a:pt x="284" y="1"/>
                    <a:pt x="1" y="322"/>
                    <a:pt x="1" y="683"/>
                  </a:cubicBezTo>
                  <a:lnTo>
                    <a:pt x="1" y="14041"/>
                  </a:lnTo>
                  <a:cubicBezTo>
                    <a:pt x="1" y="14405"/>
                    <a:pt x="284" y="14727"/>
                    <a:pt x="686" y="14727"/>
                  </a:cubicBezTo>
                  <a:lnTo>
                    <a:pt x="10665" y="14727"/>
                  </a:lnTo>
                  <a:cubicBezTo>
                    <a:pt x="11025" y="14727"/>
                    <a:pt x="11347" y="14405"/>
                    <a:pt x="11347" y="14041"/>
                  </a:cubicBezTo>
                  <a:lnTo>
                    <a:pt x="11347" y="683"/>
                  </a:lnTo>
                  <a:cubicBezTo>
                    <a:pt x="11347" y="322"/>
                    <a:pt x="11025" y="1"/>
                    <a:pt x="10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15;p42">
              <a:extLst>
                <a:ext uri="{FF2B5EF4-FFF2-40B4-BE49-F238E27FC236}">
                  <a16:creationId xmlns:a16="http://schemas.microsoft.com/office/drawing/2014/main" id="{BC70381D-8A02-B7EF-FFDF-61E3AF094006}"/>
                </a:ext>
              </a:extLst>
            </p:cNvPr>
            <p:cNvSpPr/>
            <p:nvPr/>
          </p:nvSpPr>
          <p:spPr>
            <a:xfrm>
              <a:off x="6546150" y="2226775"/>
              <a:ext cx="33200" cy="368175"/>
            </a:xfrm>
            <a:custGeom>
              <a:avLst/>
              <a:gdLst/>
              <a:ahLst/>
              <a:cxnLst/>
              <a:rect l="l" t="t" r="r" b="b"/>
              <a:pathLst>
                <a:path w="1328" h="14727" extrusionOk="0">
                  <a:moveTo>
                    <a:pt x="1" y="1"/>
                  </a:moveTo>
                  <a:cubicBezTo>
                    <a:pt x="403" y="1"/>
                    <a:pt x="683" y="322"/>
                    <a:pt x="683" y="683"/>
                  </a:cubicBezTo>
                  <a:lnTo>
                    <a:pt x="683" y="14041"/>
                  </a:lnTo>
                  <a:cubicBezTo>
                    <a:pt x="683" y="14405"/>
                    <a:pt x="403" y="14727"/>
                    <a:pt x="1" y="14727"/>
                  </a:cubicBezTo>
                  <a:lnTo>
                    <a:pt x="645" y="14727"/>
                  </a:lnTo>
                  <a:cubicBezTo>
                    <a:pt x="1005" y="14727"/>
                    <a:pt x="1327" y="14405"/>
                    <a:pt x="1327" y="14041"/>
                  </a:cubicBezTo>
                  <a:lnTo>
                    <a:pt x="1327" y="683"/>
                  </a:lnTo>
                  <a:cubicBezTo>
                    <a:pt x="1327" y="322"/>
                    <a:pt x="1005" y="1"/>
                    <a:pt x="645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16;p42">
              <a:extLst>
                <a:ext uri="{FF2B5EF4-FFF2-40B4-BE49-F238E27FC236}">
                  <a16:creationId xmlns:a16="http://schemas.microsoft.com/office/drawing/2014/main" id="{8A1610AF-F452-6CE2-2BD4-7CD24A5CAB00}"/>
                </a:ext>
              </a:extLst>
            </p:cNvPr>
            <p:cNvSpPr/>
            <p:nvPr/>
          </p:nvSpPr>
          <p:spPr>
            <a:xfrm>
              <a:off x="6326875" y="2272000"/>
              <a:ext cx="221325" cy="291725"/>
            </a:xfrm>
            <a:custGeom>
              <a:avLst/>
              <a:gdLst/>
              <a:ahLst/>
              <a:cxnLst/>
              <a:rect l="l" t="t" r="r" b="b"/>
              <a:pathLst>
                <a:path w="8853" h="11669" extrusionOk="0">
                  <a:moveTo>
                    <a:pt x="322" y="1"/>
                  </a:moveTo>
                  <a:cubicBezTo>
                    <a:pt x="120" y="1"/>
                    <a:pt x="0" y="123"/>
                    <a:pt x="0" y="322"/>
                  </a:cubicBezTo>
                  <a:lnTo>
                    <a:pt x="0" y="11347"/>
                  </a:lnTo>
                  <a:cubicBezTo>
                    <a:pt x="0" y="11508"/>
                    <a:pt x="120" y="11669"/>
                    <a:pt x="322" y="11669"/>
                  </a:cubicBezTo>
                  <a:lnTo>
                    <a:pt x="8530" y="11669"/>
                  </a:lnTo>
                  <a:cubicBezTo>
                    <a:pt x="8691" y="11669"/>
                    <a:pt x="8852" y="11508"/>
                    <a:pt x="8852" y="11347"/>
                  </a:cubicBezTo>
                  <a:lnTo>
                    <a:pt x="8852" y="322"/>
                  </a:lnTo>
                  <a:cubicBezTo>
                    <a:pt x="8852" y="123"/>
                    <a:pt x="8691" y="1"/>
                    <a:pt x="8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17;p42">
              <a:extLst>
                <a:ext uri="{FF2B5EF4-FFF2-40B4-BE49-F238E27FC236}">
                  <a16:creationId xmlns:a16="http://schemas.microsoft.com/office/drawing/2014/main" id="{8F757A2E-41CB-4CBE-630F-3FB6B8C7306A}"/>
                </a:ext>
              </a:extLst>
            </p:cNvPr>
            <p:cNvSpPr/>
            <p:nvPr/>
          </p:nvSpPr>
          <p:spPr>
            <a:xfrm>
              <a:off x="6526050" y="2272000"/>
              <a:ext cx="22150" cy="291725"/>
            </a:xfrm>
            <a:custGeom>
              <a:avLst/>
              <a:gdLst/>
              <a:ahLst/>
              <a:cxnLst/>
              <a:rect l="l" t="t" r="r" b="b"/>
              <a:pathLst>
                <a:path w="886" h="11669" extrusionOk="0">
                  <a:moveTo>
                    <a:pt x="0" y="1"/>
                  </a:moveTo>
                  <a:cubicBezTo>
                    <a:pt x="161" y="1"/>
                    <a:pt x="322" y="123"/>
                    <a:pt x="322" y="322"/>
                  </a:cubicBezTo>
                  <a:lnTo>
                    <a:pt x="322" y="11347"/>
                  </a:lnTo>
                  <a:cubicBezTo>
                    <a:pt x="322" y="11508"/>
                    <a:pt x="161" y="11669"/>
                    <a:pt x="0" y="11669"/>
                  </a:cubicBezTo>
                  <a:lnTo>
                    <a:pt x="563" y="11669"/>
                  </a:lnTo>
                  <a:cubicBezTo>
                    <a:pt x="724" y="11669"/>
                    <a:pt x="885" y="11508"/>
                    <a:pt x="885" y="11347"/>
                  </a:cubicBezTo>
                  <a:lnTo>
                    <a:pt x="885" y="322"/>
                  </a:lnTo>
                  <a:cubicBezTo>
                    <a:pt x="885" y="123"/>
                    <a:pt x="724" y="1"/>
                    <a:pt x="563" y="1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18;p42">
              <a:extLst>
                <a:ext uri="{FF2B5EF4-FFF2-40B4-BE49-F238E27FC236}">
                  <a16:creationId xmlns:a16="http://schemas.microsoft.com/office/drawing/2014/main" id="{FC405D66-970B-A775-23F2-A42656CE5C37}"/>
                </a:ext>
              </a:extLst>
            </p:cNvPr>
            <p:cNvSpPr/>
            <p:nvPr/>
          </p:nvSpPr>
          <p:spPr>
            <a:xfrm>
              <a:off x="6377175" y="2206650"/>
              <a:ext cx="119675" cy="43250"/>
            </a:xfrm>
            <a:custGeom>
              <a:avLst/>
              <a:gdLst/>
              <a:ahLst/>
              <a:cxnLst/>
              <a:rect l="l" t="t" r="r" b="b"/>
              <a:pathLst>
                <a:path w="4787" h="1730" extrusionOk="0">
                  <a:moveTo>
                    <a:pt x="322" y="1"/>
                  </a:moveTo>
                  <a:cubicBezTo>
                    <a:pt x="161" y="1"/>
                    <a:pt x="0" y="162"/>
                    <a:pt x="0" y="323"/>
                  </a:cubicBezTo>
                  <a:lnTo>
                    <a:pt x="0" y="1407"/>
                  </a:lnTo>
                  <a:cubicBezTo>
                    <a:pt x="0" y="1568"/>
                    <a:pt x="161" y="1729"/>
                    <a:pt x="322" y="1729"/>
                  </a:cubicBezTo>
                  <a:lnTo>
                    <a:pt x="4507" y="1729"/>
                  </a:lnTo>
                  <a:cubicBezTo>
                    <a:pt x="4668" y="1729"/>
                    <a:pt x="4787" y="1568"/>
                    <a:pt x="4787" y="1407"/>
                  </a:cubicBezTo>
                  <a:lnTo>
                    <a:pt x="4787" y="323"/>
                  </a:lnTo>
                  <a:cubicBezTo>
                    <a:pt x="4787" y="162"/>
                    <a:pt x="4668" y="1"/>
                    <a:pt x="4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19;p42">
              <a:extLst>
                <a:ext uri="{FF2B5EF4-FFF2-40B4-BE49-F238E27FC236}">
                  <a16:creationId xmlns:a16="http://schemas.microsoft.com/office/drawing/2014/main" id="{99AC640F-8D91-2980-8B5D-CF744142D91B}"/>
                </a:ext>
              </a:extLst>
            </p:cNvPr>
            <p:cNvSpPr/>
            <p:nvPr/>
          </p:nvSpPr>
          <p:spPr>
            <a:xfrm>
              <a:off x="6474700" y="2206650"/>
              <a:ext cx="22150" cy="43250"/>
            </a:xfrm>
            <a:custGeom>
              <a:avLst/>
              <a:gdLst/>
              <a:ahLst/>
              <a:cxnLst/>
              <a:rect l="l" t="t" r="r" b="b"/>
              <a:pathLst>
                <a:path w="886" h="1730" extrusionOk="0">
                  <a:moveTo>
                    <a:pt x="1" y="1"/>
                  </a:moveTo>
                  <a:cubicBezTo>
                    <a:pt x="161" y="1"/>
                    <a:pt x="284" y="162"/>
                    <a:pt x="284" y="323"/>
                  </a:cubicBezTo>
                  <a:lnTo>
                    <a:pt x="284" y="1407"/>
                  </a:lnTo>
                  <a:cubicBezTo>
                    <a:pt x="284" y="1568"/>
                    <a:pt x="161" y="1729"/>
                    <a:pt x="1" y="1729"/>
                  </a:cubicBezTo>
                  <a:lnTo>
                    <a:pt x="606" y="1729"/>
                  </a:lnTo>
                  <a:cubicBezTo>
                    <a:pt x="767" y="1729"/>
                    <a:pt x="886" y="1568"/>
                    <a:pt x="886" y="1407"/>
                  </a:cubicBezTo>
                  <a:lnTo>
                    <a:pt x="886" y="323"/>
                  </a:lnTo>
                  <a:cubicBezTo>
                    <a:pt x="886" y="162"/>
                    <a:pt x="767" y="1"/>
                    <a:pt x="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0;p42">
              <a:extLst>
                <a:ext uri="{FF2B5EF4-FFF2-40B4-BE49-F238E27FC236}">
                  <a16:creationId xmlns:a16="http://schemas.microsoft.com/office/drawing/2014/main" id="{2EDD60E3-CE94-6BAE-CAE6-0BE73ED31AE9}"/>
                </a:ext>
              </a:extLst>
            </p:cNvPr>
            <p:cNvSpPr/>
            <p:nvPr/>
          </p:nvSpPr>
          <p:spPr>
            <a:xfrm>
              <a:off x="6351975" y="2296150"/>
              <a:ext cx="114700" cy="114700"/>
            </a:xfrm>
            <a:custGeom>
              <a:avLst/>
              <a:gdLst/>
              <a:ahLst/>
              <a:cxnLst/>
              <a:rect l="l" t="t" r="r" b="b"/>
              <a:pathLst>
                <a:path w="4588" h="4588" extrusionOk="0">
                  <a:moveTo>
                    <a:pt x="2296" y="0"/>
                  </a:moveTo>
                  <a:cubicBezTo>
                    <a:pt x="1008" y="0"/>
                    <a:pt x="1" y="1046"/>
                    <a:pt x="1" y="2295"/>
                  </a:cubicBezTo>
                  <a:cubicBezTo>
                    <a:pt x="1" y="3583"/>
                    <a:pt x="1008" y="4587"/>
                    <a:pt x="2296" y="4587"/>
                  </a:cubicBezTo>
                  <a:cubicBezTo>
                    <a:pt x="3542" y="4587"/>
                    <a:pt x="4588" y="3583"/>
                    <a:pt x="4588" y="2295"/>
                  </a:cubicBezTo>
                  <a:cubicBezTo>
                    <a:pt x="4588" y="1046"/>
                    <a:pt x="3542" y="0"/>
                    <a:pt x="2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1;p42">
              <a:extLst>
                <a:ext uri="{FF2B5EF4-FFF2-40B4-BE49-F238E27FC236}">
                  <a16:creationId xmlns:a16="http://schemas.microsoft.com/office/drawing/2014/main" id="{46B26DAB-5521-D13C-0662-450ADFAD3479}"/>
                </a:ext>
              </a:extLst>
            </p:cNvPr>
            <p:cNvSpPr/>
            <p:nvPr/>
          </p:nvSpPr>
          <p:spPr>
            <a:xfrm>
              <a:off x="6399302" y="2295704"/>
              <a:ext cx="69511" cy="115411"/>
            </a:xfrm>
            <a:custGeom>
              <a:avLst/>
              <a:gdLst/>
              <a:ahLst/>
              <a:cxnLst/>
              <a:rect l="l" t="t" r="r" b="b"/>
              <a:pathLst>
                <a:path w="2695" h="4588" extrusionOk="0">
                  <a:moveTo>
                    <a:pt x="403" y="0"/>
                  </a:moveTo>
                  <a:cubicBezTo>
                    <a:pt x="242" y="0"/>
                    <a:pt x="120" y="0"/>
                    <a:pt x="0" y="42"/>
                  </a:cubicBezTo>
                  <a:cubicBezTo>
                    <a:pt x="1085" y="242"/>
                    <a:pt x="1932" y="1169"/>
                    <a:pt x="1932" y="2295"/>
                  </a:cubicBezTo>
                  <a:cubicBezTo>
                    <a:pt x="1932" y="3461"/>
                    <a:pt x="1085" y="4388"/>
                    <a:pt x="0" y="4587"/>
                  </a:cubicBezTo>
                  <a:lnTo>
                    <a:pt x="403" y="4587"/>
                  </a:lnTo>
                  <a:cubicBezTo>
                    <a:pt x="1649" y="4587"/>
                    <a:pt x="2695" y="3583"/>
                    <a:pt x="2695" y="2295"/>
                  </a:cubicBezTo>
                  <a:cubicBezTo>
                    <a:pt x="2695" y="1046"/>
                    <a:pt x="1649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2;p42">
              <a:extLst>
                <a:ext uri="{FF2B5EF4-FFF2-40B4-BE49-F238E27FC236}">
                  <a16:creationId xmlns:a16="http://schemas.microsoft.com/office/drawing/2014/main" id="{B23461AF-5D26-E0E9-B2F6-263C0511CDC1}"/>
                </a:ext>
              </a:extLst>
            </p:cNvPr>
            <p:cNvSpPr/>
            <p:nvPr/>
          </p:nvSpPr>
          <p:spPr>
            <a:xfrm>
              <a:off x="6375150" y="2320275"/>
              <a:ext cx="67375" cy="67475"/>
            </a:xfrm>
            <a:custGeom>
              <a:avLst/>
              <a:gdLst/>
              <a:ahLst/>
              <a:cxnLst/>
              <a:rect l="l" t="t" r="r" b="b"/>
              <a:pathLst>
                <a:path w="2695" h="2699" extrusionOk="0">
                  <a:moveTo>
                    <a:pt x="966" y="1"/>
                  </a:moveTo>
                  <a:cubicBezTo>
                    <a:pt x="886" y="1"/>
                    <a:pt x="844" y="43"/>
                    <a:pt x="844" y="123"/>
                  </a:cubicBezTo>
                  <a:lnTo>
                    <a:pt x="844" y="686"/>
                  </a:lnTo>
                  <a:cubicBezTo>
                    <a:pt x="844" y="767"/>
                    <a:pt x="764" y="806"/>
                    <a:pt x="725" y="806"/>
                  </a:cubicBezTo>
                  <a:lnTo>
                    <a:pt x="120" y="806"/>
                  </a:lnTo>
                  <a:cubicBezTo>
                    <a:pt x="81" y="806"/>
                    <a:pt x="1" y="886"/>
                    <a:pt x="1" y="967"/>
                  </a:cubicBezTo>
                  <a:lnTo>
                    <a:pt x="1" y="1733"/>
                  </a:lnTo>
                  <a:cubicBezTo>
                    <a:pt x="1" y="1813"/>
                    <a:pt x="81" y="1852"/>
                    <a:pt x="120" y="1852"/>
                  </a:cubicBezTo>
                  <a:lnTo>
                    <a:pt x="725" y="1852"/>
                  </a:lnTo>
                  <a:cubicBezTo>
                    <a:pt x="764" y="1852"/>
                    <a:pt x="844" y="1932"/>
                    <a:pt x="844" y="1974"/>
                  </a:cubicBezTo>
                  <a:lnTo>
                    <a:pt x="844" y="2576"/>
                  </a:lnTo>
                  <a:cubicBezTo>
                    <a:pt x="844" y="2618"/>
                    <a:pt x="886" y="2698"/>
                    <a:pt x="966" y="2698"/>
                  </a:cubicBezTo>
                  <a:lnTo>
                    <a:pt x="1729" y="2698"/>
                  </a:lnTo>
                  <a:cubicBezTo>
                    <a:pt x="1810" y="2698"/>
                    <a:pt x="1890" y="2618"/>
                    <a:pt x="1890" y="2576"/>
                  </a:cubicBezTo>
                  <a:lnTo>
                    <a:pt x="1890" y="1974"/>
                  </a:lnTo>
                  <a:cubicBezTo>
                    <a:pt x="1890" y="1932"/>
                    <a:pt x="1932" y="1852"/>
                    <a:pt x="2013" y="1852"/>
                  </a:cubicBezTo>
                  <a:lnTo>
                    <a:pt x="2576" y="1852"/>
                  </a:lnTo>
                  <a:cubicBezTo>
                    <a:pt x="2656" y="1852"/>
                    <a:pt x="2695" y="1813"/>
                    <a:pt x="2695" y="1733"/>
                  </a:cubicBezTo>
                  <a:lnTo>
                    <a:pt x="2695" y="967"/>
                  </a:lnTo>
                  <a:cubicBezTo>
                    <a:pt x="2695" y="886"/>
                    <a:pt x="2656" y="806"/>
                    <a:pt x="2576" y="806"/>
                  </a:cubicBezTo>
                  <a:lnTo>
                    <a:pt x="2013" y="806"/>
                  </a:lnTo>
                  <a:cubicBezTo>
                    <a:pt x="1932" y="806"/>
                    <a:pt x="1890" y="767"/>
                    <a:pt x="1890" y="686"/>
                  </a:cubicBezTo>
                  <a:lnTo>
                    <a:pt x="1890" y="123"/>
                  </a:lnTo>
                  <a:cubicBezTo>
                    <a:pt x="1890" y="43"/>
                    <a:pt x="1810" y="1"/>
                    <a:pt x="1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3;p42">
              <a:extLst>
                <a:ext uri="{FF2B5EF4-FFF2-40B4-BE49-F238E27FC236}">
                  <a16:creationId xmlns:a16="http://schemas.microsoft.com/office/drawing/2014/main" id="{F4779C78-5558-3F92-38DF-0020F3786E06}"/>
                </a:ext>
              </a:extLst>
            </p:cNvPr>
            <p:cNvSpPr/>
            <p:nvPr/>
          </p:nvSpPr>
          <p:spPr>
            <a:xfrm>
              <a:off x="6486775" y="23092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4"/>
                    <a:pt x="203" y="484"/>
                  </a:cubicBezTo>
                  <a:lnTo>
                    <a:pt x="1368" y="484"/>
                  </a:lnTo>
                  <a:cubicBezTo>
                    <a:pt x="1491" y="484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4;p42">
              <a:extLst>
                <a:ext uri="{FF2B5EF4-FFF2-40B4-BE49-F238E27FC236}">
                  <a16:creationId xmlns:a16="http://schemas.microsoft.com/office/drawing/2014/main" id="{B8A48BF8-0C06-5BBC-22AF-77121460A9A3}"/>
                </a:ext>
              </a:extLst>
            </p:cNvPr>
            <p:cNvSpPr/>
            <p:nvPr/>
          </p:nvSpPr>
          <p:spPr>
            <a:xfrm>
              <a:off x="6486775" y="23363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3"/>
                    <a:pt x="0" y="242"/>
                  </a:cubicBezTo>
                  <a:cubicBezTo>
                    <a:pt x="0" y="364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4"/>
                    <a:pt x="1610" y="242"/>
                  </a:cubicBezTo>
                  <a:cubicBezTo>
                    <a:pt x="1610" y="123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5;p42">
              <a:extLst>
                <a:ext uri="{FF2B5EF4-FFF2-40B4-BE49-F238E27FC236}">
                  <a16:creationId xmlns:a16="http://schemas.microsoft.com/office/drawing/2014/main" id="{94C25647-1957-E23F-FF2D-63C70EC877D1}"/>
                </a:ext>
              </a:extLst>
            </p:cNvPr>
            <p:cNvSpPr/>
            <p:nvPr/>
          </p:nvSpPr>
          <p:spPr>
            <a:xfrm>
              <a:off x="6486775" y="23635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6;p42">
              <a:extLst>
                <a:ext uri="{FF2B5EF4-FFF2-40B4-BE49-F238E27FC236}">
                  <a16:creationId xmlns:a16="http://schemas.microsoft.com/office/drawing/2014/main" id="{4757D262-864C-0C47-B7F6-ED02E9F4B452}"/>
                </a:ext>
              </a:extLst>
            </p:cNvPr>
            <p:cNvSpPr/>
            <p:nvPr/>
          </p:nvSpPr>
          <p:spPr>
            <a:xfrm>
              <a:off x="6486775" y="2390700"/>
              <a:ext cx="40250" cy="11125"/>
            </a:xfrm>
            <a:custGeom>
              <a:avLst/>
              <a:gdLst/>
              <a:ahLst/>
              <a:cxnLst/>
              <a:rect l="l" t="t" r="r" b="b"/>
              <a:pathLst>
                <a:path w="1610" h="445" extrusionOk="0">
                  <a:moveTo>
                    <a:pt x="203" y="0"/>
                  </a:moveTo>
                  <a:cubicBezTo>
                    <a:pt x="81" y="0"/>
                    <a:pt x="0" y="81"/>
                    <a:pt x="0" y="242"/>
                  </a:cubicBezTo>
                  <a:cubicBezTo>
                    <a:pt x="0" y="364"/>
                    <a:pt x="81" y="445"/>
                    <a:pt x="203" y="445"/>
                  </a:cubicBezTo>
                  <a:lnTo>
                    <a:pt x="1368" y="445"/>
                  </a:lnTo>
                  <a:cubicBezTo>
                    <a:pt x="1491" y="445"/>
                    <a:pt x="1610" y="364"/>
                    <a:pt x="1610" y="242"/>
                  </a:cubicBezTo>
                  <a:cubicBezTo>
                    <a:pt x="1610" y="81"/>
                    <a:pt x="1491" y="0"/>
                    <a:pt x="13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7;p42">
              <a:extLst>
                <a:ext uri="{FF2B5EF4-FFF2-40B4-BE49-F238E27FC236}">
                  <a16:creationId xmlns:a16="http://schemas.microsoft.com/office/drawing/2014/main" id="{5DD04997-9834-3A7E-0342-093C7712D040}"/>
                </a:ext>
              </a:extLst>
            </p:cNvPr>
            <p:cNvSpPr/>
            <p:nvPr/>
          </p:nvSpPr>
          <p:spPr>
            <a:xfrm>
              <a:off x="6454575" y="2417900"/>
              <a:ext cx="72450" cy="11050"/>
            </a:xfrm>
            <a:custGeom>
              <a:avLst/>
              <a:gdLst/>
              <a:ahLst/>
              <a:cxnLst/>
              <a:rect l="l" t="t" r="r" b="b"/>
              <a:pathLst>
                <a:path w="2898" h="442" extrusionOk="0">
                  <a:moveTo>
                    <a:pt x="242" y="0"/>
                  </a:moveTo>
                  <a:cubicBezTo>
                    <a:pt x="123" y="0"/>
                    <a:pt x="1" y="81"/>
                    <a:pt x="1" y="200"/>
                  </a:cubicBezTo>
                  <a:cubicBezTo>
                    <a:pt x="1" y="361"/>
                    <a:pt x="123" y="441"/>
                    <a:pt x="242" y="441"/>
                  </a:cubicBezTo>
                  <a:lnTo>
                    <a:pt x="2656" y="441"/>
                  </a:lnTo>
                  <a:cubicBezTo>
                    <a:pt x="2779" y="441"/>
                    <a:pt x="2898" y="361"/>
                    <a:pt x="2898" y="200"/>
                  </a:cubicBezTo>
                  <a:cubicBezTo>
                    <a:pt x="2898" y="81"/>
                    <a:pt x="2779" y="0"/>
                    <a:pt x="265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8;p42">
              <a:extLst>
                <a:ext uri="{FF2B5EF4-FFF2-40B4-BE49-F238E27FC236}">
                  <a16:creationId xmlns:a16="http://schemas.microsoft.com/office/drawing/2014/main" id="{658A6810-04EC-3DAF-AB7F-A901B4373CCE}"/>
                </a:ext>
              </a:extLst>
            </p:cNvPr>
            <p:cNvSpPr/>
            <p:nvPr/>
          </p:nvSpPr>
          <p:spPr>
            <a:xfrm>
              <a:off x="6486775" y="24440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29;p42">
              <a:extLst>
                <a:ext uri="{FF2B5EF4-FFF2-40B4-BE49-F238E27FC236}">
                  <a16:creationId xmlns:a16="http://schemas.microsoft.com/office/drawing/2014/main" id="{2F9F80F8-0241-86D8-BA97-637BECC4D309}"/>
                </a:ext>
              </a:extLst>
            </p:cNvPr>
            <p:cNvSpPr/>
            <p:nvPr/>
          </p:nvSpPr>
          <p:spPr>
            <a:xfrm>
              <a:off x="6408300" y="2444050"/>
              <a:ext cx="63450" cy="12100"/>
            </a:xfrm>
            <a:custGeom>
              <a:avLst/>
              <a:gdLst/>
              <a:ahLst/>
              <a:cxnLst/>
              <a:rect l="l" t="t" r="r" b="b"/>
              <a:pathLst>
                <a:path w="2538" h="484" extrusionOk="0">
                  <a:moveTo>
                    <a:pt x="204" y="1"/>
                  </a:moveTo>
                  <a:cubicBezTo>
                    <a:pt x="81" y="1"/>
                    <a:pt x="1" y="120"/>
                    <a:pt x="1" y="242"/>
                  </a:cubicBezTo>
                  <a:cubicBezTo>
                    <a:pt x="1" y="361"/>
                    <a:pt x="81" y="483"/>
                    <a:pt x="204" y="483"/>
                  </a:cubicBezTo>
                  <a:lnTo>
                    <a:pt x="2296" y="483"/>
                  </a:lnTo>
                  <a:cubicBezTo>
                    <a:pt x="2457" y="483"/>
                    <a:pt x="2537" y="361"/>
                    <a:pt x="2537" y="242"/>
                  </a:cubicBezTo>
                  <a:cubicBezTo>
                    <a:pt x="2537" y="120"/>
                    <a:pt x="2457" y="1"/>
                    <a:pt x="229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0;p42">
              <a:extLst>
                <a:ext uri="{FF2B5EF4-FFF2-40B4-BE49-F238E27FC236}">
                  <a16:creationId xmlns:a16="http://schemas.microsoft.com/office/drawing/2014/main" id="{DAEA22FB-F554-2724-C94E-B5DC76ED1372}"/>
                </a:ext>
              </a:extLst>
            </p:cNvPr>
            <p:cNvSpPr/>
            <p:nvPr/>
          </p:nvSpPr>
          <p:spPr>
            <a:xfrm>
              <a:off x="6345950" y="2444050"/>
              <a:ext cx="47350" cy="12100"/>
            </a:xfrm>
            <a:custGeom>
              <a:avLst/>
              <a:gdLst/>
              <a:ahLst/>
              <a:cxnLst/>
              <a:rect l="l" t="t" r="r" b="b"/>
              <a:pathLst>
                <a:path w="1894" h="484" extrusionOk="0">
                  <a:moveTo>
                    <a:pt x="242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1652" y="483"/>
                  </a:lnTo>
                  <a:cubicBezTo>
                    <a:pt x="1813" y="483"/>
                    <a:pt x="1893" y="361"/>
                    <a:pt x="1893" y="242"/>
                  </a:cubicBezTo>
                  <a:cubicBezTo>
                    <a:pt x="1893" y="120"/>
                    <a:pt x="1813" y="1"/>
                    <a:pt x="165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1;p42">
              <a:extLst>
                <a:ext uri="{FF2B5EF4-FFF2-40B4-BE49-F238E27FC236}">
                  <a16:creationId xmlns:a16="http://schemas.microsoft.com/office/drawing/2014/main" id="{B3C88B92-B0D9-53E7-1172-DA864641F17D}"/>
                </a:ext>
              </a:extLst>
            </p:cNvPr>
            <p:cNvSpPr/>
            <p:nvPr/>
          </p:nvSpPr>
          <p:spPr>
            <a:xfrm>
              <a:off x="6447575" y="24711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23"/>
                    <a:pt x="1" y="242"/>
                  </a:cubicBezTo>
                  <a:cubicBezTo>
                    <a:pt x="1" y="364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4"/>
                    <a:pt x="3178" y="242"/>
                  </a:cubicBezTo>
                  <a:cubicBezTo>
                    <a:pt x="3178" y="123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2;p42">
              <a:extLst>
                <a:ext uri="{FF2B5EF4-FFF2-40B4-BE49-F238E27FC236}">
                  <a16:creationId xmlns:a16="http://schemas.microsoft.com/office/drawing/2014/main" id="{01E9809C-432D-52C3-C7EF-A1A7A9092AE9}"/>
                </a:ext>
              </a:extLst>
            </p:cNvPr>
            <p:cNvSpPr/>
            <p:nvPr/>
          </p:nvSpPr>
          <p:spPr>
            <a:xfrm>
              <a:off x="6345950" y="24711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23"/>
                    <a:pt x="0" y="242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4"/>
                    <a:pt x="3461" y="242"/>
                  </a:cubicBezTo>
                  <a:cubicBezTo>
                    <a:pt x="3461" y="123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3;p42">
              <a:extLst>
                <a:ext uri="{FF2B5EF4-FFF2-40B4-BE49-F238E27FC236}">
                  <a16:creationId xmlns:a16="http://schemas.microsoft.com/office/drawing/2014/main" id="{84C89C3A-EF7F-DA9E-8137-F0D83102E2F6}"/>
                </a:ext>
              </a:extLst>
            </p:cNvPr>
            <p:cNvSpPr/>
            <p:nvPr/>
          </p:nvSpPr>
          <p:spPr>
            <a:xfrm>
              <a:off x="6447575" y="24983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19"/>
                    <a:pt x="1" y="242"/>
                  </a:cubicBezTo>
                  <a:cubicBezTo>
                    <a:pt x="1" y="361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1"/>
                    <a:pt x="3178" y="242"/>
                  </a:cubicBezTo>
                  <a:cubicBezTo>
                    <a:pt x="3178" y="119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4;p42">
              <a:extLst>
                <a:ext uri="{FF2B5EF4-FFF2-40B4-BE49-F238E27FC236}">
                  <a16:creationId xmlns:a16="http://schemas.microsoft.com/office/drawing/2014/main" id="{5551ABF6-145D-9804-E9E0-58EE3C583562}"/>
                </a:ext>
              </a:extLst>
            </p:cNvPr>
            <p:cNvSpPr/>
            <p:nvPr/>
          </p:nvSpPr>
          <p:spPr>
            <a:xfrm>
              <a:off x="6345950" y="24983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19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1"/>
                    <a:pt x="3461" y="242"/>
                  </a:cubicBezTo>
                  <a:cubicBezTo>
                    <a:pt x="3461" y="119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5;p42">
              <a:extLst>
                <a:ext uri="{FF2B5EF4-FFF2-40B4-BE49-F238E27FC236}">
                  <a16:creationId xmlns:a16="http://schemas.microsoft.com/office/drawing/2014/main" id="{92586616-4C71-48CF-EC31-AE13961A8717}"/>
                </a:ext>
              </a:extLst>
            </p:cNvPr>
            <p:cNvSpPr/>
            <p:nvPr/>
          </p:nvSpPr>
          <p:spPr>
            <a:xfrm>
              <a:off x="6345950" y="2525500"/>
              <a:ext cx="181075" cy="12075"/>
            </a:xfrm>
            <a:custGeom>
              <a:avLst/>
              <a:gdLst/>
              <a:ahLst/>
              <a:cxnLst/>
              <a:rect l="l" t="t" r="r" b="b"/>
              <a:pathLst>
                <a:path w="7243" h="483" extrusionOk="0">
                  <a:moveTo>
                    <a:pt x="242" y="0"/>
                  </a:moveTo>
                  <a:cubicBezTo>
                    <a:pt x="81" y="0"/>
                    <a:pt x="0" y="122"/>
                    <a:pt x="0" y="241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7001" y="483"/>
                  </a:lnTo>
                  <a:cubicBezTo>
                    <a:pt x="7124" y="483"/>
                    <a:pt x="7243" y="364"/>
                    <a:pt x="7243" y="241"/>
                  </a:cubicBezTo>
                  <a:cubicBezTo>
                    <a:pt x="7243" y="122"/>
                    <a:pt x="7124" y="0"/>
                    <a:pt x="700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6;p42">
              <a:extLst>
                <a:ext uri="{FF2B5EF4-FFF2-40B4-BE49-F238E27FC236}">
                  <a16:creationId xmlns:a16="http://schemas.microsoft.com/office/drawing/2014/main" id="{FEA6CEFC-4099-7753-7573-522C73048476}"/>
                </a:ext>
              </a:extLst>
            </p:cNvPr>
            <p:cNvSpPr/>
            <p:nvPr/>
          </p:nvSpPr>
          <p:spPr>
            <a:xfrm>
              <a:off x="6407350" y="2222750"/>
              <a:ext cx="60375" cy="11050"/>
            </a:xfrm>
            <a:custGeom>
              <a:avLst/>
              <a:gdLst/>
              <a:ahLst/>
              <a:cxnLst/>
              <a:rect l="l" t="t" r="r" b="b"/>
              <a:pathLst>
                <a:path w="2415" h="442" extrusionOk="0">
                  <a:moveTo>
                    <a:pt x="242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42" y="442"/>
                  </a:cubicBezTo>
                  <a:lnTo>
                    <a:pt x="2173" y="442"/>
                  </a:lnTo>
                  <a:cubicBezTo>
                    <a:pt x="2292" y="442"/>
                    <a:pt x="2414" y="361"/>
                    <a:pt x="2414" y="242"/>
                  </a:cubicBezTo>
                  <a:cubicBezTo>
                    <a:pt x="2414" y="81"/>
                    <a:pt x="2292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6" name="다이어그램 25">
            <a:extLst>
              <a:ext uri="{FF2B5EF4-FFF2-40B4-BE49-F238E27FC236}">
                <a16:creationId xmlns:a16="http://schemas.microsoft.com/office/drawing/2014/main" id="{0C48F3B3-2319-315C-B1F2-175A18C46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679135"/>
              </p:ext>
            </p:extLst>
          </p:nvPr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282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Target</a:t>
            </a:r>
            <a:endParaRPr dirty="0"/>
          </a:p>
        </p:txBody>
      </p:sp>
      <p:sp>
        <p:nvSpPr>
          <p:cNvPr id="59" name="Google Shape;1873;p51">
            <a:extLst>
              <a:ext uri="{FF2B5EF4-FFF2-40B4-BE49-F238E27FC236}">
                <a16:creationId xmlns:a16="http://schemas.microsoft.com/office/drawing/2014/main" id="{03C20C3E-D32E-928E-8AA4-7F651B9AEC9C}"/>
              </a:ext>
            </a:extLst>
          </p:cNvPr>
          <p:cNvSpPr txBox="1">
            <a:spLocks/>
          </p:cNvSpPr>
          <p:nvPr/>
        </p:nvSpPr>
        <p:spPr>
          <a:xfrm>
            <a:off x="991447" y="1769328"/>
            <a:ext cx="5885220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Target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생성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60" name="Google Shape;1874;p51">
            <a:extLst>
              <a:ext uri="{FF2B5EF4-FFF2-40B4-BE49-F238E27FC236}">
                <a16:creationId xmlns:a16="http://schemas.microsoft.com/office/drawing/2014/main" id="{F6060F80-C5B2-245E-0832-A5000170F6E6}"/>
              </a:ext>
            </a:extLst>
          </p:cNvPr>
          <p:cNvSpPr txBox="1">
            <a:spLocks/>
          </p:cNvSpPr>
          <p:nvPr/>
        </p:nvSpPr>
        <p:spPr>
          <a:xfrm>
            <a:off x="991446" y="2120328"/>
            <a:ext cx="5885219" cy="124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Target (US) 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미국진단기준 고혈압 유병여부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(Yes:1, No:0)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Target (EU) 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유럽진단기준 고혈압 유병여부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(Yes:1, No:0)</a:t>
            </a:r>
          </a:p>
          <a:p>
            <a:pPr marL="171450" indent="-171450">
              <a:buFontTx/>
              <a:buChar char="-"/>
            </a:pPr>
            <a:endParaRPr 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기준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셋 중 하나라도 만족하면 고혈압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Yes:1)</a:t>
            </a:r>
          </a:p>
          <a:p>
            <a:pPr marL="628650" lvl="1" indent="-171450">
              <a:buFontTx/>
              <a:buChar char="-"/>
            </a:pPr>
            <a:r>
              <a:rPr lang="ko-KR" altLang="en-US" sz="8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수축기혈압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(SBP)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진단기준 이상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미국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:130,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유럽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:140)</a:t>
            </a:r>
          </a:p>
          <a:p>
            <a:pPr marL="628650" lvl="1" indent="-171450">
              <a:buFontTx/>
              <a:buChar char="-"/>
            </a:pPr>
            <a:r>
              <a:rPr lang="ko-KR" altLang="en-US" sz="8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이완기혈압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(DBP)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진단기준 이상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미국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:80,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유럽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:90)</a:t>
            </a:r>
          </a:p>
          <a:p>
            <a:pPr marL="628650" lvl="1" indent="-171450">
              <a:buFontTx/>
              <a:buChar char="-"/>
            </a:pP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혈압조절제 복용 중</a:t>
            </a:r>
            <a:endParaRPr lang="en-US" sz="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1" name="Google Shape;1877;p51">
            <a:extLst>
              <a:ext uri="{FF2B5EF4-FFF2-40B4-BE49-F238E27FC236}">
                <a16:creationId xmlns:a16="http://schemas.microsoft.com/office/drawing/2014/main" id="{90DD1B15-88C5-2DFD-16F0-326A56BC6D7A}"/>
              </a:ext>
            </a:extLst>
          </p:cNvPr>
          <p:cNvSpPr/>
          <p:nvPr/>
        </p:nvSpPr>
        <p:spPr>
          <a:xfrm>
            <a:off x="812144" y="1769328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" name="다이어그램 25">
            <a:extLst>
              <a:ext uri="{FF2B5EF4-FFF2-40B4-BE49-F238E27FC236}">
                <a16:creationId xmlns:a16="http://schemas.microsoft.com/office/drawing/2014/main" id="{0C48F3B3-2319-315C-B1F2-175A18C46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860729"/>
              </p:ext>
            </p:extLst>
          </p:nvPr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C949061A-79B8-7A7A-FBD9-3701A56EE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2275" y="2115848"/>
            <a:ext cx="2943422" cy="267138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1032765-ED13-25DF-AC18-9C01DF2F7744}"/>
              </a:ext>
            </a:extLst>
          </p:cNvPr>
          <p:cNvGrpSpPr/>
          <p:nvPr/>
        </p:nvGrpSpPr>
        <p:grpSpPr>
          <a:xfrm>
            <a:off x="2161667" y="3437669"/>
            <a:ext cx="754013" cy="473614"/>
            <a:chOff x="2785" y="113910"/>
            <a:chExt cx="754013" cy="47361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BFCAD77-E63A-8FFC-435B-A5810813E7AD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사각형: 둥근 모서리 4">
              <a:extLst>
                <a:ext uri="{FF2B5EF4-FFF2-40B4-BE49-F238E27FC236}">
                  <a16:creationId xmlns:a16="http://schemas.microsoft.com/office/drawing/2014/main" id="{FBC96E7B-757F-35D0-C23C-CA5D2F94A5B7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 err="1"/>
                <a:t>수축기혈압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</a:t>
              </a:r>
              <a:r>
                <a:rPr lang="en-US" altLang="ko-KR" sz="900" kern="1200" dirty="0" err="1"/>
                <a:t>HE_sbp</a:t>
              </a:r>
              <a:r>
                <a:rPr lang="en-US" altLang="ko-KR" sz="900" kern="1200" dirty="0"/>
                <a:t> ]</a:t>
              </a:r>
              <a:endParaRPr lang="ko-KR" altLang="en-US" sz="900" kern="12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BB220DD-C7D7-7D9A-DA0B-F2BDACFB455E}"/>
              </a:ext>
            </a:extLst>
          </p:cNvPr>
          <p:cNvGrpSpPr/>
          <p:nvPr/>
        </p:nvGrpSpPr>
        <p:grpSpPr>
          <a:xfrm>
            <a:off x="2161667" y="3982084"/>
            <a:ext cx="754013" cy="473614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94B9DC-E237-6898-BF2D-960CB5875CE2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EDA11CB0-619B-71E3-F9CC-3629A3DA3D3D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 err="1"/>
                <a:t>이완기혈압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</a:t>
              </a:r>
              <a:r>
                <a:rPr lang="en-US" altLang="ko-KR" sz="900" kern="1200" dirty="0" err="1"/>
                <a:t>HE_dbp</a:t>
              </a:r>
              <a:r>
                <a:rPr lang="en-US" altLang="ko-KR" sz="900" kern="1200" dirty="0"/>
                <a:t> ]</a:t>
              </a:r>
              <a:endParaRPr lang="ko-KR" altLang="en-US" sz="900" kern="12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DF719A7-9933-84EC-1870-2B5783BB5C04}"/>
              </a:ext>
            </a:extLst>
          </p:cNvPr>
          <p:cNvGrpSpPr/>
          <p:nvPr/>
        </p:nvGrpSpPr>
        <p:grpSpPr>
          <a:xfrm>
            <a:off x="2161666" y="4526499"/>
            <a:ext cx="754013" cy="473614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279D8B46-E3E1-6646-BC42-E303F20F1549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사각형: 둥근 모서리 4">
              <a:extLst>
                <a:ext uri="{FF2B5EF4-FFF2-40B4-BE49-F238E27FC236}">
                  <a16:creationId xmlns:a16="http://schemas.microsoft.com/office/drawing/2014/main" id="{68971F72-C477-DE8F-068C-41E6EFA4D0DD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혈압조절제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DI1_2 ]</a:t>
              </a:r>
              <a:endParaRPr lang="ko-KR" altLang="en-US" sz="900" kern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0459D62-C851-2363-46CC-924C78466E57}"/>
              </a:ext>
            </a:extLst>
          </p:cNvPr>
          <p:cNvGrpSpPr/>
          <p:nvPr/>
        </p:nvGrpSpPr>
        <p:grpSpPr>
          <a:xfrm>
            <a:off x="3040639" y="3686255"/>
            <a:ext cx="384725" cy="450057"/>
            <a:chOff x="832199" y="257220"/>
            <a:chExt cx="159850" cy="186995"/>
          </a:xfrm>
          <a:solidFill>
            <a:srgbClr val="FF0000"/>
          </a:solidFill>
        </p:grpSpPr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ABFA4BAA-207A-80D1-4278-F5793C93FD76}"/>
                </a:ext>
              </a:extLst>
            </p:cNvPr>
            <p:cNvSpPr/>
            <p:nvPr/>
          </p:nvSpPr>
          <p:spPr>
            <a:xfrm>
              <a:off x="832199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화살표: 오른쪽 4">
              <a:extLst>
                <a:ext uri="{FF2B5EF4-FFF2-40B4-BE49-F238E27FC236}">
                  <a16:creationId xmlns:a16="http://schemas.microsoft.com/office/drawing/2014/main" id="{83BCCD02-5DA1-D321-A08A-AC3E2805B5B3}"/>
                </a:ext>
              </a:extLst>
            </p:cNvPr>
            <p:cNvSpPr txBox="1"/>
            <p:nvPr/>
          </p:nvSpPr>
          <p:spPr>
            <a:xfrm>
              <a:off x="832199" y="294619"/>
              <a:ext cx="111895" cy="11219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50" kern="1200" dirty="0"/>
                <a:t>US</a:t>
              </a:r>
              <a:endParaRPr lang="ko-KR" altLang="en-US" sz="1050" kern="12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0E04E4-5C39-01C2-1197-A79C8428423C}"/>
              </a:ext>
            </a:extLst>
          </p:cNvPr>
          <p:cNvGrpSpPr/>
          <p:nvPr/>
        </p:nvGrpSpPr>
        <p:grpSpPr>
          <a:xfrm>
            <a:off x="3040638" y="4307110"/>
            <a:ext cx="384725" cy="450057"/>
            <a:chOff x="832199" y="257220"/>
            <a:chExt cx="159850" cy="186995"/>
          </a:xfrm>
          <a:solidFill>
            <a:srgbClr val="0070C0"/>
          </a:solidFill>
        </p:grpSpPr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51B1AAB2-4190-58F3-2BF7-FEBB8F99D5DF}"/>
                </a:ext>
              </a:extLst>
            </p:cNvPr>
            <p:cNvSpPr/>
            <p:nvPr/>
          </p:nvSpPr>
          <p:spPr>
            <a:xfrm>
              <a:off x="832199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화살표: 오른쪽 4">
              <a:extLst>
                <a:ext uri="{FF2B5EF4-FFF2-40B4-BE49-F238E27FC236}">
                  <a16:creationId xmlns:a16="http://schemas.microsoft.com/office/drawing/2014/main" id="{994223D6-1FB6-462E-E09B-8C5D43760CAA}"/>
                </a:ext>
              </a:extLst>
            </p:cNvPr>
            <p:cNvSpPr txBox="1"/>
            <p:nvPr/>
          </p:nvSpPr>
          <p:spPr>
            <a:xfrm>
              <a:off x="832199" y="294619"/>
              <a:ext cx="111895" cy="11219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50" kern="1200" dirty="0"/>
                <a:t>EU</a:t>
              </a:r>
              <a:endParaRPr lang="ko-KR" altLang="en-US" sz="1050" kern="12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4A3610E-18AD-FA6F-ABCB-6088C091113A}"/>
              </a:ext>
            </a:extLst>
          </p:cNvPr>
          <p:cNvGrpSpPr/>
          <p:nvPr/>
        </p:nvGrpSpPr>
        <p:grpSpPr>
          <a:xfrm>
            <a:off x="3560449" y="3674476"/>
            <a:ext cx="754013" cy="473614"/>
            <a:chOff x="2785" y="113910"/>
            <a:chExt cx="754013" cy="473614"/>
          </a:xfrm>
          <a:solidFill>
            <a:srgbClr val="FF0000"/>
          </a:solidFill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7E3093C-7C0B-15C1-A600-E04698078F56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사각형: 둥근 모서리 4">
              <a:extLst>
                <a:ext uri="{FF2B5EF4-FFF2-40B4-BE49-F238E27FC236}">
                  <a16:creationId xmlns:a16="http://schemas.microsoft.com/office/drawing/2014/main" id="{A8C5E1BE-1B83-9F3F-84BB-62CF5DFE455B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고혈압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HBP_US ]</a:t>
              </a:r>
              <a:endParaRPr lang="ko-KR" altLang="en-US" sz="900" kern="1200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2A3F9C6-760E-32A5-2B04-6C2601B053CA}"/>
              </a:ext>
            </a:extLst>
          </p:cNvPr>
          <p:cNvGrpSpPr/>
          <p:nvPr/>
        </p:nvGrpSpPr>
        <p:grpSpPr>
          <a:xfrm>
            <a:off x="3550321" y="4295331"/>
            <a:ext cx="754013" cy="473614"/>
            <a:chOff x="2785" y="113910"/>
            <a:chExt cx="754013" cy="473614"/>
          </a:xfrm>
          <a:solidFill>
            <a:srgbClr val="0070C0"/>
          </a:solidFill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849EA0CE-5EE2-02D9-2AF3-9AAE87A1C3B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사각형: 둥근 모서리 4">
              <a:extLst>
                <a:ext uri="{FF2B5EF4-FFF2-40B4-BE49-F238E27FC236}">
                  <a16:creationId xmlns:a16="http://schemas.microsoft.com/office/drawing/2014/main" id="{9F8FEC9F-D628-9CE8-C380-8C6395C92D05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고혈압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HBP_EU ]</a:t>
              </a:r>
              <a:endParaRPr lang="ko-KR" altLang="en-US" sz="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035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Feature Engineering</a:t>
            </a:r>
            <a:endParaRPr dirty="0"/>
          </a:p>
        </p:txBody>
      </p:sp>
      <p:sp>
        <p:nvSpPr>
          <p:cNvPr id="59" name="Google Shape;1873;p51">
            <a:extLst>
              <a:ext uri="{FF2B5EF4-FFF2-40B4-BE49-F238E27FC236}">
                <a16:creationId xmlns:a16="http://schemas.microsoft.com/office/drawing/2014/main" id="{03C20C3E-D32E-928E-8AA4-7F651B9AEC9C}"/>
              </a:ext>
            </a:extLst>
          </p:cNvPr>
          <p:cNvSpPr txBox="1">
            <a:spLocks/>
          </p:cNvSpPr>
          <p:nvPr/>
        </p:nvSpPr>
        <p:spPr>
          <a:xfrm>
            <a:off x="901053" y="1740506"/>
            <a:ext cx="3397655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Feature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목록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61" name="Google Shape;1877;p51">
            <a:extLst>
              <a:ext uri="{FF2B5EF4-FFF2-40B4-BE49-F238E27FC236}">
                <a16:creationId xmlns:a16="http://schemas.microsoft.com/office/drawing/2014/main" id="{90DD1B15-88C5-2DFD-16F0-326A56BC6D7A}"/>
              </a:ext>
            </a:extLst>
          </p:cNvPr>
          <p:cNvSpPr/>
          <p:nvPr/>
        </p:nvSpPr>
        <p:spPr>
          <a:xfrm>
            <a:off x="721750" y="1740506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" name="다이어그램 25">
            <a:extLst>
              <a:ext uri="{FF2B5EF4-FFF2-40B4-BE49-F238E27FC236}">
                <a16:creationId xmlns:a16="http://schemas.microsoft.com/office/drawing/2014/main" id="{0C48F3B3-2319-315C-B1F2-175A18C46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450264"/>
              </p:ext>
            </p:extLst>
          </p:nvPr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9725E3C7-6A53-FDF1-7B51-CE61A048F650}"/>
              </a:ext>
            </a:extLst>
          </p:cNvPr>
          <p:cNvGrpSpPr/>
          <p:nvPr/>
        </p:nvGrpSpPr>
        <p:grpSpPr>
          <a:xfrm>
            <a:off x="301475" y="4069031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66A0D92-5F02-7335-4A7A-4A083F6D65DE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사각형: 둥근 모서리 4">
              <a:extLst>
                <a:ext uri="{FF2B5EF4-FFF2-40B4-BE49-F238E27FC236}">
                  <a16:creationId xmlns:a16="http://schemas.microsoft.com/office/drawing/2014/main" id="{2B19DE57-BAFC-7084-D9F5-401358DAEBFB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 err="1"/>
                <a:t>개인아이디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ID ]</a:t>
              </a:r>
              <a:endParaRPr lang="ko-KR" altLang="en-US" sz="900" kern="12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AD55767-4179-4C62-5BE6-4D7F5BC7B5F5}"/>
              </a:ext>
            </a:extLst>
          </p:cNvPr>
          <p:cNvGrpSpPr/>
          <p:nvPr/>
        </p:nvGrpSpPr>
        <p:grpSpPr>
          <a:xfrm>
            <a:off x="1060020" y="4066004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DBC7E10-3C0C-40E8-20B4-96DADF6AF9F4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사각형: 둥근 모서리 4">
              <a:extLst>
                <a:ext uri="{FF2B5EF4-FFF2-40B4-BE49-F238E27FC236}">
                  <a16:creationId xmlns:a16="http://schemas.microsoft.com/office/drawing/2014/main" id="{B046C86C-0F52-7028-79B2-24800DA09DE3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조사연도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year ]</a:t>
              </a:r>
              <a:endParaRPr lang="ko-KR" altLang="en-US" sz="900" kern="12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80A9484-7941-79E4-41C2-8C726884299D}"/>
              </a:ext>
            </a:extLst>
          </p:cNvPr>
          <p:cNvGrpSpPr/>
          <p:nvPr/>
        </p:nvGrpSpPr>
        <p:grpSpPr>
          <a:xfrm>
            <a:off x="2714821" y="3865854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838A04F-9AC9-7EBB-81B4-FA19D9D421D5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사각형: 둥근 모서리 4">
              <a:extLst>
                <a:ext uri="{FF2B5EF4-FFF2-40B4-BE49-F238E27FC236}">
                  <a16:creationId xmlns:a16="http://schemas.microsoft.com/office/drawing/2014/main" id="{8C9F2627-91D2-4736-D8B6-B407CEF7F61D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성별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sex ]</a:t>
              </a:r>
              <a:endParaRPr lang="ko-KR" altLang="en-US" sz="900" kern="120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961BB60-AE8A-92F5-6D63-EA5A0D41FC94}"/>
              </a:ext>
            </a:extLst>
          </p:cNvPr>
          <p:cNvGrpSpPr/>
          <p:nvPr/>
        </p:nvGrpSpPr>
        <p:grpSpPr>
          <a:xfrm>
            <a:off x="2320198" y="4252819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495D055-E1A1-01F2-3EB0-082FCF75E90E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사각형: 둥근 모서리 4">
              <a:extLst>
                <a:ext uri="{FF2B5EF4-FFF2-40B4-BE49-F238E27FC236}">
                  <a16:creationId xmlns:a16="http://schemas.microsoft.com/office/drawing/2014/main" id="{4E65AA3A-4F12-9E7A-4756-95913B50A716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만나이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age ]</a:t>
              </a:r>
              <a:endParaRPr lang="ko-KR" altLang="en-US" sz="900" kern="1200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7CD9AC3-B8FE-AC58-B80C-170E9DC22D89}"/>
              </a:ext>
            </a:extLst>
          </p:cNvPr>
          <p:cNvGrpSpPr/>
          <p:nvPr/>
        </p:nvGrpSpPr>
        <p:grpSpPr>
          <a:xfrm>
            <a:off x="1957064" y="3865854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88E46AA3-0982-705A-3DF6-E5623BC63085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사각형: 둥근 모서리 4">
              <a:extLst>
                <a:ext uri="{FF2B5EF4-FFF2-40B4-BE49-F238E27FC236}">
                  <a16:creationId xmlns:a16="http://schemas.microsoft.com/office/drawing/2014/main" id="{8D9C5FDF-7515-5E9C-5AE1-85404A058BA5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가족력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genetic_hbp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DC757396-955F-26EE-88E8-93680EE59E14}"/>
              </a:ext>
            </a:extLst>
          </p:cNvPr>
          <p:cNvGrpSpPr/>
          <p:nvPr/>
        </p:nvGrpSpPr>
        <p:grpSpPr>
          <a:xfrm>
            <a:off x="1957064" y="2848396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455" name="사각형: 둥근 모서리 454">
              <a:extLst>
                <a:ext uri="{FF2B5EF4-FFF2-40B4-BE49-F238E27FC236}">
                  <a16:creationId xmlns:a16="http://schemas.microsoft.com/office/drawing/2014/main" id="{B7F7BC4D-9E2B-4921-AD2C-0ACE437E2383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6" name="사각형: 둥근 모서리 4">
              <a:extLst>
                <a:ext uri="{FF2B5EF4-FFF2-40B4-BE49-F238E27FC236}">
                  <a16:creationId xmlns:a16="http://schemas.microsoft.com/office/drawing/2014/main" id="{C8F9FC42-BE32-F59D-5847-3FE1FA5F429C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고혈압</a:t>
              </a:r>
              <a:r>
                <a:rPr lang="en-US" altLang="ko-KR" sz="900" kern="1200" dirty="0"/>
                <a:t>(</a:t>
              </a:r>
              <a:r>
                <a:rPr lang="ko-KR" altLang="en-US" sz="900" kern="1200" dirty="0"/>
                <a:t>부</a:t>
              </a:r>
              <a:r>
                <a:rPr lang="en-US" altLang="ko-KR" sz="900" kern="1200" dirty="0"/>
                <a:t>)</a:t>
              </a: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HE_HPfh1 ]</a:t>
              </a:r>
              <a:endParaRPr lang="ko-KR" altLang="en-US" sz="800" kern="1200" dirty="0"/>
            </a:p>
          </p:txBody>
        </p:sp>
      </p:grp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E156428D-986D-17C9-1439-F7019E5E5EBC}"/>
              </a:ext>
            </a:extLst>
          </p:cNvPr>
          <p:cNvGrpSpPr/>
          <p:nvPr/>
        </p:nvGrpSpPr>
        <p:grpSpPr>
          <a:xfrm>
            <a:off x="1957064" y="3232035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458" name="사각형: 둥근 모서리 457">
              <a:extLst>
                <a:ext uri="{FF2B5EF4-FFF2-40B4-BE49-F238E27FC236}">
                  <a16:creationId xmlns:a16="http://schemas.microsoft.com/office/drawing/2014/main" id="{D499F3F3-B05F-9F07-CC51-9B783EB8E5AF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9" name="사각형: 둥근 모서리 4">
              <a:extLst>
                <a:ext uri="{FF2B5EF4-FFF2-40B4-BE49-F238E27FC236}">
                  <a16:creationId xmlns:a16="http://schemas.microsoft.com/office/drawing/2014/main" id="{E8630686-E42A-C7BE-BD65-C72465D8B2AB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고혈압</a:t>
              </a:r>
              <a:r>
                <a:rPr lang="en-US" altLang="ko-KR" sz="900" kern="1200" dirty="0"/>
                <a:t>(</a:t>
              </a:r>
              <a:r>
                <a:rPr lang="ko-KR" altLang="en-US" sz="900" kern="1200" dirty="0"/>
                <a:t>모</a:t>
              </a:r>
              <a:r>
                <a:rPr lang="en-US" altLang="ko-KR" sz="900" kern="1200" dirty="0"/>
                <a:t>)</a:t>
              </a: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HE_HPfh2 ]</a:t>
              </a:r>
              <a:endParaRPr lang="ko-KR" altLang="en-US" sz="800" kern="1200" dirty="0"/>
            </a:p>
          </p:txBody>
        </p:sp>
      </p:grp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6FF4EFBA-1911-D092-67CB-0CD719F8784C}"/>
              </a:ext>
            </a:extLst>
          </p:cNvPr>
          <p:cNvGrpSpPr/>
          <p:nvPr/>
        </p:nvGrpSpPr>
        <p:grpSpPr>
          <a:xfrm>
            <a:off x="6882971" y="3865854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65" name="사각형: 둥근 모서리 464">
              <a:extLst>
                <a:ext uri="{FF2B5EF4-FFF2-40B4-BE49-F238E27FC236}">
                  <a16:creationId xmlns:a16="http://schemas.microsoft.com/office/drawing/2014/main" id="{B030C129-4AE5-A27E-B683-8941547D203F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6" name="사각형: 둥근 모서리 4">
              <a:extLst>
                <a:ext uri="{FF2B5EF4-FFF2-40B4-BE49-F238E27FC236}">
                  <a16:creationId xmlns:a16="http://schemas.microsoft.com/office/drawing/2014/main" id="{799275F4-996C-4328-3DA0-190C7064B829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폭음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heavy_drink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A19D74D5-9C2C-3A66-F37A-2F1E97B12C06}"/>
              </a:ext>
            </a:extLst>
          </p:cNvPr>
          <p:cNvGrpSpPr/>
          <p:nvPr/>
        </p:nvGrpSpPr>
        <p:grpSpPr>
          <a:xfrm>
            <a:off x="6896675" y="2859015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471" name="사각형: 둥근 모서리 470">
              <a:extLst>
                <a:ext uri="{FF2B5EF4-FFF2-40B4-BE49-F238E27FC236}">
                  <a16:creationId xmlns:a16="http://schemas.microsoft.com/office/drawing/2014/main" id="{FEFE88B5-EA20-F82B-1FCD-DBC633B995F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2" name="사각형: 둥근 모서리 4">
              <a:extLst>
                <a:ext uri="{FF2B5EF4-FFF2-40B4-BE49-F238E27FC236}">
                  <a16:creationId xmlns:a16="http://schemas.microsoft.com/office/drawing/2014/main" id="{103D40ED-1329-F709-8824-5B776C9A0B90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음주빈도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BD_1_11 ]</a:t>
              </a:r>
              <a:endParaRPr lang="ko-KR" altLang="en-US" sz="800" kern="1200" dirty="0"/>
            </a:p>
          </p:txBody>
        </p: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9C5D0847-7B4B-0693-CF70-9CD0DCC4F36F}"/>
              </a:ext>
            </a:extLst>
          </p:cNvPr>
          <p:cNvGrpSpPr/>
          <p:nvPr/>
        </p:nvGrpSpPr>
        <p:grpSpPr>
          <a:xfrm>
            <a:off x="6896674" y="3249572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474" name="사각형: 둥근 모서리 473">
              <a:extLst>
                <a:ext uri="{FF2B5EF4-FFF2-40B4-BE49-F238E27FC236}">
                  <a16:creationId xmlns:a16="http://schemas.microsoft.com/office/drawing/2014/main" id="{F7C4F3E0-36BA-649A-F0C5-A2065314A0EA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5" name="사각형: 둥근 모서리 4">
              <a:extLst>
                <a:ext uri="{FF2B5EF4-FFF2-40B4-BE49-F238E27FC236}">
                  <a16:creationId xmlns:a16="http://schemas.microsoft.com/office/drawing/2014/main" id="{DA26EDA1-D15D-477B-3C28-AAFA1FF0F8CD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1</a:t>
              </a:r>
              <a:r>
                <a:rPr lang="ko-KR" altLang="en-US" sz="900" kern="1200" dirty="0"/>
                <a:t>회 음주량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HE_HPfh2 ]</a:t>
              </a:r>
              <a:endParaRPr lang="ko-KR" altLang="en-US" sz="800" kern="1200" dirty="0"/>
            </a:p>
          </p:txBody>
        </p:sp>
      </p:grpSp>
      <p:sp>
        <p:nvSpPr>
          <p:cNvPr id="476" name="Google Shape;1874;p51">
            <a:extLst>
              <a:ext uri="{FF2B5EF4-FFF2-40B4-BE49-F238E27FC236}">
                <a16:creationId xmlns:a16="http://schemas.microsoft.com/office/drawing/2014/main" id="{06FB45B0-A5F2-32B8-D97C-BC82A1EF7E1E}"/>
              </a:ext>
            </a:extLst>
          </p:cNvPr>
          <p:cNvSpPr txBox="1">
            <a:spLocks/>
          </p:cNvSpPr>
          <p:nvPr/>
        </p:nvSpPr>
        <p:spPr>
          <a:xfrm>
            <a:off x="4745610" y="1616356"/>
            <a:ext cx="4074457" cy="50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당뇨병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=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당뇨의사진단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or </a:t>
            </a:r>
            <a:r>
              <a:rPr lang="ko-KR" altLang="en-US" sz="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인쥴린주사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or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혈당강하제 </a:t>
            </a:r>
            <a:r>
              <a:rPr lang="ko-KR" altLang="en-US" sz="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복용중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or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공복혈당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126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or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당화혈색소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6.5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endParaRPr lang="en-US" altLang="ko-KR" sz="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고콜레스테롤혈증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총콜레스테롤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240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or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콜레스테롤강하제 </a:t>
            </a:r>
            <a:r>
              <a:rPr lang="ko-KR" altLang="en-US" sz="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복용중</a:t>
            </a:r>
            <a:endParaRPr lang="en-US" altLang="ko-KR" sz="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현재흡연율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=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평생 담배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갑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(100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개비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)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 피웠고 현재 담배를 피우는 사람</a:t>
            </a:r>
            <a:endParaRPr lang="en-US" altLang="ko-KR" sz="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폭음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=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술을 월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회 이상 마시면서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한번에 마시는 음주량이 남자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7</a:t>
            </a:r>
            <a:r>
              <a:rPr lang="ko-KR" altLang="en-US" sz="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잔이상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여자 </a:t>
            </a:r>
            <a:r>
              <a:rPr lang="en-US" altLang="ko-KR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ko-KR" altLang="en-US" sz="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잔이상인 사람</a:t>
            </a:r>
            <a:endParaRPr lang="en-US" altLang="ko-KR" sz="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477" name="그룹 476">
            <a:extLst>
              <a:ext uri="{FF2B5EF4-FFF2-40B4-BE49-F238E27FC236}">
                <a16:creationId xmlns:a16="http://schemas.microsoft.com/office/drawing/2014/main" id="{46124913-461B-F4F0-E748-82526B212396}"/>
              </a:ext>
            </a:extLst>
          </p:cNvPr>
          <p:cNvGrpSpPr/>
          <p:nvPr/>
        </p:nvGrpSpPr>
        <p:grpSpPr>
          <a:xfrm>
            <a:off x="7650687" y="3865854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78" name="사각형: 둥근 모서리 477">
              <a:extLst>
                <a:ext uri="{FF2B5EF4-FFF2-40B4-BE49-F238E27FC236}">
                  <a16:creationId xmlns:a16="http://schemas.microsoft.com/office/drawing/2014/main" id="{9280547A-9C1C-E6AE-22B2-7A754766E01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9" name="사각형: 둥근 모서리 4">
              <a:extLst>
                <a:ext uri="{FF2B5EF4-FFF2-40B4-BE49-F238E27FC236}">
                  <a16:creationId xmlns:a16="http://schemas.microsoft.com/office/drawing/2014/main" id="{3FA48FA3-E749-F5B9-F89D-B22F7A96A889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현재 흡연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smoke ]</a:t>
              </a:r>
              <a:endParaRPr lang="ko-KR" altLang="en-US" sz="900" kern="1200" dirty="0"/>
            </a:p>
          </p:txBody>
        </p:sp>
      </p:grpSp>
      <p:grpSp>
        <p:nvGrpSpPr>
          <p:cNvPr id="480" name="그룹 479">
            <a:extLst>
              <a:ext uri="{FF2B5EF4-FFF2-40B4-BE49-F238E27FC236}">
                <a16:creationId xmlns:a16="http://schemas.microsoft.com/office/drawing/2014/main" id="{E4050C30-6478-9888-3443-0B8C439BD474}"/>
              </a:ext>
            </a:extLst>
          </p:cNvPr>
          <p:cNvGrpSpPr/>
          <p:nvPr/>
        </p:nvGrpSpPr>
        <p:grpSpPr>
          <a:xfrm>
            <a:off x="6505964" y="4251424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81" name="사각형: 둥근 모서리 480">
              <a:extLst>
                <a:ext uri="{FF2B5EF4-FFF2-40B4-BE49-F238E27FC236}">
                  <a16:creationId xmlns:a16="http://schemas.microsoft.com/office/drawing/2014/main" id="{8189C42D-071C-1A0D-1DDA-18CA20BA3D43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2" name="사각형: 둥근 모서리 4">
              <a:extLst>
                <a:ext uri="{FF2B5EF4-FFF2-40B4-BE49-F238E27FC236}">
                  <a16:creationId xmlns:a16="http://schemas.microsoft.com/office/drawing/2014/main" id="{D6599483-4ED3-06D9-49ED-6C6A77AC5150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체중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weight ]</a:t>
              </a:r>
              <a:endParaRPr lang="ko-KR" altLang="en-US" sz="900" kern="1200" dirty="0"/>
            </a:p>
          </p:txBody>
        </p:sp>
      </p:grpSp>
      <p:grpSp>
        <p:nvGrpSpPr>
          <p:cNvPr id="483" name="그룹 482">
            <a:extLst>
              <a:ext uri="{FF2B5EF4-FFF2-40B4-BE49-F238E27FC236}">
                <a16:creationId xmlns:a16="http://schemas.microsoft.com/office/drawing/2014/main" id="{E428EEA3-8EEC-8B4D-7F5A-CD1E8B4B9C59}"/>
              </a:ext>
            </a:extLst>
          </p:cNvPr>
          <p:cNvGrpSpPr/>
          <p:nvPr/>
        </p:nvGrpSpPr>
        <p:grpSpPr>
          <a:xfrm>
            <a:off x="5447531" y="3865855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84" name="사각형: 둥근 모서리 483">
              <a:extLst>
                <a:ext uri="{FF2B5EF4-FFF2-40B4-BE49-F238E27FC236}">
                  <a16:creationId xmlns:a16="http://schemas.microsoft.com/office/drawing/2014/main" id="{5998FE12-6C05-7C32-E32E-172CCEC1908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5" name="사각형: 둥근 모서리 4">
              <a:extLst>
                <a:ext uri="{FF2B5EF4-FFF2-40B4-BE49-F238E27FC236}">
                  <a16:creationId xmlns:a16="http://schemas.microsoft.com/office/drawing/2014/main" id="{CE0C1F41-92A6-D043-E61C-468AD252C9CA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800" kern="1200" dirty="0"/>
                <a:t>고콜레스테롤</a:t>
              </a:r>
              <a:endParaRPr lang="en-US" altLang="ko-KR" sz="8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hyper_chol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86" name="그룹 485">
            <a:extLst>
              <a:ext uri="{FF2B5EF4-FFF2-40B4-BE49-F238E27FC236}">
                <a16:creationId xmlns:a16="http://schemas.microsoft.com/office/drawing/2014/main" id="{6CC6E236-F015-EF1D-9A02-028DE8B7B0D6}"/>
              </a:ext>
            </a:extLst>
          </p:cNvPr>
          <p:cNvGrpSpPr/>
          <p:nvPr/>
        </p:nvGrpSpPr>
        <p:grpSpPr>
          <a:xfrm>
            <a:off x="4550487" y="3865854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87" name="사각형: 둥근 모서리 486">
              <a:extLst>
                <a:ext uri="{FF2B5EF4-FFF2-40B4-BE49-F238E27FC236}">
                  <a16:creationId xmlns:a16="http://schemas.microsoft.com/office/drawing/2014/main" id="{72B818FF-B25C-D286-E676-93FEC1352B14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8" name="사각형: 둥근 모서리 4">
              <a:extLst>
                <a:ext uri="{FF2B5EF4-FFF2-40B4-BE49-F238E27FC236}">
                  <a16:creationId xmlns:a16="http://schemas.microsoft.com/office/drawing/2014/main" id="{DF111D44-35E0-7F74-5750-BB2C2FDF2990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당뇨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diabetes ]</a:t>
              </a:r>
              <a:endParaRPr lang="ko-KR" altLang="en-US" sz="900" kern="1200" dirty="0"/>
            </a:p>
          </p:txBody>
        </p:sp>
      </p:grpSp>
      <p:grpSp>
        <p:nvGrpSpPr>
          <p:cNvPr id="489" name="그룹 488">
            <a:extLst>
              <a:ext uri="{FF2B5EF4-FFF2-40B4-BE49-F238E27FC236}">
                <a16:creationId xmlns:a16="http://schemas.microsoft.com/office/drawing/2014/main" id="{A11B2377-0650-052B-E384-55F86F72DE27}"/>
              </a:ext>
            </a:extLst>
          </p:cNvPr>
          <p:cNvGrpSpPr/>
          <p:nvPr/>
        </p:nvGrpSpPr>
        <p:grpSpPr>
          <a:xfrm>
            <a:off x="4991846" y="4246282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90" name="사각형: 둥근 모서리 489">
              <a:extLst>
                <a:ext uri="{FF2B5EF4-FFF2-40B4-BE49-F238E27FC236}">
                  <a16:creationId xmlns:a16="http://schemas.microsoft.com/office/drawing/2014/main" id="{AACDBEB4-EA38-A18B-5FBE-39DCFEBB2DBB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1" name="사각형: 둥근 모서리 4">
              <a:extLst>
                <a:ext uri="{FF2B5EF4-FFF2-40B4-BE49-F238E27FC236}">
                  <a16:creationId xmlns:a16="http://schemas.microsoft.com/office/drawing/2014/main" id="{FEDB0173-7B64-4AC9-7AE4-4A48C1EC2198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중성지방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triglycerides ]</a:t>
              </a:r>
              <a:endParaRPr lang="ko-KR" altLang="en-US" sz="800" kern="1200" dirty="0"/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6F332886-481C-2438-8035-B29A38C25BC2}"/>
              </a:ext>
            </a:extLst>
          </p:cNvPr>
          <p:cNvGrpSpPr/>
          <p:nvPr/>
        </p:nvGrpSpPr>
        <p:grpSpPr>
          <a:xfrm>
            <a:off x="8069140" y="4246282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93" name="사각형: 둥근 모서리 492">
              <a:extLst>
                <a:ext uri="{FF2B5EF4-FFF2-40B4-BE49-F238E27FC236}">
                  <a16:creationId xmlns:a16="http://schemas.microsoft.com/office/drawing/2014/main" id="{6A788D31-6E6A-CB1A-065D-923A89E107E6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4" name="사각형: 둥근 모서리 4">
              <a:extLst>
                <a:ext uri="{FF2B5EF4-FFF2-40B4-BE49-F238E27FC236}">
                  <a16:creationId xmlns:a16="http://schemas.microsoft.com/office/drawing/2014/main" id="{A14743EA-8280-E495-5163-C11B4A538948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체질량지수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BMI ]</a:t>
              </a:r>
              <a:endParaRPr lang="ko-KR" altLang="en-US" sz="900" kern="1200" dirty="0"/>
            </a:p>
          </p:txBody>
        </p: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73F9B730-97A7-03B3-9602-2FA638F93CA0}"/>
              </a:ext>
            </a:extLst>
          </p:cNvPr>
          <p:cNvGrpSpPr/>
          <p:nvPr/>
        </p:nvGrpSpPr>
        <p:grpSpPr>
          <a:xfrm>
            <a:off x="7287552" y="4246282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96" name="사각형: 둥근 모서리 495">
              <a:extLst>
                <a:ext uri="{FF2B5EF4-FFF2-40B4-BE49-F238E27FC236}">
                  <a16:creationId xmlns:a16="http://schemas.microsoft.com/office/drawing/2014/main" id="{9AE2DE34-63ED-CD8A-BC63-04A8B98CCC3D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7" name="사각형: 둥근 모서리 4">
              <a:extLst>
                <a:ext uri="{FF2B5EF4-FFF2-40B4-BE49-F238E27FC236}">
                  <a16:creationId xmlns:a16="http://schemas.microsoft.com/office/drawing/2014/main" id="{C3E7E16A-1359-53C6-35A1-F72FCD80A08C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허리둘레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waist ]</a:t>
              </a:r>
              <a:endParaRPr lang="ko-KR" altLang="en-US" sz="900" kern="1200" dirty="0"/>
            </a:p>
          </p:txBody>
        </p:sp>
      </p:grp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4D62D0AD-675B-7E93-ED79-B0796BB674BC}"/>
              </a:ext>
            </a:extLst>
          </p:cNvPr>
          <p:cNvGrpSpPr/>
          <p:nvPr/>
        </p:nvGrpSpPr>
        <p:grpSpPr>
          <a:xfrm>
            <a:off x="5448651" y="2854696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505" name="사각형: 둥근 모서리 504">
              <a:extLst>
                <a:ext uri="{FF2B5EF4-FFF2-40B4-BE49-F238E27FC236}">
                  <a16:creationId xmlns:a16="http://schemas.microsoft.com/office/drawing/2014/main" id="{E2FFDE79-1CBE-BA5D-E8F2-B902433C5CA1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6" name="사각형: 둥근 모서리 4">
              <a:extLst>
                <a:ext uri="{FF2B5EF4-FFF2-40B4-BE49-F238E27FC236}">
                  <a16:creationId xmlns:a16="http://schemas.microsoft.com/office/drawing/2014/main" id="{3B477C7C-95F2-DE0A-9B74-1113F7C7B333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800" kern="1200" dirty="0"/>
                <a:t>콜레스테롤약</a:t>
              </a:r>
              <a:endParaRPr lang="en-US" altLang="ko-KR" sz="8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DI2_2 ]</a:t>
              </a:r>
              <a:endParaRPr lang="ko-KR" altLang="en-US" sz="800" kern="1200" dirty="0"/>
            </a:p>
          </p:txBody>
        </p:sp>
      </p:grpSp>
      <p:grpSp>
        <p:nvGrpSpPr>
          <p:cNvPr id="507" name="그룹 506">
            <a:extLst>
              <a:ext uri="{FF2B5EF4-FFF2-40B4-BE49-F238E27FC236}">
                <a16:creationId xmlns:a16="http://schemas.microsoft.com/office/drawing/2014/main" id="{A825E68C-4A0B-B754-E0AA-36CE36F0369B}"/>
              </a:ext>
            </a:extLst>
          </p:cNvPr>
          <p:cNvGrpSpPr/>
          <p:nvPr/>
        </p:nvGrpSpPr>
        <p:grpSpPr>
          <a:xfrm>
            <a:off x="5448650" y="3244121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508" name="사각형: 둥근 모서리 507">
              <a:extLst>
                <a:ext uri="{FF2B5EF4-FFF2-40B4-BE49-F238E27FC236}">
                  <a16:creationId xmlns:a16="http://schemas.microsoft.com/office/drawing/2014/main" id="{8038D982-F041-4B20-F912-27B19C9C4585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9" name="사각형: 둥근 모서리 4">
              <a:extLst>
                <a:ext uri="{FF2B5EF4-FFF2-40B4-BE49-F238E27FC236}">
                  <a16:creationId xmlns:a16="http://schemas.microsoft.com/office/drawing/2014/main" id="{B185D2C3-1E29-0958-DB51-78453333BC7C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콜레스테롤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HE_chol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510" name="그룹 509">
            <a:extLst>
              <a:ext uri="{FF2B5EF4-FFF2-40B4-BE49-F238E27FC236}">
                <a16:creationId xmlns:a16="http://schemas.microsoft.com/office/drawing/2014/main" id="{7AA20BBC-52DD-DEBB-D8F8-BFB130A6D24A}"/>
              </a:ext>
            </a:extLst>
          </p:cNvPr>
          <p:cNvGrpSpPr/>
          <p:nvPr/>
        </p:nvGrpSpPr>
        <p:grpSpPr>
          <a:xfrm>
            <a:off x="3350669" y="3236307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511" name="사각형: 둥근 모서리 510">
              <a:extLst>
                <a:ext uri="{FF2B5EF4-FFF2-40B4-BE49-F238E27FC236}">
                  <a16:creationId xmlns:a16="http://schemas.microsoft.com/office/drawing/2014/main" id="{12EE9C98-0D4E-0E40-524A-E3A43A0F6ABD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6" name="사각형: 둥근 모서리 4">
              <a:extLst>
                <a:ext uri="{FF2B5EF4-FFF2-40B4-BE49-F238E27FC236}">
                  <a16:creationId xmlns:a16="http://schemas.microsoft.com/office/drawing/2014/main" id="{7944D3B9-687A-193D-3D2C-DD247CA1488C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공복혈당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HE_glu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577" name="그룹 576">
            <a:extLst>
              <a:ext uri="{FF2B5EF4-FFF2-40B4-BE49-F238E27FC236}">
                <a16:creationId xmlns:a16="http://schemas.microsoft.com/office/drawing/2014/main" id="{DA2050A3-F7E4-2825-78A9-80DBA661724A}"/>
              </a:ext>
            </a:extLst>
          </p:cNvPr>
          <p:cNvGrpSpPr/>
          <p:nvPr/>
        </p:nvGrpSpPr>
        <p:grpSpPr>
          <a:xfrm>
            <a:off x="4120038" y="3236307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581" name="사각형: 둥근 모서리 580">
              <a:extLst>
                <a:ext uri="{FF2B5EF4-FFF2-40B4-BE49-F238E27FC236}">
                  <a16:creationId xmlns:a16="http://schemas.microsoft.com/office/drawing/2014/main" id="{218B80E0-FFB0-77E6-E196-AE76B38D5C2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2" name="사각형: 둥근 모서리 4">
              <a:extLst>
                <a:ext uri="{FF2B5EF4-FFF2-40B4-BE49-F238E27FC236}">
                  <a16:creationId xmlns:a16="http://schemas.microsoft.com/office/drawing/2014/main" id="{D265ACB1-A560-2E7B-9E35-33A88EF22B17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당화혈색소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HE_HbA1c ]</a:t>
              </a:r>
              <a:endParaRPr lang="ko-KR" altLang="en-US" sz="800" kern="1200" dirty="0"/>
            </a:p>
          </p:txBody>
        </p:sp>
      </p:grpSp>
      <p:grpSp>
        <p:nvGrpSpPr>
          <p:cNvPr id="583" name="그룹 582">
            <a:extLst>
              <a:ext uri="{FF2B5EF4-FFF2-40B4-BE49-F238E27FC236}">
                <a16:creationId xmlns:a16="http://schemas.microsoft.com/office/drawing/2014/main" id="{E54940CB-EABA-18C9-DBD6-0A4595A51547}"/>
              </a:ext>
            </a:extLst>
          </p:cNvPr>
          <p:cNvGrpSpPr/>
          <p:nvPr/>
        </p:nvGrpSpPr>
        <p:grpSpPr>
          <a:xfrm>
            <a:off x="3743032" y="2848396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584" name="사각형: 둥근 모서리 583">
              <a:extLst>
                <a:ext uri="{FF2B5EF4-FFF2-40B4-BE49-F238E27FC236}">
                  <a16:creationId xmlns:a16="http://schemas.microsoft.com/office/drawing/2014/main" id="{928D586C-FA27-D0D3-DB97-306DFD6B85CA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5" name="사각형: 둥근 모서리 4">
              <a:extLst>
                <a:ext uri="{FF2B5EF4-FFF2-40B4-BE49-F238E27FC236}">
                  <a16:creationId xmlns:a16="http://schemas.microsoft.com/office/drawing/2014/main" id="{3C4BD159-1A0C-DE5C-1886-C016CE4D3560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당뇨병 약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DE1_32 ]</a:t>
              </a:r>
              <a:endParaRPr lang="ko-KR" altLang="en-US" sz="800" kern="1200" dirty="0"/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237AE3A6-1C0A-72B7-38F6-D51B7EB44F82}"/>
              </a:ext>
            </a:extLst>
          </p:cNvPr>
          <p:cNvGrpSpPr/>
          <p:nvPr/>
        </p:nvGrpSpPr>
        <p:grpSpPr>
          <a:xfrm>
            <a:off x="4512401" y="2848396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587" name="사각형: 둥근 모서리 586">
              <a:extLst>
                <a:ext uri="{FF2B5EF4-FFF2-40B4-BE49-F238E27FC236}">
                  <a16:creationId xmlns:a16="http://schemas.microsoft.com/office/drawing/2014/main" id="{FB43E49E-21F6-B220-0659-0D436854C436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8" name="사각형: 둥근 모서리 4">
              <a:extLst>
                <a:ext uri="{FF2B5EF4-FFF2-40B4-BE49-F238E27FC236}">
                  <a16:creationId xmlns:a16="http://schemas.microsoft.com/office/drawing/2014/main" id="{FBC4D01D-595C-BDF5-2272-D77034A75EA5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800" kern="1200" dirty="0"/>
                <a:t>당뇨의사진단</a:t>
              </a:r>
              <a:endParaRPr lang="en-US" altLang="ko-KR" sz="8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DE1_dg ]</a:t>
              </a:r>
              <a:endParaRPr lang="ko-KR" altLang="en-US" sz="800" kern="1200" dirty="0"/>
            </a:p>
          </p:txBody>
        </p:sp>
      </p:grpSp>
      <p:grpSp>
        <p:nvGrpSpPr>
          <p:cNvPr id="590" name="그룹 589">
            <a:extLst>
              <a:ext uri="{FF2B5EF4-FFF2-40B4-BE49-F238E27FC236}">
                <a16:creationId xmlns:a16="http://schemas.microsoft.com/office/drawing/2014/main" id="{01EDC7E8-5302-C05E-A8E4-76F9D0085C9B}"/>
              </a:ext>
            </a:extLst>
          </p:cNvPr>
          <p:cNvGrpSpPr/>
          <p:nvPr/>
        </p:nvGrpSpPr>
        <p:grpSpPr>
          <a:xfrm>
            <a:off x="2973663" y="2848395"/>
            <a:ext cx="754013" cy="373630"/>
            <a:chOff x="2785" y="113910"/>
            <a:chExt cx="754013" cy="473614"/>
          </a:xfrm>
          <a:solidFill>
            <a:schemeClr val="accent4"/>
          </a:solidFill>
        </p:grpSpPr>
        <p:sp>
          <p:nvSpPr>
            <p:cNvPr id="591" name="사각형: 둥근 모서리 590">
              <a:extLst>
                <a:ext uri="{FF2B5EF4-FFF2-40B4-BE49-F238E27FC236}">
                  <a16:creationId xmlns:a16="http://schemas.microsoft.com/office/drawing/2014/main" id="{1845DF9A-8B05-A973-5460-A633E68470DB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2" name="사각형: 둥근 모서리 4">
              <a:extLst>
                <a:ext uri="{FF2B5EF4-FFF2-40B4-BE49-F238E27FC236}">
                  <a16:creationId xmlns:a16="http://schemas.microsoft.com/office/drawing/2014/main" id="{29E76A08-E38C-5612-2B92-669107F6A687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인슐린주사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DE1_31 ]</a:t>
              </a:r>
              <a:endParaRPr lang="ko-KR" altLang="en-US" sz="800" kern="1200" dirty="0"/>
            </a:p>
          </p:txBody>
        </p:sp>
      </p:grpSp>
      <p:graphicFrame>
        <p:nvGraphicFramePr>
          <p:cNvPr id="598" name="표 598">
            <a:extLst>
              <a:ext uri="{FF2B5EF4-FFF2-40B4-BE49-F238E27FC236}">
                <a16:creationId xmlns:a16="http://schemas.microsoft.com/office/drawing/2014/main" id="{4AD4A27B-7ED1-D043-E422-F98FE1A8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20560"/>
              </p:ext>
            </p:extLst>
          </p:nvPr>
        </p:nvGraphicFramePr>
        <p:xfrm>
          <a:off x="671155" y="2079177"/>
          <a:ext cx="8148916" cy="661485"/>
        </p:xfrm>
        <a:graphic>
          <a:graphicData uri="http://schemas.openxmlformats.org/drawingml/2006/table">
            <a:tbl>
              <a:tblPr firstRow="1" bandRow="1">
                <a:tableStyleId>{55940E78-E575-4054-8ECE-E69A63EF8635}</a:tableStyleId>
              </a:tblPr>
              <a:tblGrid>
                <a:gridCol w="2037229">
                  <a:extLst>
                    <a:ext uri="{9D8B030D-6E8A-4147-A177-3AD203B41FA5}">
                      <a16:colId xmlns:a16="http://schemas.microsoft.com/office/drawing/2014/main" val="3505757254"/>
                    </a:ext>
                  </a:extLst>
                </a:gridCol>
                <a:gridCol w="2037229">
                  <a:extLst>
                    <a:ext uri="{9D8B030D-6E8A-4147-A177-3AD203B41FA5}">
                      <a16:colId xmlns:a16="http://schemas.microsoft.com/office/drawing/2014/main" val="1855838795"/>
                    </a:ext>
                  </a:extLst>
                </a:gridCol>
                <a:gridCol w="2037229">
                  <a:extLst>
                    <a:ext uri="{9D8B030D-6E8A-4147-A177-3AD203B41FA5}">
                      <a16:colId xmlns:a16="http://schemas.microsoft.com/office/drawing/2014/main" val="2800328866"/>
                    </a:ext>
                  </a:extLst>
                </a:gridCol>
                <a:gridCol w="2037229">
                  <a:extLst>
                    <a:ext uri="{9D8B030D-6E8A-4147-A177-3AD203B41FA5}">
                      <a16:colId xmlns:a16="http://schemas.microsoft.com/office/drawing/2014/main" val="857179337"/>
                    </a:ext>
                  </a:extLst>
                </a:gridCol>
              </a:tblGrid>
              <a:tr h="661485">
                <a:tc>
                  <a:txBody>
                    <a:bodyPr/>
                    <a:lstStyle/>
                    <a:p>
                      <a:pPr marL="0" indent="0">
                        <a:buFont typeface="Livvic"/>
                        <a:buNone/>
                      </a:pPr>
                      <a:r>
                        <a:rPr lang="en-US" altLang="ko-KR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-</a:t>
                      </a:r>
                      <a:r>
                        <a:rPr lang="ko-KR" altLang="en-US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기본변수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</a:t>
                      </a: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분석에선 사용 안 함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)</a:t>
                      </a:r>
                      <a:b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개인고유번호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(ID)</a:t>
                      </a:r>
                      <a:b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조사연도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Livvic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-</a:t>
                      </a:r>
                      <a:r>
                        <a:rPr lang="ko-KR" altLang="en-US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조절불가 위험요인</a:t>
                      </a:r>
                      <a:br>
                        <a:rPr lang="en-US" altLang="ko-KR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만나이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 (age)</a:t>
                      </a:r>
                      <a:b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성별 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(sex)</a:t>
                      </a:r>
                      <a:b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고혈압 가족력 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</a:t>
                      </a:r>
                      <a:r>
                        <a:rPr lang="en-US" altLang="ko-KR" sz="800" dirty="0" err="1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genetic_hbp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Livvic"/>
                        <a:buNone/>
                      </a:pPr>
                      <a:r>
                        <a:rPr lang="en-US" altLang="ko-KR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-</a:t>
                      </a:r>
                      <a:r>
                        <a:rPr lang="ko-KR" altLang="en-US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만성질환 위험요인</a:t>
                      </a:r>
                      <a:br>
                        <a:rPr lang="en-US" altLang="ko-KR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당뇨병 여부 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(diabetes)</a:t>
                      </a:r>
                      <a:b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 err="1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고콜레스테롤혈증</a:t>
                      </a: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 여부 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</a:t>
                      </a:r>
                      <a:r>
                        <a:rPr lang="en-US" altLang="ko-KR" sz="800" dirty="0" err="1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hyper_chol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)</a:t>
                      </a:r>
                      <a:b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혈중 중성지방 농도 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(triglycerides)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Livvic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-</a:t>
                      </a:r>
                      <a:r>
                        <a:rPr lang="ko-KR" altLang="en-US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생활습관 위험요인</a:t>
                      </a:r>
                      <a:br>
                        <a:rPr lang="en-US" altLang="ko-KR" sz="105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비만 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(weight, waist, BMI)</a:t>
                      </a:r>
                      <a:b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현재 흡연 여부 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(smoke)</a:t>
                      </a:r>
                      <a:b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</a:br>
                      <a:r>
                        <a:rPr lang="ko-KR" altLang="en-US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폭음 여부 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(</a:t>
                      </a:r>
                      <a:r>
                        <a:rPr lang="en-US" altLang="ko-KR" sz="800" dirty="0" err="1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heavy_drink</a:t>
                      </a:r>
                      <a:r>
                        <a:rPr lang="en-US" altLang="ko-KR" sz="800" dirty="0">
                          <a:latin typeface="HY견명조" panose="02030600000101010101" pitchFamily="18" charset="-127"/>
                          <a:ea typeface="HY견명조" panose="02030600000101010101" pitchFamily="18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2625"/>
                  </a:ext>
                </a:extLst>
              </a:tr>
            </a:tbl>
          </a:graphicData>
        </a:graphic>
      </p:graphicFrame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D1077545-4C35-BA5F-0B1B-CACF19C6200B}"/>
              </a:ext>
            </a:extLst>
          </p:cNvPr>
          <p:cNvSpPr/>
          <p:nvPr/>
        </p:nvSpPr>
        <p:spPr>
          <a:xfrm>
            <a:off x="1881023" y="2789710"/>
            <a:ext cx="917595" cy="8634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5DC16BF4-F165-6D34-5C5E-CE8B99C7D2F3}"/>
              </a:ext>
            </a:extLst>
          </p:cNvPr>
          <p:cNvSpPr/>
          <p:nvPr/>
        </p:nvSpPr>
        <p:spPr>
          <a:xfrm>
            <a:off x="2922130" y="2796576"/>
            <a:ext cx="2380370" cy="8634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E8B9B61E-6EF1-591F-C5A2-423588280654}"/>
              </a:ext>
            </a:extLst>
          </p:cNvPr>
          <p:cNvSpPr/>
          <p:nvPr/>
        </p:nvSpPr>
        <p:spPr>
          <a:xfrm>
            <a:off x="5368853" y="2796576"/>
            <a:ext cx="917595" cy="8634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0E555C93-DB31-A28D-008B-0EF53092BD35}"/>
              </a:ext>
            </a:extLst>
          </p:cNvPr>
          <p:cNvSpPr/>
          <p:nvPr/>
        </p:nvSpPr>
        <p:spPr>
          <a:xfrm>
            <a:off x="6801011" y="2796576"/>
            <a:ext cx="917595" cy="8634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EE7DD531-8547-75F5-835C-43AA749FC8BD}"/>
              </a:ext>
            </a:extLst>
          </p:cNvPr>
          <p:cNvSpPr/>
          <p:nvPr/>
        </p:nvSpPr>
        <p:spPr>
          <a:xfrm>
            <a:off x="259853" y="3851564"/>
            <a:ext cx="8662474" cy="788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7" name="그룹 466">
            <a:extLst>
              <a:ext uri="{FF2B5EF4-FFF2-40B4-BE49-F238E27FC236}">
                <a16:creationId xmlns:a16="http://schemas.microsoft.com/office/drawing/2014/main" id="{ACBB045A-C5B1-FA8D-CF0D-B54BA7D1943D}"/>
              </a:ext>
            </a:extLst>
          </p:cNvPr>
          <p:cNvGrpSpPr/>
          <p:nvPr/>
        </p:nvGrpSpPr>
        <p:grpSpPr>
          <a:xfrm rot="5400000">
            <a:off x="2254144" y="3681764"/>
            <a:ext cx="159850" cy="186995"/>
            <a:chOff x="5054673" y="257220"/>
            <a:chExt cx="159850" cy="186995"/>
          </a:xfrm>
        </p:grpSpPr>
        <p:sp>
          <p:nvSpPr>
            <p:cNvPr id="468" name="화살표: 오른쪽 467">
              <a:extLst>
                <a:ext uri="{FF2B5EF4-FFF2-40B4-BE49-F238E27FC236}">
                  <a16:creationId xmlns:a16="http://schemas.microsoft.com/office/drawing/2014/main" id="{1B9EE804-51BF-0AF4-FCF9-42BDCDC9AC4D}"/>
                </a:ext>
              </a:extLst>
            </p:cNvPr>
            <p:cNvSpPr/>
            <p:nvPr/>
          </p:nvSpPr>
          <p:spPr>
            <a:xfrm>
              <a:off x="5054673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9" name="화살표: 오른쪽 4">
              <a:extLst>
                <a:ext uri="{FF2B5EF4-FFF2-40B4-BE49-F238E27FC236}">
                  <a16:creationId xmlns:a16="http://schemas.microsoft.com/office/drawing/2014/main" id="{84D0C781-BD9C-08F7-1867-193A9B4FF52D}"/>
                </a:ext>
              </a:extLst>
            </p:cNvPr>
            <p:cNvSpPr txBox="1"/>
            <p:nvPr/>
          </p:nvSpPr>
          <p:spPr>
            <a:xfrm>
              <a:off x="5054673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/>
            </a:p>
          </p:txBody>
        </p:sp>
      </p:grpSp>
      <p:grpSp>
        <p:nvGrpSpPr>
          <p:cNvPr id="498" name="그룹 497">
            <a:extLst>
              <a:ext uri="{FF2B5EF4-FFF2-40B4-BE49-F238E27FC236}">
                <a16:creationId xmlns:a16="http://schemas.microsoft.com/office/drawing/2014/main" id="{840A682F-E932-B121-4C1E-E35D4E8D6D10}"/>
              </a:ext>
            </a:extLst>
          </p:cNvPr>
          <p:cNvGrpSpPr/>
          <p:nvPr/>
        </p:nvGrpSpPr>
        <p:grpSpPr>
          <a:xfrm rot="5400000">
            <a:off x="7179884" y="3677886"/>
            <a:ext cx="159850" cy="186995"/>
            <a:chOff x="5054673" y="257220"/>
            <a:chExt cx="159850" cy="186995"/>
          </a:xfrm>
        </p:grpSpPr>
        <p:sp>
          <p:nvSpPr>
            <p:cNvPr id="499" name="화살표: 오른쪽 498">
              <a:extLst>
                <a:ext uri="{FF2B5EF4-FFF2-40B4-BE49-F238E27FC236}">
                  <a16:creationId xmlns:a16="http://schemas.microsoft.com/office/drawing/2014/main" id="{5AA6174C-B529-1129-B229-E76A4841582F}"/>
                </a:ext>
              </a:extLst>
            </p:cNvPr>
            <p:cNvSpPr/>
            <p:nvPr/>
          </p:nvSpPr>
          <p:spPr>
            <a:xfrm>
              <a:off x="5054673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0" name="화살표: 오른쪽 4">
              <a:extLst>
                <a:ext uri="{FF2B5EF4-FFF2-40B4-BE49-F238E27FC236}">
                  <a16:creationId xmlns:a16="http://schemas.microsoft.com/office/drawing/2014/main" id="{4AF8F061-15EE-116E-19A5-F6AAFFC8A016}"/>
                </a:ext>
              </a:extLst>
            </p:cNvPr>
            <p:cNvSpPr txBox="1"/>
            <p:nvPr/>
          </p:nvSpPr>
          <p:spPr>
            <a:xfrm>
              <a:off x="5054673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/>
            </a:p>
          </p:txBody>
        </p:sp>
      </p:grpSp>
      <p:grpSp>
        <p:nvGrpSpPr>
          <p:cNvPr id="599" name="그룹 598">
            <a:extLst>
              <a:ext uri="{FF2B5EF4-FFF2-40B4-BE49-F238E27FC236}">
                <a16:creationId xmlns:a16="http://schemas.microsoft.com/office/drawing/2014/main" id="{82B9177C-238C-3290-462A-0FF8E739F691}"/>
              </a:ext>
            </a:extLst>
          </p:cNvPr>
          <p:cNvGrpSpPr/>
          <p:nvPr/>
        </p:nvGrpSpPr>
        <p:grpSpPr>
          <a:xfrm rot="5400000">
            <a:off x="5744611" y="3677887"/>
            <a:ext cx="159850" cy="186995"/>
            <a:chOff x="5054673" y="257220"/>
            <a:chExt cx="159850" cy="186995"/>
          </a:xfrm>
        </p:grpSpPr>
        <p:sp>
          <p:nvSpPr>
            <p:cNvPr id="600" name="화살표: 오른쪽 599">
              <a:extLst>
                <a:ext uri="{FF2B5EF4-FFF2-40B4-BE49-F238E27FC236}">
                  <a16:creationId xmlns:a16="http://schemas.microsoft.com/office/drawing/2014/main" id="{DDCCE6CA-BA00-B8C3-F34C-A9789F6158E4}"/>
                </a:ext>
              </a:extLst>
            </p:cNvPr>
            <p:cNvSpPr/>
            <p:nvPr/>
          </p:nvSpPr>
          <p:spPr>
            <a:xfrm>
              <a:off x="5054673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1" name="화살표: 오른쪽 4">
              <a:extLst>
                <a:ext uri="{FF2B5EF4-FFF2-40B4-BE49-F238E27FC236}">
                  <a16:creationId xmlns:a16="http://schemas.microsoft.com/office/drawing/2014/main" id="{91EEA48C-58EA-EB0C-A949-44FE82B9782E}"/>
                </a:ext>
              </a:extLst>
            </p:cNvPr>
            <p:cNvSpPr txBox="1"/>
            <p:nvPr/>
          </p:nvSpPr>
          <p:spPr>
            <a:xfrm>
              <a:off x="5054673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/>
            </a:p>
          </p:txBody>
        </p:sp>
      </p:grpSp>
      <p:grpSp>
        <p:nvGrpSpPr>
          <p:cNvPr id="602" name="그룹 601">
            <a:extLst>
              <a:ext uri="{FF2B5EF4-FFF2-40B4-BE49-F238E27FC236}">
                <a16:creationId xmlns:a16="http://schemas.microsoft.com/office/drawing/2014/main" id="{DAA06B32-C725-5DFA-2227-001C48BB5B1B}"/>
              </a:ext>
            </a:extLst>
          </p:cNvPr>
          <p:cNvGrpSpPr/>
          <p:nvPr/>
        </p:nvGrpSpPr>
        <p:grpSpPr>
          <a:xfrm rot="5400000">
            <a:off x="4847131" y="3681765"/>
            <a:ext cx="159850" cy="186995"/>
            <a:chOff x="5054673" y="257220"/>
            <a:chExt cx="159850" cy="186995"/>
          </a:xfrm>
        </p:grpSpPr>
        <p:sp>
          <p:nvSpPr>
            <p:cNvPr id="603" name="화살표: 오른쪽 602">
              <a:extLst>
                <a:ext uri="{FF2B5EF4-FFF2-40B4-BE49-F238E27FC236}">
                  <a16:creationId xmlns:a16="http://schemas.microsoft.com/office/drawing/2014/main" id="{7EE28F43-2EF0-47E5-DC22-44578A054835}"/>
                </a:ext>
              </a:extLst>
            </p:cNvPr>
            <p:cNvSpPr/>
            <p:nvPr/>
          </p:nvSpPr>
          <p:spPr>
            <a:xfrm>
              <a:off x="5054673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4" name="화살표: 오른쪽 4">
              <a:extLst>
                <a:ext uri="{FF2B5EF4-FFF2-40B4-BE49-F238E27FC236}">
                  <a16:creationId xmlns:a16="http://schemas.microsoft.com/office/drawing/2014/main" id="{A9069EC9-9B36-0528-1822-3D6C11699C1D}"/>
                </a:ext>
              </a:extLst>
            </p:cNvPr>
            <p:cNvSpPr txBox="1"/>
            <p:nvPr/>
          </p:nvSpPr>
          <p:spPr>
            <a:xfrm>
              <a:off x="5054673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/>
            </a:p>
          </p:txBody>
        </p:sp>
      </p:grpSp>
      <p:sp>
        <p:nvSpPr>
          <p:cNvPr id="611" name="Google Shape;1873;p51">
            <a:extLst>
              <a:ext uri="{FF2B5EF4-FFF2-40B4-BE49-F238E27FC236}">
                <a16:creationId xmlns:a16="http://schemas.microsoft.com/office/drawing/2014/main" id="{53299C6E-7011-546A-D849-36A96DD2843B}"/>
              </a:ext>
            </a:extLst>
          </p:cNvPr>
          <p:cNvSpPr txBox="1">
            <a:spLocks/>
          </p:cNvSpPr>
          <p:nvPr/>
        </p:nvSpPr>
        <p:spPr>
          <a:xfrm>
            <a:off x="811402" y="4705624"/>
            <a:ext cx="7089044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기본변수 제외 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Feature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수 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총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11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개 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범주형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:6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개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연속형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:5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개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) 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08293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– Target Leakage</a:t>
            </a:r>
          </a:p>
        </p:txBody>
      </p:sp>
      <p:graphicFrame>
        <p:nvGraphicFramePr>
          <p:cNvPr id="26" name="다이어그램 25">
            <a:extLst>
              <a:ext uri="{FF2B5EF4-FFF2-40B4-BE49-F238E27FC236}">
                <a16:creationId xmlns:a16="http://schemas.microsoft.com/office/drawing/2014/main" id="{0C48F3B3-2319-315C-B1F2-175A18C46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487430"/>
              </p:ext>
            </p:extLst>
          </p:nvPr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Google Shape;1873;p51">
            <a:extLst>
              <a:ext uri="{FF2B5EF4-FFF2-40B4-BE49-F238E27FC236}">
                <a16:creationId xmlns:a16="http://schemas.microsoft.com/office/drawing/2014/main" id="{7E1463B3-0D99-83FB-5AD2-9FDACD9C2188}"/>
              </a:ext>
            </a:extLst>
          </p:cNvPr>
          <p:cNvSpPr txBox="1">
            <a:spLocks/>
          </p:cNvSpPr>
          <p:nvPr/>
        </p:nvSpPr>
        <p:spPr>
          <a:xfrm>
            <a:off x="850458" y="2770292"/>
            <a:ext cx="333734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타겟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&amp;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특성 데이터 병합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" name="Google Shape;1874;p51">
            <a:extLst>
              <a:ext uri="{FF2B5EF4-FFF2-40B4-BE49-F238E27FC236}">
                <a16:creationId xmlns:a16="http://schemas.microsoft.com/office/drawing/2014/main" id="{D49740D7-D0E1-6159-5D44-B6D7115C767E}"/>
              </a:ext>
            </a:extLst>
          </p:cNvPr>
          <p:cNvSpPr txBox="1">
            <a:spLocks/>
          </p:cNvSpPr>
          <p:nvPr/>
        </p:nvSpPr>
        <p:spPr>
          <a:xfrm>
            <a:off x="850457" y="3031435"/>
            <a:ext cx="3516644" cy="4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HBP_US, HBP_EU 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두 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column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만 사용</a:t>
            </a: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DATA Leakage 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방지</a:t>
            </a: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Google Shape;1877;p51">
            <a:extLst>
              <a:ext uri="{FF2B5EF4-FFF2-40B4-BE49-F238E27FC236}">
                <a16:creationId xmlns:a16="http://schemas.microsoft.com/office/drawing/2014/main" id="{421672B8-9172-ACD9-CD34-AE0A376C6ACA}"/>
              </a:ext>
            </a:extLst>
          </p:cNvPr>
          <p:cNvSpPr/>
          <p:nvPr/>
        </p:nvSpPr>
        <p:spPr>
          <a:xfrm>
            <a:off x="671155" y="2770292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73;p51">
            <a:extLst>
              <a:ext uri="{FF2B5EF4-FFF2-40B4-BE49-F238E27FC236}">
                <a16:creationId xmlns:a16="http://schemas.microsoft.com/office/drawing/2014/main" id="{E6011C63-D559-DF4A-C5D4-B85FEC89481C}"/>
              </a:ext>
            </a:extLst>
          </p:cNvPr>
          <p:cNvSpPr txBox="1">
            <a:spLocks/>
          </p:cNvSpPr>
          <p:nvPr/>
        </p:nvSpPr>
        <p:spPr>
          <a:xfrm>
            <a:off x="850457" y="3615416"/>
            <a:ext cx="333734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특성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-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타겟 상관관계 확인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 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6" name="Google Shape;1874;p51">
            <a:extLst>
              <a:ext uri="{FF2B5EF4-FFF2-40B4-BE49-F238E27FC236}">
                <a16:creationId xmlns:a16="http://schemas.microsoft.com/office/drawing/2014/main" id="{C98E3686-4BA3-99B6-93E0-8D0050505464}"/>
              </a:ext>
            </a:extLst>
          </p:cNvPr>
          <p:cNvSpPr txBox="1">
            <a:spLocks/>
          </p:cNvSpPr>
          <p:nvPr/>
        </p:nvSpPr>
        <p:spPr>
          <a:xfrm>
            <a:off x="850457" y="3854153"/>
            <a:ext cx="3516644" cy="4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특성 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– 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타겟의 상관관계가 높은 특성이 있는지 확인</a:t>
            </a: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Data Leakage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 방지</a:t>
            </a:r>
            <a:endParaRPr lang="en-US" sz="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" name="Google Shape;1877;p51">
            <a:extLst>
              <a:ext uri="{FF2B5EF4-FFF2-40B4-BE49-F238E27FC236}">
                <a16:creationId xmlns:a16="http://schemas.microsoft.com/office/drawing/2014/main" id="{0DF38CE6-B16E-5D8A-5B2A-12F6547E14AA}"/>
              </a:ext>
            </a:extLst>
          </p:cNvPr>
          <p:cNvSpPr/>
          <p:nvPr/>
        </p:nvSpPr>
        <p:spPr>
          <a:xfrm>
            <a:off x="671154" y="3615416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73;p51">
            <a:extLst>
              <a:ext uri="{FF2B5EF4-FFF2-40B4-BE49-F238E27FC236}">
                <a16:creationId xmlns:a16="http://schemas.microsoft.com/office/drawing/2014/main" id="{188CF52D-4898-B1DB-F9A1-F3F0E55707E5}"/>
              </a:ext>
            </a:extLst>
          </p:cNvPr>
          <p:cNvSpPr txBox="1">
            <a:spLocks/>
          </p:cNvSpPr>
          <p:nvPr/>
        </p:nvSpPr>
        <p:spPr>
          <a:xfrm>
            <a:off x="850457" y="1925168"/>
            <a:ext cx="4068765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데이터 누수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? 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9" name="Google Shape;1874;p51">
            <a:extLst>
              <a:ext uri="{FF2B5EF4-FFF2-40B4-BE49-F238E27FC236}">
                <a16:creationId xmlns:a16="http://schemas.microsoft.com/office/drawing/2014/main" id="{BD792DF2-7B06-D162-23CB-83862121319A}"/>
              </a:ext>
            </a:extLst>
          </p:cNvPr>
          <p:cNvSpPr txBox="1">
            <a:spLocks/>
          </p:cNvSpPr>
          <p:nvPr/>
        </p:nvSpPr>
        <p:spPr>
          <a:xfrm>
            <a:off x="850457" y="2185655"/>
            <a:ext cx="4285121" cy="58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특성</a:t>
            </a:r>
            <a:r>
              <a:rPr lang="en-US" altLang="ko-KR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타겟의 강한상관관계 </a:t>
            </a:r>
            <a:r>
              <a:rPr lang="en-US" altLang="ko-KR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(Target Leakage)</a:t>
            </a:r>
          </a:p>
          <a:p>
            <a:pPr marL="171450" indent="-171450">
              <a:buFontTx/>
              <a:buChar char="-"/>
            </a:pPr>
            <a:r>
              <a:rPr lang="ko-KR" altLang="en-US" sz="1050" strike="sngStrike" dirty="0">
                <a:solidFill>
                  <a:schemeClr val="bg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테스트 데이터셋의 불완전 분리 </a:t>
            </a:r>
            <a:r>
              <a:rPr lang="en-US" altLang="ko-KR" sz="1050" strike="sngStrike" dirty="0">
                <a:solidFill>
                  <a:schemeClr val="bg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(Train-Test Contamination)</a:t>
            </a:r>
          </a:p>
          <a:p>
            <a:pPr marL="457200" lvl="1" indent="0">
              <a:buNone/>
            </a:pP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-&gt;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모델링 과정에서 실시할 예정</a:t>
            </a:r>
            <a:endParaRPr lang="en-US" altLang="ko-KR" sz="1000" dirty="0">
              <a:solidFill>
                <a:schemeClr val="accent5">
                  <a:lumMod val="7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0" name="Google Shape;1877;p51">
            <a:extLst>
              <a:ext uri="{FF2B5EF4-FFF2-40B4-BE49-F238E27FC236}">
                <a16:creationId xmlns:a16="http://schemas.microsoft.com/office/drawing/2014/main" id="{03419C58-DD67-DA1D-A105-E847E41C55EC}"/>
              </a:ext>
            </a:extLst>
          </p:cNvPr>
          <p:cNvSpPr/>
          <p:nvPr/>
        </p:nvSpPr>
        <p:spPr>
          <a:xfrm>
            <a:off x="671154" y="1925168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4A43E0-C5A7-5009-18A9-4C0927381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5578" y="1928380"/>
            <a:ext cx="1677928" cy="2488612"/>
          </a:xfrm>
          <a:prstGeom prst="rect">
            <a:avLst/>
          </a:prstGeom>
        </p:spPr>
      </p:pic>
      <p:sp>
        <p:nvSpPr>
          <p:cNvPr id="15" name="Google Shape;1874;p51">
            <a:extLst>
              <a:ext uri="{FF2B5EF4-FFF2-40B4-BE49-F238E27FC236}">
                <a16:creationId xmlns:a16="http://schemas.microsoft.com/office/drawing/2014/main" id="{3F22F7A2-CF94-BF25-ACF3-353884A78CCF}"/>
              </a:ext>
            </a:extLst>
          </p:cNvPr>
          <p:cNvSpPr txBox="1">
            <a:spLocks/>
          </p:cNvSpPr>
          <p:nvPr/>
        </p:nvSpPr>
        <p:spPr>
          <a:xfrm>
            <a:off x="6848637" y="2814355"/>
            <a:ext cx="901289" cy="4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None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-&gt;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문제없음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162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- Multicollinearity</a:t>
            </a:r>
          </a:p>
        </p:txBody>
      </p:sp>
      <p:graphicFrame>
        <p:nvGraphicFramePr>
          <p:cNvPr id="26" name="다이어그램 25">
            <a:extLst>
              <a:ext uri="{FF2B5EF4-FFF2-40B4-BE49-F238E27FC236}">
                <a16:creationId xmlns:a16="http://schemas.microsoft.com/office/drawing/2014/main" id="{0C48F3B3-2319-315C-B1F2-175A18C468F9}"/>
              </a:ext>
            </a:extLst>
          </p:cNvPr>
          <p:cNvGraphicFramePr/>
          <p:nvPr/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Google Shape;1873;p51">
            <a:extLst>
              <a:ext uri="{FF2B5EF4-FFF2-40B4-BE49-F238E27FC236}">
                <a16:creationId xmlns:a16="http://schemas.microsoft.com/office/drawing/2014/main" id="{7E1463B3-0D99-83FB-5AD2-9FDACD9C2188}"/>
              </a:ext>
            </a:extLst>
          </p:cNvPr>
          <p:cNvSpPr txBox="1">
            <a:spLocks/>
          </p:cNvSpPr>
          <p:nvPr/>
        </p:nvSpPr>
        <p:spPr>
          <a:xfrm>
            <a:off x="895818" y="1726633"/>
            <a:ext cx="333734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 err="1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다중공선성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?</a:t>
            </a:r>
          </a:p>
        </p:txBody>
      </p:sp>
      <p:sp>
        <p:nvSpPr>
          <p:cNvPr id="3" name="Google Shape;1874;p51">
            <a:extLst>
              <a:ext uri="{FF2B5EF4-FFF2-40B4-BE49-F238E27FC236}">
                <a16:creationId xmlns:a16="http://schemas.microsoft.com/office/drawing/2014/main" id="{D49740D7-D0E1-6159-5D44-B6D7115C767E}"/>
              </a:ext>
            </a:extLst>
          </p:cNvPr>
          <p:cNvSpPr txBox="1">
            <a:spLocks/>
          </p:cNvSpPr>
          <p:nvPr/>
        </p:nvSpPr>
        <p:spPr>
          <a:xfrm>
            <a:off x="665382" y="2075828"/>
            <a:ext cx="3530826" cy="65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독립변수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특성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간에 강한 상관관계가 나타나는 문제</a:t>
            </a: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특성의 중요도 및 영향력을 잘 못 평가할 가능성 높아짐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서로 강한 상관관계가 있는 특성에 대한 처리가 필요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</a:p>
        </p:txBody>
      </p:sp>
      <p:sp>
        <p:nvSpPr>
          <p:cNvPr id="4" name="Google Shape;1877;p51">
            <a:extLst>
              <a:ext uri="{FF2B5EF4-FFF2-40B4-BE49-F238E27FC236}">
                <a16:creationId xmlns:a16="http://schemas.microsoft.com/office/drawing/2014/main" id="{421672B8-9172-ACD9-CD34-AE0A376C6ACA}"/>
              </a:ext>
            </a:extLst>
          </p:cNvPr>
          <p:cNvSpPr/>
          <p:nvPr/>
        </p:nvSpPr>
        <p:spPr>
          <a:xfrm>
            <a:off x="716515" y="1726633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CAC2FD-27F1-794B-1E48-E72C79FA8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58" y="2803414"/>
            <a:ext cx="2860930" cy="2145698"/>
          </a:xfrm>
          <a:prstGeom prst="rect">
            <a:avLst/>
          </a:prstGeom>
        </p:spPr>
      </p:pic>
      <p:sp>
        <p:nvSpPr>
          <p:cNvPr id="16" name="Google Shape;1874;p51">
            <a:extLst>
              <a:ext uri="{FF2B5EF4-FFF2-40B4-BE49-F238E27FC236}">
                <a16:creationId xmlns:a16="http://schemas.microsoft.com/office/drawing/2014/main" id="{346120C2-DC85-07A4-4842-3B712F8137FD}"/>
              </a:ext>
            </a:extLst>
          </p:cNvPr>
          <p:cNvSpPr txBox="1">
            <a:spLocks/>
          </p:cNvSpPr>
          <p:nvPr/>
        </p:nvSpPr>
        <p:spPr>
          <a:xfrm>
            <a:off x="3711389" y="3030806"/>
            <a:ext cx="1313970" cy="179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None/>
            </a:pPr>
            <a:r>
              <a:rPr lang="en-US" altLang="ko-KR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-&gt; Data Shape</a:t>
            </a:r>
          </a:p>
          <a:p>
            <a:pPr marL="0" indent="0">
              <a:buNone/>
            </a:pPr>
            <a:r>
              <a:rPr lang="en-US" altLang="ko-KR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(11573, 15)</a:t>
            </a:r>
          </a:p>
          <a:p>
            <a:pPr marL="0" indent="0">
              <a:buNone/>
            </a:pPr>
            <a:endParaRPr lang="en-US" altLang="ko-KR" sz="105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-&gt; </a:t>
            </a:r>
            <a:r>
              <a:rPr lang="ko-KR" altLang="en-US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제거할 특성</a:t>
            </a:r>
            <a:endParaRPr lang="en-US" altLang="ko-KR" sz="105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weight</a:t>
            </a:r>
          </a:p>
          <a:p>
            <a:pPr marL="0" indent="0">
              <a:buNone/>
            </a:pPr>
            <a:r>
              <a:rPr lang="en-US" altLang="ko-KR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waist</a:t>
            </a:r>
          </a:p>
          <a:p>
            <a:pPr marL="0" indent="0">
              <a:buNone/>
            </a:pPr>
            <a:endParaRPr lang="en-US" altLang="ko-KR" sz="105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-&gt;</a:t>
            </a:r>
            <a:r>
              <a:rPr lang="ko-KR" altLang="en-US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제거 후 </a:t>
            </a:r>
            <a:r>
              <a:rPr lang="en-US" altLang="ko-KR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Shape</a:t>
            </a:r>
          </a:p>
          <a:p>
            <a:pPr marL="0" indent="0">
              <a:buNone/>
            </a:pPr>
            <a:r>
              <a:rPr lang="en-US" altLang="ko-KR" sz="1050" dirty="0">
                <a:latin typeface="HY엽서M" panose="02030600000101010101" pitchFamily="18" charset="-127"/>
                <a:ea typeface="HY엽서M" panose="02030600000101010101" pitchFamily="18" charset="-127"/>
              </a:rPr>
              <a:t>(11573, 13)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B605E4-A50E-789C-100F-D1149AE8A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359" y="2803414"/>
            <a:ext cx="3132784" cy="214569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4FCFAA-2D04-7A09-41A0-80A5B9EB4FDD}"/>
              </a:ext>
            </a:extLst>
          </p:cNvPr>
          <p:cNvGrpSpPr/>
          <p:nvPr/>
        </p:nvGrpSpPr>
        <p:grpSpPr>
          <a:xfrm>
            <a:off x="5029103" y="1880808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4787083-9F34-4D9D-AFD9-A584A41EB33D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6666405D-16CE-C4B2-15DD-F417DF0F6E1C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성별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sex ]</a:t>
              </a:r>
              <a:endParaRPr lang="ko-KR" altLang="en-US" sz="900" kern="12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23D4DC-E619-E98A-F037-16E26257463F}"/>
              </a:ext>
            </a:extLst>
          </p:cNvPr>
          <p:cNvGrpSpPr/>
          <p:nvPr/>
        </p:nvGrpSpPr>
        <p:grpSpPr>
          <a:xfrm>
            <a:off x="4634480" y="2267773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D540552-F425-2CCB-2601-8A3AB975D213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사각형: 둥근 모서리 4">
              <a:extLst>
                <a:ext uri="{FF2B5EF4-FFF2-40B4-BE49-F238E27FC236}">
                  <a16:creationId xmlns:a16="http://schemas.microsoft.com/office/drawing/2014/main" id="{29B846C5-FCAF-922C-17FC-7432F1153F83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만나이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age ]</a:t>
              </a:r>
              <a:endParaRPr lang="ko-KR" altLang="en-US" sz="900" kern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96A380-504E-1D2A-9DE6-5CD370DC4613}"/>
              </a:ext>
            </a:extLst>
          </p:cNvPr>
          <p:cNvGrpSpPr/>
          <p:nvPr/>
        </p:nvGrpSpPr>
        <p:grpSpPr>
          <a:xfrm>
            <a:off x="4271346" y="1880808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FE748DE-3635-40C4-EBF8-DE40F55EA0BA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사각형: 둥근 모서리 4">
              <a:extLst>
                <a:ext uri="{FF2B5EF4-FFF2-40B4-BE49-F238E27FC236}">
                  <a16:creationId xmlns:a16="http://schemas.microsoft.com/office/drawing/2014/main" id="{DD034D76-CE29-7D42-DC46-6BA052EC711A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가족력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genetic_hbp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AB43F1-656B-A230-A364-177E2781B110}"/>
              </a:ext>
            </a:extLst>
          </p:cNvPr>
          <p:cNvGrpSpPr/>
          <p:nvPr/>
        </p:nvGrpSpPr>
        <p:grpSpPr>
          <a:xfrm>
            <a:off x="7302463" y="1876402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DAEB6D7-365E-75F3-88D9-533FC07090E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사각형: 둥근 모서리 4">
              <a:extLst>
                <a:ext uri="{FF2B5EF4-FFF2-40B4-BE49-F238E27FC236}">
                  <a16:creationId xmlns:a16="http://schemas.microsoft.com/office/drawing/2014/main" id="{CBEDA12D-FD95-18D1-9171-72F4C10D81FB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폭음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heavy_drink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0A4BB0A-C913-424A-035B-B5B40B90EE10}"/>
              </a:ext>
            </a:extLst>
          </p:cNvPr>
          <p:cNvGrpSpPr/>
          <p:nvPr/>
        </p:nvGrpSpPr>
        <p:grpSpPr>
          <a:xfrm>
            <a:off x="8070179" y="1876402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FB9DEBA-A9F7-84ED-AE2D-D681C812FA56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713BADFC-213B-A50D-9522-B347F779DCBB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현재 흡연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smoke ]</a:t>
              </a:r>
              <a:endParaRPr lang="ko-KR" altLang="en-US" sz="900" kern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DF7583F-721E-307E-45D0-63A4FF6F0894}"/>
              </a:ext>
            </a:extLst>
          </p:cNvPr>
          <p:cNvGrpSpPr/>
          <p:nvPr/>
        </p:nvGrpSpPr>
        <p:grpSpPr>
          <a:xfrm>
            <a:off x="6530209" y="1880809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6DF4BF9-48C8-000C-56BF-E27063E6B5AF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사각형: 둥근 모서리 4">
              <a:extLst>
                <a:ext uri="{FF2B5EF4-FFF2-40B4-BE49-F238E27FC236}">
                  <a16:creationId xmlns:a16="http://schemas.microsoft.com/office/drawing/2014/main" id="{F0800527-6EB9-8460-2BB4-79D1243DE5BB}"/>
                </a:ext>
              </a:extLst>
            </p:cNvPr>
            <p:cNvSpPr txBox="1"/>
            <p:nvPr/>
          </p:nvSpPr>
          <p:spPr>
            <a:xfrm>
              <a:off x="16657" y="127783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800" kern="1200" dirty="0"/>
                <a:t>고콜레스테롤</a:t>
              </a:r>
              <a:endParaRPr lang="en-US" altLang="ko-KR" sz="8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hyper_chol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77C38A-E9BE-23ED-EA48-A84E05B249D9}"/>
              </a:ext>
            </a:extLst>
          </p:cNvPr>
          <p:cNvGrpSpPr/>
          <p:nvPr/>
        </p:nvGrpSpPr>
        <p:grpSpPr>
          <a:xfrm>
            <a:off x="5772452" y="1880808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9B2BEE1-1496-AA20-43DE-50A68BC5AF18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사각형: 둥근 모서리 4">
              <a:extLst>
                <a:ext uri="{FF2B5EF4-FFF2-40B4-BE49-F238E27FC236}">
                  <a16:creationId xmlns:a16="http://schemas.microsoft.com/office/drawing/2014/main" id="{44F56ACB-1916-0B25-E6A1-EE660BE45986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당뇨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diabetes ]</a:t>
              </a:r>
              <a:endParaRPr lang="ko-KR" altLang="en-US" sz="900" kern="12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D39B6E4-9050-D250-8086-C342D1136C89}"/>
              </a:ext>
            </a:extLst>
          </p:cNvPr>
          <p:cNvGrpSpPr/>
          <p:nvPr/>
        </p:nvGrpSpPr>
        <p:grpSpPr>
          <a:xfrm>
            <a:off x="6153203" y="2261236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1D6F4C1-1B7E-8812-2850-AFBE2F561CC8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사각형: 둥근 모서리 4">
              <a:extLst>
                <a:ext uri="{FF2B5EF4-FFF2-40B4-BE49-F238E27FC236}">
                  <a16:creationId xmlns:a16="http://schemas.microsoft.com/office/drawing/2014/main" id="{8743F4BA-7D3C-ACF6-A77F-72C884CA9C4A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중성지방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triglycerides ]</a:t>
              </a:r>
              <a:endParaRPr lang="ko-KR" altLang="en-US" sz="800" kern="1200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57B54FB-8EBE-582F-E451-662A1D5E3C5B}"/>
              </a:ext>
            </a:extLst>
          </p:cNvPr>
          <p:cNvGrpSpPr/>
          <p:nvPr/>
        </p:nvGrpSpPr>
        <p:grpSpPr>
          <a:xfrm>
            <a:off x="7707044" y="2256830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4E848C1-EB2D-4C04-F5D3-AADCD440E7DD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사각형: 둥근 모서리 4">
              <a:extLst>
                <a:ext uri="{FF2B5EF4-FFF2-40B4-BE49-F238E27FC236}">
                  <a16:creationId xmlns:a16="http://schemas.microsoft.com/office/drawing/2014/main" id="{FC392A0B-FF48-92F1-79C3-C7960F718810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체질량지수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BMI ]</a:t>
              </a:r>
              <a:endParaRPr lang="ko-KR" altLang="en-US" sz="900" kern="1200" dirty="0"/>
            </a:p>
          </p:txBody>
        </p:sp>
      </p:grp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CD79A1AC-EA7D-A87A-412D-5DF0E7722673}"/>
              </a:ext>
            </a:extLst>
          </p:cNvPr>
          <p:cNvSpPr/>
          <p:nvPr/>
        </p:nvSpPr>
        <p:spPr>
          <a:xfrm>
            <a:off x="2136161" y="3664026"/>
            <a:ext cx="591671" cy="508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0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Outlier</a:t>
            </a:r>
            <a:endParaRPr dirty="0"/>
          </a:p>
        </p:txBody>
      </p: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765083"/>
            <a:ext cx="3539526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연속형 변수 분포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히스토그램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765083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65B1035B-1079-CFEB-BDB4-55FDE13F6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664274"/>
              </p:ext>
            </p:extLst>
          </p:nvPr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B553D73D-F3E0-0BB6-F941-0534C93E7273}"/>
              </a:ext>
            </a:extLst>
          </p:cNvPr>
          <p:cNvGrpSpPr/>
          <p:nvPr/>
        </p:nvGrpSpPr>
        <p:grpSpPr>
          <a:xfrm>
            <a:off x="3070843" y="2142456"/>
            <a:ext cx="754013" cy="373630"/>
            <a:chOff x="2785" y="113910"/>
            <a:chExt cx="754013" cy="473614"/>
          </a:xfrm>
          <a:solidFill>
            <a:schemeClr val="bg1">
              <a:lumMod val="85000"/>
            </a:schemeClr>
          </a:solidFill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A4AF729-735F-1023-15D4-EBDD78EEEC3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3980E7-0048-B0FB-F18D-CA4D775B980B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성별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sex ]</a:t>
              </a:r>
              <a:endParaRPr lang="ko-KR" altLang="en-US" sz="900" kern="1200" dirty="0"/>
            </a:p>
          </p:txBody>
        </p:sp>
      </p:grpSp>
      <p:grpSp>
        <p:nvGrpSpPr>
          <p:cNvPr id="448" name="그룹 447">
            <a:extLst>
              <a:ext uri="{FF2B5EF4-FFF2-40B4-BE49-F238E27FC236}">
                <a16:creationId xmlns:a16="http://schemas.microsoft.com/office/drawing/2014/main" id="{822E8438-AC26-EFA0-5E42-7A4FCF82C559}"/>
              </a:ext>
            </a:extLst>
          </p:cNvPr>
          <p:cNvGrpSpPr/>
          <p:nvPr/>
        </p:nvGrpSpPr>
        <p:grpSpPr>
          <a:xfrm>
            <a:off x="2676220" y="2529421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49" name="사각형: 둥근 모서리 448">
              <a:extLst>
                <a:ext uri="{FF2B5EF4-FFF2-40B4-BE49-F238E27FC236}">
                  <a16:creationId xmlns:a16="http://schemas.microsoft.com/office/drawing/2014/main" id="{317CDA38-0C56-AECC-B668-AECCA8A0684B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0" name="사각형: 둥근 모서리 4">
              <a:extLst>
                <a:ext uri="{FF2B5EF4-FFF2-40B4-BE49-F238E27FC236}">
                  <a16:creationId xmlns:a16="http://schemas.microsoft.com/office/drawing/2014/main" id="{9CDD27C1-338C-8F93-786A-C815D34ADE62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만나이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age ]</a:t>
              </a:r>
              <a:endParaRPr lang="ko-KR" altLang="en-US" sz="900" kern="1200" dirty="0"/>
            </a:p>
          </p:txBody>
        </p:sp>
      </p:grpSp>
      <p:grpSp>
        <p:nvGrpSpPr>
          <p:cNvPr id="451" name="그룹 450">
            <a:extLst>
              <a:ext uri="{FF2B5EF4-FFF2-40B4-BE49-F238E27FC236}">
                <a16:creationId xmlns:a16="http://schemas.microsoft.com/office/drawing/2014/main" id="{722E4834-0485-0CA3-C90E-120FFF9C4B3F}"/>
              </a:ext>
            </a:extLst>
          </p:cNvPr>
          <p:cNvGrpSpPr/>
          <p:nvPr/>
        </p:nvGrpSpPr>
        <p:grpSpPr>
          <a:xfrm>
            <a:off x="2313086" y="2142456"/>
            <a:ext cx="754013" cy="373630"/>
            <a:chOff x="2785" y="113910"/>
            <a:chExt cx="754013" cy="473614"/>
          </a:xfrm>
          <a:solidFill>
            <a:schemeClr val="bg1">
              <a:lumMod val="85000"/>
            </a:schemeClr>
          </a:solidFill>
        </p:grpSpPr>
        <p:sp>
          <p:nvSpPr>
            <p:cNvPr id="452" name="사각형: 둥근 모서리 451">
              <a:extLst>
                <a:ext uri="{FF2B5EF4-FFF2-40B4-BE49-F238E27FC236}">
                  <a16:creationId xmlns:a16="http://schemas.microsoft.com/office/drawing/2014/main" id="{4C73568A-EBA0-308F-6DEB-8550F7F791D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3" name="사각형: 둥근 모서리 4">
              <a:extLst>
                <a:ext uri="{FF2B5EF4-FFF2-40B4-BE49-F238E27FC236}">
                  <a16:creationId xmlns:a16="http://schemas.microsoft.com/office/drawing/2014/main" id="{009C85C2-8565-AB1B-3284-2A87857D03D3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가족력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genetic_hbp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457611AD-DC98-E728-AAF1-2F7E0E9EA461}"/>
              </a:ext>
            </a:extLst>
          </p:cNvPr>
          <p:cNvGrpSpPr/>
          <p:nvPr/>
        </p:nvGrpSpPr>
        <p:grpSpPr>
          <a:xfrm>
            <a:off x="5344203" y="2138050"/>
            <a:ext cx="754013" cy="373630"/>
            <a:chOff x="2785" y="113910"/>
            <a:chExt cx="754013" cy="473614"/>
          </a:xfrm>
          <a:solidFill>
            <a:schemeClr val="bg1">
              <a:lumMod val="85000"/>
            </a:schemeClr>
          </a:solidFill>
        </p:grpSpPr>
        <p:sp>
          <p:nvSpPr>
            <p:cNvPr id="455" name="사각형: 둥근 모서리 454">
              <a:extLst>
                <a:ext uri="{FF2B5EF4-FFF2-40B4-BE49-F238E27FC236}">
                  <a16:creationId xmlns:a16="http://schemas.microsoft.com/office/drawing/2014/main" id="{CD53812D-FD70-9C0A-7682-8855CF55F533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6" name="사각형: 둥근 모서리 4">
              <a:extLst>
                <a:ext uri="{FF2B5EF4-FFF2-40B4-BE49-F238E27FC236}">
                  <a16:creationId xmlns:a16="http://schemas.microsoft.com/office/drawing/2014/main" id="{DC8BF897-0BCE-1F8C-1BB9-77BB12D2CAED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폭음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heavy_drink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928E6DAD-3661-85DB-2E84-C34188EAA1E0}"/>
              </a:ext>
            </a:extLst>
          </p:cNvPr>
          <p:cNvGrpSpPr/>
          <p:nvPr/>
        </p:nvGrpSpPr>
        <p:grpSpPr>
          <a:xfrm>
            <a:off x="6111919" y="2138050"/>
            <a:ext cx="754013" cy="373630"/>
            <a:chOff x="2785" y="113910"/>
            <a:chExt cx="754013" cy="473614"/>
          </a:xfrm>
          <a:solidFill>
            <a:schemeClr val="bg1">
              <a:lumMod val="85000"/>
            </a:schemeClr>
          </a:solidFill>
        </p:grpSpPr>
        <p:sp>
          <p:nvSpPr>
            <p:cNvPr id="467" name="사각형: 둥근 모서리 466">
              <a:extLst>
                <a:ext uri="{FF2B5EF4-FFF2-40B4-BE49-F238E27FC236}">
                  <a16:creationId xmlns:a16="http://schemas.microsoft.com/office/drawing/2014/main" id="{8E913746-3320-C5F8-C2D3-0D5205B4002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8" name="사각형: 둥근 모서리 4">
              <a:extLst>
                <a:ext uri="{FF2B5EF4-FFF2-40B4-BE49-F238E27FC236}">
                  <a16:creationId xmlns:a16="http://schemas.microsoft.com/office/drawing/2014/main" id="{C1A808C9-1569-E4C7-9E4F-4E68097481BF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현재 흡연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smoke ]</a:t>
              </a:r>
              <a:endParaRPr lang="ko-KR" altLang="en-US" sz="900" kern="1200" dirty="0"/>
            </a:p>
          </p:txBody>
        </p:sp>
      </p:grpSp>
      <p:grpSp>
        <p:nvGrpSpPr>
          <p:cNvPr id="469" name="그룹 468">
            <a:extLst>
              <a:ext uri="{FF2B5EF4-FFF2-40B4-BE49-F238E27FC236}">
                <a16:creationId xmlns:a16="http://schemas.microsoft.com/office/drawing/2014/main" id="{AF8CC4C2-4E6C-67B9-8CDE-20BDDF024F4A}"/>
              </a:ext>
            </a:extLst>
          </p:cNvPr>
          <p:cNvGrpSpPr/>
          <p:nvPr/>
        </p:nvGrpSpPr>
        <p:grpSpPr>
          <a:xfrm>
            <a:off x="4571949" y="2142457"/>
            <a:ext cx="754013" cy="373630"/>
            <a:chOff x="2785" y="113910"/>
            <a:chExt cx="754013" cy="473614"/>
          </a:xfrm>
          <a:solidFill>
            <a:schemeClr val="bg1">
              <a:lumMod val="85000"/>
            </a:schemeClr>
          </a:solidFill>
        </p:grpSpPr>
        <p:sp>
          <p:nvSpPr>
            <p:cNvPr id="470" name="사각형: 둥근 모서리 469">
              <a:extLst>
                <a:ext uri="{FF2B5EF4-FFF2-40B4-BE49-F238E27FC236}">
                  <a16:creationId xmlns:a16="http://schemas.microsoft.com/office/drawing/2014/main" id="{0DC1DA44-1516-1CFD-AFFE-4F03C51A9AF0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1" name="사각형: 둥근 모서리 4">
              <a:extLst>
                <a:ext uri="{FF2B5EF4-FFF2-40B4-BE49-F238E27FC236}">
                  <a16:creationId xmlns:a16="http://schemas.microsoft.com/office/drawing/2014/main" id="{4E9C0F80-7640-535F-036F-F358484CEB20}"/>
                </a:ext>
              </a:extLst>
            </p:cNvPr>
            <p:cNvSpPr txBox="1"/>
            <p:nvPr/>
          </p:nvSpPr>
          <p:spPr>
            <a:xfrm>
              <a:off x="16657" y="127783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800" kern="1200" dirty="0"/>
                <a:t>고콜레스테롤</a:t>
              </a:r>
              <a:endParaRPr lang="en-US" altLang="ko-KR" sz="8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hyper_chol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784A022C-A834-B84B-F76C-E6753964A380}"/>
              </a:ext>
            </a:extLst>
          </p:cNvPr>
          <p:cNvGrpSpPr/>
          <p:nvPr/>
        </p:nvGrpSpPr>
        <p:grpSpPr>
          <a:xfrm>
            <a:off x="3814192" y="2142456"/>
            <a:ext cx="754013" cy="373630"/>
            <a:chOff x="2785" y="113910"/>
            <a:chExt cx="754013" cy="473614"/>
          </a:xfrm>
          <a:solidFill>
            <a:schemeClr val="bg1">
              <a:lumMod val="85000"/>
            </a:schemeClr>
          </a:solidFill>
        </p:grpSpPr>
        <p:sp>
          <p:nvSpPr>
            <p:cNvPr id="473" name="사각형: 둥근 모서리 472">
              <a:extLst>
                <a:ext uri="{FF2B5EF4-FFF2-40B4-BE49-F238E27FC236}">
                  <a16:creationId xmlns:a16="http://schemas.microsoft.com/office/drawing/2014/main" id="{0F02D5F7-0ABF-1999-332D-13B04BAD007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4" name="사각형: 둥근 모서리 4">
              <a:extLst>
                <a:ext uri="{FF2B5EF4-FFF2-40B4-BE49-F238E27FC236}">
                  <a16:creationId xmlns:a16="http://schemas.microsoft.com/office/drawing/2014/main" id="{3D1932FD-5AF6-518E-BA4A-25BA09320388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당뇨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diabetes ]</a:t>
              </a:r>
              <a:endParaRPr lang="ko-KR" altLang="en-US" sz="900" kern="1200" dirty="0"/>
            </a:p>
          </p:txBody>
        </p:sp>
      </p:grpSp>
      <p:grpSp>
        <p:nvGrpSpPr>
          <p:cNvPr id="475" name="그룹 474">
            <a:extLst>
              <a:ext uri="{FF2B5EF4-FFF2-40B4-BE49-F238E27FC236}">
                <a16:creationId xmlns:a16="http://schemas.microsoft.com/office/drawing/2014/main" id="{5C25415B-ED31-BF0F-2BAA-AB3729B4CBAB}"/>
              </a:ext>
            </a:extLst>
          </p:cNvPr>
          <p:cNvGrpSpPr/>
          <p:nvPr/>
        </p:nvGrpSpPr>
        <p:grpSpPr>
          <a:xfrm>
            <a:off x="4194943" y="2522884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76" name="사각형: 둥근 모서리 475">
              <a:extLst>
                <a:ext uri="{FF2B5EF4-FFF2-40B4-BE49-F238E27FC236}">
                  <a16:creationId xmlns:a16="http://schemas.microsoft.com/office/drawing/2014/main" id="{2348EA1B-22CA-8477-1E0A-F45F008CD598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7" name="사각형: 둥근 모서리 4">
              <a:extLst>
                <a:ext uri="{FF2B5EF4-FFF2-40B4-BE49-F238E27FC236}">
                  <a16:creationId xmlns:a16="http://schemas.microsoft.com/office/drawing/2014/main" id="{0D7FB4DE-3C89-CDB6-A0AE-31298DBBDADC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중성지방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triglycerides ]</a:t>
              </a:r>
              <a:endParaRPr lang="ko-KR" altLang="en-US" sz="800" kern="1200" dirty="0"/>
            </a:p>
          </p:txBody>
        </p:sp>
      </p:grpSp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59BE8C7F-8DDB-ECEB-8807-DC5E699B10FA}"/>
              </a:ext>
            </a:extLst>
          </p:cNvPr>
          <p:cNvGrpSpPr/>
          <p:nvPr/>
        </p:nvGrpSpPr>
        <p:grpSpPr>
          <a:xfrm>
            <a:off x="5748784" y="2518478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79" name="사각형: 둥근 모서리 478">
              <a:extLst>
                <a:ext uri="{FF2B5EF4-FFF2-40B4-BE49-F238E27FC236}">
                  <a16:creationId xmlns:a16="http://schemas.microsoft.com/office/drawing/2014/main" id="{CA0832F2-162F-B2F8-DDB9-76C6626A224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0" name="사각형: 둥근 모서리 4">
              <a:extLst>
                <a:ext uri="{FF2B5EF4-FFF2-40B4-BE49-F238E27FC236}">
                  <a16:creationId xmlns:a16="http://schemas.microsoft.com/office/drawing/2014/main" id="{16463EA5-A15F-8B5F-633A-A3FF4F75C075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체질량지수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BMI ]</a:t>
              </a:r>
              <a:endParaRPr lang="ko-KR" altLang="en-US" sz="900" kern="1200" dirty="0"/>
            </a:p>
          </p:txBody>
        </p:sp>
      </p:grpSp>
      <p:pic>
        <p:nvPicPr>
          <p:cNvPr id="482" name="그림 481">
            <a:extLst>
              <a:ext uri="{FF2B5EF4-FFF2-40B4-BE49-F238E27FC236}">
                <a16:creationId xmlns:a16="http://schemas.microsoft.com/office/drawing/2014/main" id="{5139BEA9-5A51-0D37-59FD-1C0E249E6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342" y="2976994"/>
            <a:ext cx="2215373" cy="1766047"/>
          </a:xfrm>
          <a:prstGeom prst="rect">
            <a:avLst/>
          </a:prstGeom>
        </p:spPr>
      </p:pic>
      <p:pic>
        <p:nvPicPr>
          <p:cNvPr id="484" name="그림 483">
            <a:extLst>
              <a:ext uri="{FF2B5EF4-FFF2-40B4-BE49-F238E27FC236}">
                <a16:creationId xmlns:a16="http://schemas.microsoft.com/office/drawing/2014/main" id="{CA41043B-F3EA-1145-625F-A4E4314940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919" y="2976995"/>
            <a:ext cx="2215373" cy="1766047"/>
          </a:xfrm>
          <a:prstGeom prst="rect">
            <a:avLst/>
          </a:prstGeom>
        </p:spPr>
      </p:pic>
      <p:pic>
        <p:nvPicPr>
          <p:cNvPr id="486" name="그림 485">
            <a:extLst>
              <a:ext uri="{FF2B5EF4-FFF2-40B4-BE49-F238E27FC236}">
                <a16:creationId xmlns:a16="http://schemas.microsoft.com/office/drawing/2014/main" id="{508CDA95-D97D-065D-C224-0E161BD01E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5568" y="2976995"/>
            <a:ext cx="2220179" cy="17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Outlier</a:t>
            </a:r>
            <a:endParaRPr dirty="0"/>
          </a:p>
        </p:txBody>
      </p: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765083"/>
            <a:ext cx="1146323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중성지방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765083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65B1035B-1079-CFEB-BDB4-55FDE13F6A8B}"/>
              </a:ext>
            </a:extLst>
          </p:cNvPr>
          <p:cNvGraphicFramePr/>
          <p:nvPr/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75" name="그룹 474">
            <a:extLst>
              <a:ext uri="{FF2B5EF4-FFF2-40B4-BE49-F238E27FC236}">
                <a16:creationId xmlns:a16="http://schemas.microsoft.com/office/drawing/2014/main" id="{5C25415B-ED31-BF0F-2BAA-AB3729B4CBAB}"/>
              </a:ext>
            </a:extLst>
          </p:cNvPr>
          <p:cNvGrpSpPr/>
          <p:nvPr/>
        </p:nvGrpSpPr>
        <p:grpSpPr>
          <a:xfrm>
            <a:off x="2141554" y="1765082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76" name="사각형: 둥근 모서리 475">
              <a:extLst>
                <a:ext uri="{FF2B5EF4-FFF2-40B4-BE49-F238E27FC236}">
                  <a16:creationId xmlns:a16="http://schemas.microsoft.com/office/drawing/2014/main" id="{2348EA1B-22CA-8477-1E0A-F45F008CD598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7" name="사각형: 둥근 모서리 4">
              <a:extLst>
                <a:ext uri="{FF2B5EF4-FFF2-40B4-BE49-F238E27FC236}">
                  <a16:creationId xmlns:a16="http://schemas.microsoft.com/office/drawing/2014/main" id="{0D7FB4DE-3C89-CDB6-A0AE-31298DBBDADC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중성지방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triglycerides ]</a:t>
              </a:r>
              <a:endParaRPr lang="ko-KR" altLang="en-US" sz="800" kern="1200" dirty="0"/>
            </a:p>
          </p:txBody>
        </p:sp>
      </p:grpSp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59BE8C7F-8DDB-ECEB-8807-DC5E699B10FA}"/>
              </a:ext>
            </a:extLst>
          </p:cNvPr>
          <p:cNvGrpSpPr/>
          <p:nvPr/>
        </p:nvGrpSpPr>
        <p:grpSpPr>
          <a:xfrm>
            <a:off x="5432097" y="1764949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79" name="사각형: 둥근 모서리 478">
              <a:extLst>
                <a:ext uri="{FF2B5EF4-FFF2-40B4-BE49-F238E27FC236}">
                  <a16:creationId xmlns:a16="http://schemas.microsoft.com/office/drawing/2014/main" id="{CA0832F2-162F-B2F8-DDB9-76C6626A224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0" name="사각형: 둥근 모서리 4">
              <a:extLst>
                <a:ext uri="{FF2B5EF4-FFF2-40B4-BE49-F238E27FC236}">
                  <a16:creationId xmlns:a16="http://schemas.microsoft.com/office/drawing/2014/main" id="{16463EA5-A15F-8B5F-633A-A3FF4F75C075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체질량지수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BMI ]</a:t>
              </a:r>
              <a:endParaRPr lang="ko-KR" altLang="en-US" sz="900" kern="12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75FAF2-C741-947F-C7B6-EDD0C26BCCC8}"/>
              </a:ext>
            </a:extLst>
          </p:cNvPr>
          <p:cNvGrpSpPr/>
          <p:nvPr/>
        </p:nvGrpSpPr>
        <p:grpSpPr>
          <a:xfrm>
            <a:off x="721750" y="4187856"/>
            <a:ext cx="936871" cy="1021237"/>
            <a:chOff x="2136123" y="3777635"/>
            <a:chExt cx="936871" cy="1021237"/>
          </a:xfrm>
        </p:grpSpPr>
        <p:grpSp>
          <p:nvGrpSpPr>
            <p:cNvPr id="3" name="Google Shape;568;p37">
              <a:extLst>
                <a:ext uri="{FF2B5EF4-FFF2-40B4-BE49-F238E27FC236}">
                  <a16:creationId xmlns:a16="http://schemas.microsoft.com/office/drawing/2014/main" id="{96EE2A93-ED30-637B-C0FA-DCCF03673725}"/>
                </a:ext>
              </a:extLst>
            </p:cNvPr>
            <p:cNvGrpSpPr/>
            <p:nvPr/>
          </p:nvGrpSpPr>
          <p:grpSpPr>
            <a:xfrm rot="-7200030">
              <a:off x="2093940" y="3819818"/>
              <a:ext cx="1021237" cy="936871"/>
              <a:chOff x="1690956" y="1235500"/>
              <a:chExt cx="672762" cy="617129"/>
            </a:xfrm>
          </p:grpSpPr>
          <p:sp>
            <p:nvSpPr>
              <p:cNvPr id="31" name="Google Shape;569;p37">
                <a:extLst>
                  <a:ext uri="{FF2B5EF4-FFF2-40B4-BE49-F238E27FC236}">
                    <a16:creationId xmlns:a16="http://schemas.microsoft.com/office/drawing/2014/main" id="{6A2731DF-928D-BC4D-017C-3042E19C55F3}"/>
                  </a:ext>
                </a:extLst>
              </p:cNvPr>
              <p:cNvSpPr/>
              <p:nvPr/>
            </p:nvSpPr>
            <p:spPr>
              <a:xfrm>
                <a:off x="1791017" y="1235500"/>
                <a:ext cx="572700" cy="57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70;p37">
                <a:extLst>
                  <a:ext uri="{FF2B5EF4-FFF2-40B4-BE49-F238E27FC236}">
                    <a16:creationId xmlns:a16="http://schemas.microsoft.com/office/drawing/2014/main" id="{53E4B795-35AF-CC1F-C620-6027654D541A}"/>
                  </a:ext>
                </a:extLst>
              </p:cNvPr>
              <p:cNvSpPr/>
              <p:nvPr/>
            </p:nvSpPr>
            <p:spPr>
              <a:xfrm>
                <a:off x="1690956" y="1587429"/>
                <a:ext cx="265200" cy="265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585;p37">
              <a:extLst>
                <a:ext uri="{FF2B5EF4-FFF2-40B4-BE49-F238E27FC236}">
                  <a16:creationId xmlns:a16="http://schemas.microsoft.com/office/drawing/2014/main" id="{EF1DBEBA-9EA8-1AF5-0CFC-1BC44EC34BE2}"/>
                </a:ext>
              </a:extLst>
            </p:cNvPr>
            <p:cNvGrpSpPr/>
            <p:nvPr/>
          </p:nvGrpSpPr>
          <p:grpSpPr>
            <a:xfrm>
              <a:off x="2339995" y="3964301"/>
              <a:ext cx="360817" cy="535621"/>
              <a:chOff x="6234325" y="3513275"/>
              <a:chExt cx="261575" cy="388300"/>
            </a:xfrm>
          </p:grpSpPr>
          <p:sp>
            <p:nvSpPr>
              <p:cNvPr id="5" name="Google Shape;586;p37">
                <a:extLst>
                  <a:ext uri="{FF2B5EF4-FFF2-40B4-BE49-F238E27FC236}">
                    <a16:creationId xmlns:a16="http://schemas.microsoft.com/office/drawing/2014/main" id="{93639662-E57F-8402-EE69-B565E5819D2C}"/>
                  </a:ext>
                </a:extLst>
              </p:cNvPr>
              <p:cNvSpPr/>
              <p:nvPr/>
            </p:nvSpPr>
            <p:spPr>
              <a:xfrm>
                <a:off x="6387225" y="3513275"/>
                <a:ext cx="85500" cy="114700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588" extrusionOk="0">
                    <a:moveTo>
                      <a:pt x="2495" y="1"/>
                    </a:moveTo>
                    <a:cubicBezTo>
                      <a:pt x="2415" y="1"/>
                      <a:pt x="2334" y="81"/>
                      <a:pt x="2334" y="162"/>
                    </a:cubicBezTo>
                    <a:lnTo>
                      <a:pt x="2292" y="484"/>
                    </a:lnTo>
                    <a:cubicBezTo>
                      <a:pt x="2132" y="1449"/>
                      <a:pt x="805" y="3139"/>
                      <a:pt x="361" y="3503"/>
                    </a:cubicBezTo>
                    <a:lnTo>
                      <a:pt x="1" y="3825"/>
                    </a:lnTo>
                    <a:lnTo>
                      <a:pt x="603" y="4588"/>
                    </a:lnTo>
                    <a:lnTo>
                      <a:pt x="1005" y="4266"/>
                    </a:lnTo>
                    <a:cubicBezTo>
                      <a:pt x="1005" y="4266"/>
                      <a:pt x="1449" y="3905"/>
                      <a:pt x="1932" y="3342"/>
                    </a:cubicBezTo>
                    <a:cubicBezTo>
                      <a:pt x="2614" y="2618"/>
                      <a:pt x="3097" y="1893"/>
                      <a:pt x="3219" y="1250"/>
                    </a:cubicBezTo>
                    <a:lnTo>
                      <a:pt x="3380" y="204"/>
                    </a:lnTo>
                    <a:cubicBezTo>
                      <a:pt x="3419" y="123"/>
                      <a:pt x="3339" y="1"/>
                      <a:pt x="3219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587;p37">
                <a:extLst>
                  <a:ext uri="{FF2B5EF4-FFF2-40B4-BE49-F238E27FC236}">
                    <a16:creationId xmlns:a16="http://schemas.microsoft.com/office/drawing/2014/main" id="{FA26BD6E-FFA6-5283-BC34-5DBF769A7B79}"/>
                  </a:ext>
                </a:extLst>
              </p:cNvPr>
              <p:cNvSpPr/>
              <p:nvPr/>
            </p:nvSpPr>
            <p:spPr>
              <a:xfrm>
                <a:off x="6298700" y="3513275"/>
                <a:ext cx="103600" cy="12075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30" extrusionOk="0">
                    <a:moveTo>
                      <a:pt x="806" y="1"/>
                    </a:moveTo>
                    <a:lnTo>
                      <a:pt x="162" y="43"/>
                    </a:lnTo>
                    <a:cubicBezTo>
                      <a:pt x="39" y="43"/>
                      <a:pt x="1" y="123"/>
                      <a:pt x="1" y="204"/>
                    </a:cubicBezTo>
                    <a:lnTo>
                      <a:pt x="1" y="1127"/>
                    </a:lnTo>
                    <a:cubicBezTo>
                      <a:pt x="1" y="1530"/>
                      <a:pt x="120" y="2135"/>
                      <a:pt x="522" y="2537"/>
                    </a:cubicBezTo>
                    <a:cubicBezTo>
                      <a:pt x="564" y="2537"/>
                      <a:pt x="564" y="2576"/>
                      <a:pt x="564" y="2618"/>
                    </a:cubicBezTo>
                    <a:cubicBezTo>
                      <a:pt x="162" y="3542"/>
                      <a:pt x="120" y="4266"/>
                      <a:pt x="120" y="4346"/>
                    </a:cubicBezTo>
                    <a:lnTo>
                      <a:pt x="120" y="4829"/>
                    </a:lnTo>
                    <a:lnTo>
                      <a:pt x="1127" y="4829"/>
                    </a:lnTo>
                    <a:lnTo>
                      <a:pt x="1127" y="4346"/>
                    </a:lnTo>
                    <a:cubicBezTo>
                      <a:pt x="1127" y="4308"/>
                      <a:pt x="1166" y="2457"/>
                      <a:pt x="2978" y="1089"/>
                    </a:cubicBezTo>
                    <a:lnTo>
                      <a:pt x="4024" y="323"/>
                    </a:lnTo>
                    <a:cubicBezTo>
                      <a:pt x="4144" y="242"/>
                      <a:pt x="4063" y="43"/>
                      <a:pt x="3944" y="43"/>
                    </a:cubicBezTo>
                    <a:lnTo>
                      <a:pt x="2817" y="1"/>
                    </a:lnTo>
                    <a:cubicBezTo>
                      <a:pt x="2776" y="1"/>
                      <a:pt x="2776" y="43"/>
                      <a:pt x="2737" y="43"/>
                    </a:cubicBezTo>
                    <a:lnTo>
                      <a:pt x="2373" y="323"/>
                    </a:lnTo>
                    <a:cubicBezTo>
                      <a:pt x="1890" y="686"/>
                      <a:pt x="1488" y="1089"/>
                      <a:pt x="1208" y="1491"/>
                    </a:cubicBezTo>
                    <a:cubicBezTo>
                      <a:pt x="1190" y="1525"/>
                      <a:pt x="1159" y="1537"/>
                      <a:pt x="1129" y="1537"/>
                    </a:cubicBezTo>
                    <a:cubicBezTo>
                      <a:pt x="1087" y="1537"/>
                      <a:pt x="1047" y="1514"/>
                      <a:pt x="1047" y="1491"/>
                    </a:cubicBezTo>
                    <a:cubicBezTo>
                      <a:pt x="1005" y="1330"/>
                      <a:pt x="966" y="1169"/>
                      <a:pt x="966" y="1127"/>
                    </a:cubicBezTo>
                    <a:lnTo>
                      <a:pt x="966" y="162"/>
                    </a:lnTo>
                    <a:cubicBezTo>
                      <a:pt x="966" y="81"/>
                      <a:pt x="886" y="1"/>
                      <a:pt x="806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588;p37">
                <a:extLst>
                  <a:ext uri="{FF2B5EF4-FFF2-40B4-BE49-F238E27FC236}">
                    <a16:creationId xmlns:a16="http://schemas.microsoft.com/office/drawing/2014/main" id="{ECBBBFD3-907F-C81D-38E5-3635B87518E5}"/>
                  </a:ext>
                </a:extLst>
              </p:cNvPr>
              <p:cNvSpPr/>
              <p:nvPr/>
            </p:nvSpPr>
            <p:spPr>
              <a:xfrm>
                <a:off x="6301675" y="3577650"/>
                <a:ext cx="39300" cy="563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255" extrusionOk="0">
                    <a:moveTo>
                      <a:pt x="1572" y="1"/>
                    </a:moveTo>
                    <a:lnTo>
                      <a:pt x="1572" y="1"/>
                    </a:lnTo>
                    <a:cubicBezTo>
                      <a:pt x="1128" y="43"/>
                      <a:pt x="687" y="204"/>
                      <a:pt x="284" y="365"/>
                    </a:cubicBezTo>
                    <a:cubicBezTo>
                      <a:pt x="43" y="1127"/>
                      <a:pt x="1" y="1691"/>
                      <a:pt x="1" y="1771"/>
                    </a:cubicBezTo>
                    <a:lnTo>
                      <a:pt x="1" y="2254"/>
                    </a:lnTo>
                    <a:lnTo>
                      <a:pt x="1008" y="2254"/>
                    </a:lnTo>
                    <a:lnTo>
                      <a:pt x="1008" y="1771"/>
                    </a:lnTo>
                    <a:cubicBezTo>
                      <a:pt x="1008" y="1771"/>
                      <a:pt x="1008" y="928"/>
                      <a:pt x="1572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89;p37">
                <a:extLst>
                  <a:ext uri="{FF2B5EF4-FFF2-40B4-BE49-F238E27FC236}">
                    <a16:creationId xmlns:a16="http://schemas.microsoft.com/office/drawing/2014/main" id="{0964D003-2A3E-B6A2-916D-FEC13322B288}"/>
                  </a:ext>
                </a:extLst>
              </p:cNvPr>
              <p:cNvSpPr/>
              <p:nvPr/>
            </p:nvSpPr>
            <p:spPr>
              <a:xfrm>
                <a:off x="6234325" y="3719525"/>
                <a:ext cx="54350" cy="1820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82" extrusionOk="0">
                    <a:moveTo>
                      <a:pt x="1127" y="1"/>
                    </a:moveTo>
                    <a:cubicBezTo>
                      <a:pt x="1085" y="39"/>
                      <a:pt x="1" y="1327"/>
                      <a:pt x="603" y="3097"/>
                    </a:cubicBezTo>
                    <a:cubicBezTo>
                      <a:pt x="1127" y="4626"/>
                      <a:pt x="522" y="6599"/>
                      <a:pt x="522" y="6599"/>
                    </a:cubicBezTo>
                    <a:lnTo>
                      <a:pt x="442" y="6960"/>
                    </a:lnTo>
                    <a:cubicBezTo>
                      <a:pt x="403" y="7121"/>
                      <a:pt x="522" y="7282"/>
                      <a:pt x="683" y="7282"/>
                    </a:cubicBezTo>
                    <a:lnTo>
                      <a:pt x="1166" y="7282"/>
                    </a:lnTo>
                    <a:cubicBezTo>
                      <a:pt x="1288" y="7282"/>
                      <a:pt x="1369" y="7201"/>
                      <a:pt x="1407" y="7082"/>
                    </a:cubicBezTo>
                    <a:lnTo>
                      <a:pt x="1449" y="6921"/>
                    </a:lnTo>
                    <a:cubicBezTo>
                      <a:pt x="1488" y="6841"/>
                      <a:pt x="2173" y="4626"/>
                      <a:pt x="1530" y="2775"/>
                    </a:cubicBezTo>
                    <a:cubicBezTo>
                      <a:pt x="1127" y="1568"/>
                      <a:pt x="1852" y="645"/>
                      <a:pt x="1890" y="603"/>
                    </a:cubicBezTo>
                    <a:lnTo>
                      <a:pt x="1127" y="1"/>
                    </a:ln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90;p37">
                <a:extLst>
                  <a:ext uri="{FF2B5EF4-FFF2-40B4-BE49-F238E27FC236}">
                    <a16:creationId xmlns:a16="http://schemas.microsoft.com/office/drawing/2014/main" id="{1E3CFB7A-F8E6-1373-3D73-FB150B6C6B29}"/>
                  </a:ext>
                </a:extLst>
              </p:cNvPr>
              <p:cNvSpPr/>
              <p:nvPr/>
            </p:nvSpPr>
            <p:spPr>
              <a:xfrm>
                <a:off x="6249375" y="3719525"/>
                <a:ext cx="32225" cy="855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3420" extrusionOk="0">
                    <a:moveTo>
                      <a:pt x="525" y="1"/>
                    </a:moveTo>
                    <a:cubicBezTo>
                      <a:pt x="483" y="1"/>
                      <a:pt x="203" y="361"/>
                      <a:pt x="1" y="925"/>
                    </a:cubicBezTo>
                    <a:cubicBezTo>
                      <a:pt x="242" y="1771"/>
                      <a:pt x="606" y="2656"/>
                      <a:pt x="1089" y="3419"/>
                    </a:cubicBezTo>
                    <a:cubicBezTo>
                      <a:pt x="1047" y="3178"/>
                      <a:pt x="1008" y="2978"/>
                      <a:pt x="928" y="2775"/>
                    </a:cubicBezTo>
                    <a:cubicBezTo>
                      <a:pt x="525" y="1568"/>
                      <a:pt x="1250" y="645"/>
                      <a:pt x="1288" y="603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91;p37">
                <a:extLst>
                  <a:ext uri="{FF2B5EF4-FFF2-40B4-BE49-F238E27FC236}">
                    <a16:creationId xmlns:a16="http://schemas.microsoft.com/office/drawing/2014/main" id="{6DB68432-BF12-5715-4A7F-30DC69410A2B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54350" cy="181075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4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1127" y="4668"/>
                      <a:pt x="525" y="6599"/>
                      <a:pt x="525" y="6641"/>
                    </a:cubicBezTo>
                    <a:lnTo>
                      <a:pt x="445" y="6921"/>
                    </a:lnTo>
                    <a:cubicBezTo>
                      <a:pt x="403" y="7082"/>
                      <a:pt x="525" y="7243"/>
                      <a:pt x="686" y="7243"/>
                    </a:cubicBezTo>
                    <a:lnTo>
                      <a:pt x="1169" y="7243"/>
                    </a:lnTo>
                    <a:cubicBezTo>
                      <a:pt x="1288" y="7243"/>
                      <a:pt x="1369" y="7162"/>
                      <a:pt x="1411" y="7043"/>
                    </a:cubicBezTo>
                    <a:lnTo>
                      <a:pt x="1449" y="6921"/>
                    </a:lnTo>
                    <a:cubicBezTo>
                      <a:pt x="1491" y="6841"/>
                      <a:pt x="2173" y="4629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2;p37">
                <a:extLst>
                  <a:ext uri="{FF2B5EF4-FFF2-40B4-BE49-F238E27FC236}">
                    <a16:creationId xmlns:a16="http://schemas.microsoft.com/office/drawing/2014/main" id="{22C56C6C-C29B-8284-E88A-5E4A8C1FE62A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473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519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767" y="3541"/>
                      <a:pt x="805" y="4024"/>
                      <a:pt x="805" y="4507"/>
                    </a:cubicBezTo>
                    <a:cubicBezTo>
                      <a:pt x="1127" y="4790"/>
                      <a:pt x="1449" y="5031"/>
                      <a:pt x="1771" y="5192"/>
                    </a:cubicBezTo>
                    <a:cubicBezTo>
                      <a:pt x="1852" y="4468"/>
                      <a:pt x="1813" y="3583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3;p37">
                <a:extLst>
                  <a:ext uri="{FF2B5EF4-FFF2-40B4-BE49-F238E27FC236}">
                    <a16:creationId xmlns:a16="http://schemas.microsoft.com/office/drawing/2014/main" id="{A513B977-DBCE-082C-44DA-8446B3AF5D98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20820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0263" extrusionOk="0">
                    <a:moveTo>
                      <a:pt x="4185" y="1"/>
                    </a:moveTo>
                    <a:cubicBezTo>
                      <a:pt x="1890" y="1"/>
                      <a:pt x="0" y="1852"/>
                      <a:pt x="0" y="4185"/>
                    </a:cubicBezTo>
                    <a:cubicBezTo>
                      <a:pt x="0" y="6480"/>
                      <a:pt x="1890" y="10262"/>
                      <a:pt x="4185" y="10262"/>
                    </a:cubicBezTo>
                    <a:cubicBezTo>
                      <a:pt x="4224" y="10262"/>
                      <a:pt x="4265" y="10221"/>
                      <a:pt x="4304" y="10221"/>
                    </a:cubicBezTo>
                    <a:cubicBezTo>
                      <a:pt x="5431" y="10182"/>
                      <a:pt x="6438" y="9496"/>
                      <a:pt x="6921" y="8492"/>
                    </a:cubicBezTo>
                    <a:lnTo>
                      <a:pt x="7201" y="7967"/>
                    </a:lnTo>
                    <a:cubicBezTo>
                      <a:pt x="7201" y="7929"/>
                      <a:pt x="7243" y="7848"/>
                      <a:pt x="7282" y="7806"/>
                    </a:cubicBezTo>
                    <a:cubicBezTo>
                      <a:pt x="7925" y="6641"/>
                      <a:pt x="8328" y="5231"/>
                      <a:pt x="8328" y="4185"/>
                    </a:cubicBezTo>
                    <a:cubicBezTo>
                      <a:pt x="8328" y="1852"/>
                      <a:pt x="6477" y="1"/>
                      <a:pt x="4185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4;p37">
                <a:extLst>
                  <a:ext uri="{FF2B5EF4-FFF2-40B4-BE49-F238E27FC236}">
                    <a16:creationId xmlns:a16="http://schemas.microsoft.com/office/drawing/2014/main" id="{E4F8720D-9D93-E759-CCA9-E935A4B1812D}"/>
                  </a:ext>
                </a:extLst>
              </p:cNvPr>
              <p:cNvSpPr/>
              <p:nvPr/>
            </p:nvSpPr>
            <p:spPr>
              <a:xfrm>
                <a:off x="6349000" y="3589725"/>
                <a:ext cx="11365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4546" h="10263" extrusionOk="0">
                    <a:moveTo>
                      <a:pt x="1" y="1"/>
                    </a:moveTo>
                    <a:cubicBezTo>
                      <a:pt x="2132" y="203"/>
                      <a:pt x="3783" y="1974"/>
                      <a:pt x="3783" y="4185"/>
                    </a:cubicBezTo>
                    <a:cubicBezTo>
                      <a:pt x="3783" y="5231"/>
                      <a:pt x="3380" y="6641"/>
                      <a:pt x="2737" y="7806"/>
                    </a:cubicBezTo>
                    <a:cubicBezTo>
                      <a:pt x="2695" y="7848"/>
                      <a:pt x="2695" y="7929"/>
                      <a:pt x="2656" y="7967"/>
                    </a:cubicBezTo>
                    <a:lnTo>
                      <a:pt x="2415" y="8492"/>
                    </a:lnTo>
                    <a:cubicBezTo>
                      <a:pt x="1932" y="9416"/>
                      <a:pt x="1047" y="10060"/>
                      <a:pt x="39" y="10221"/>
                    </a:cubicBezTo>
                    <a:cubicBezTo>
                      <a:pt x="162" y="10221"/>
                      <a:pt x="281" y="10262"/>
                      <a:pt x="403" y="10262"/>
                    </a:cubicBezTo>
                    <a:cubicBezTo>
                      <a:pt x="442" y="10262"/>
                      <a:pt x="483" y="10221"/>
                      <a:pt x="522" y="10221"/>
                    </a:cubicBezTo>
                    <a:cubicBezTo>
                      <a:pt x="1649" y="10182"/>
                      <a:pt x="2656" y="9496"/>
                      <a:pt x="3139" y="8492"/>
                    </a:cubicBezTo>
                    <a:lnTo>
                      <a:pt x="3419" y="7967"/>
                    </a:lnTo>
                    <a:cubicBezTo>
                      <a:pt x="3419" y="7929"/>
                      <a:pt x="3461" y="7848"/>
                      <a:pt x="3500" y="7806"/>
                    </a:cubicBezTo>
                    <a:cubicBezTo>
                      <a:pt x="4143" y="6641"/>
                      <a:pt x="4546" y="5231"/>
                      <a:pt x="4546" y="4185"/>
                    </a:cubicBezTo>
                    <a:cubicBezTo>
                      <a:pt x="4546" y="1852"/>
                      <a:pt x="2695" y="1"/>
                      <a:pt x="403" y="1"/>
                    </a:cubicBez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5;p37">
                <a:extLst>
                  <a:ext uri="{FF2B5EF4-FFF2-40B4-BE49-F238E27FC236}">
                    <a16:creationId xmlns:a16="http://schemas.microsoft.com/office/drawing/2014/main" id="{8BDF4F66-5294-7DA5-766E-7765FFC47EF4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1176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7607" extrusionOk="0">
                    <a:moveTo>
                      <a:pt x="3741" y="1"/>
                    </a:moveTo>
                    <a:cubicBezTo>
                      <a:pt x="1649" y="242"/>
                      <a:pt x="0" y="2013"/>
                      <a:pt x="0" y="4185"/>
                    </a:cubicBezTo>
                    <a:cubicBezTo>
                      <a:pt x="0" y="5193"/>
                      <a:pt x="361" y="6480"/>
                      <a:pt x="966" y="7607"/>
                    </a:cubicBezTo>
                    <a:cubicBezTo>
                      <a:pt x="1649" y="7002"/>
                      <a:pt x="2292" y="6197"/>
                      <a:pt x="2292" y="5434"/>
                    </a:cubicBezTo>
                    <a:cubicBezTo>
                      <a:pt x="2373" y="3381"/>
                      <a:pt x="2453" y="3986"/>
                      <a:pt x="3580" y="2537"/>
                    </a:cubicBezTo>
                    <a:cubicBezTo>
                      <a:pt x="4706" y="1089"/>
                      <a:pt x="3741" y="1"/>
                      <a:pt x="3741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6;p37">
                <a:extLst>
                  <a:ext uri="{FF2B5EF4-FFF2-40B4-BE49-F238E27FC236}">
                    <a16:creationId xmlns:a16="http://schemas.microsoft.com/office/drawing/2014/main" id="{8C2281AC-8DD3-9EA3-E4D5-19027E1E98C2}"/>
                  </a:ext>
                </a:extLst>
              </p:cNvPr>
              <p:cNvSpPr/>
              <p:nvPr/>
            </p:nvSpPr>
            <p:spPr>
              <a:xfrm>
                <a:off x="6272550" y="3589725"/>
                <a:ext cx="995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607" extrusionOk="0">
                    <a:moveTo>
                      <a:pt x="3017" y="1"/>
                    </a:moveTo>
                    <a:lnTo>
                      <a:pt x="3017" y="1"/>
                    </a:lnTo>
                    <a:cubicBezTo>
                      <a:pt x="2898" y="43"/>
                      <a:pt x="2775" y="43"/>
                      <a:pt x="2656" y="81"/>
                    </a:cubicBezTo>
                    <a:cubicBezTo>
                      <a:pt x="2856" y="484"/>
                      <a:pt x="3059" y="1288"/>
                      <a:pt x="2293" y="2296"/>
                    </a:cubicBezTo>
                    <a:cubicBezTo>
                      <a:pt x="1127" y="3744"/>
                      <a:pt x="1085" y="3139"/>
                      <a:pt x="1005" y="5193"/>
                    </a:cubicBezTo>
                    <a:cubicBezTo>
                      <a:pt x="1005" y="5837"/>
                      <a:pt x="522" y="6519"/>
                      <a:pt x="1" y="7082"/>
                    </a:cubicBezTo>
                    <a:cubicBezTo>
                      <a:pt x="81" y="7285"/>
                      <a:pt x="162" y="7446"/>
                      <a:pt x="242" y="7607"/>
                    </a:cubicBezTo>
                    <a:cubicBezTo>
                      <a:pt x="925" y="7002"/>
                      <a:pt x="1568" y="6197"/>
                      <a:pt x="1568" y="5434"/>
                    </a:cubicBezTo>
                    <a:cubicBezTo>
                      <a:pt x="1649" y="3381"/>
                      <a:pt x="1729" y="3986"/>
                      <a:pt x="2856" y="2537"/>
                    </a:cubicBezTo>
                    <a:cubicBezTo>
                      <a:pt x="3982" y="1089"/>
                      <a:pt x="3017" y="1"/>
                      <a:pt x="3017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7;p37">
                <a:extLst>
                  <a:ext uri="{FF2B5EF4-FFF2-40B4-BE49-F238E27FC236}">
                    <a16:creationId xmlns:a16="http://schemas.microsoft.com/office/drawing/2014/main" id="{089DA6FA-E203-FD59-3BE3-868885A7851C}"/>
                  </a:ext>
                </a:extLst>
              </p:cNvPr>
              <p:cNvSpPr/>
              <p:nvPr/>
            </p:nvSpPr>
            <p:spPr>
              <a:xfrm>
                <a:off x="6382150" y="3613875"/>
                <a:ext cx="56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3101" extrusionOk="0">
                    <a:moveTo>
                      <a:pt x="1932" y="0"/>
                    </a:moveTo>
                    <a:cubicBezTo>
                      <a:pt x="1449" y="161"/>
                      <a:pt x="564" y="644"/>
                      <a:pt x="645" y="1690"/>
                    </a:cubicBezTo>
                    <a:cubicBezTo>
                      <a:pt x="686" y="2334"/>
                      <a:pt x="204" y="2617"/>
                      <a:pt x="162" y="2656"/>
                    </a:cubicBezTo>
                    <a:cubicBezTo>
                      <a:pt x="43" y="2698"/>
                      <a:pt x="1" y="2859"/>
                      <a:pt x="81" y="2978"/>
                    </a:cubicBezTo>
                    <a:cubicBezTo>
                      <a:pt x="123" y="3058"/>
                      <a:pt x="204" y="3100"/>
                      <a:pt x="284" y="3100"/>
                    </a:cubicBezTo>
                    <a:cubicBezTo>
                      <a:pt x="323" y="3100"/>
                      <a:pt x="365" y="3058"/>
                      <a:pt x="403" y="3058"/>
                    </a:cubicBezTo>
                    <a:cubicBezTo>
                      <a:pt x="403" y="3020"/>
                      <a:pt x="1169" y="2617"/>
                      <a:pt x="1089" y="1652"/>
                    </a:cubicBezTo>
                    <a:cubicBezTo>
                      <a:pt x="1047" y="766"/>
                      <a:pt x="2013" y="483"/>
                      <a:pt x="2054" y="483"/>
                    </a:cubicBezTo>
                    <a:cubicBezTo>
                      <a:pt x="2174" y="445"/>
                      <a:pt x="2254" y="322"/>
                      <a:pt x="2215" y="203"/>
                    </a:cubicBezTo>
                    <a:cubicBezTo>
                      <a:pt x="2215" y="81"/>
                      <a:pt x="2054" y="0"/>
                      <a:pt x="1932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8;p37">
                <a:extLst>
                  <a:ext uri="{FF2B5EF4-FFF2-40B4-BE49-F238E27FC236}">
                    <a16:creationId xmlns:a16="http://schemas.microsoft.com/office/drawing/2014/main" id="{9EF72D27-A4C3-E7D2-A2EE-69F7F3F7CA58}"/>
                  </a:ext>
                </a:extLst>
              </p:cNvPr>
              <p:cNvSpPr/>
              <p:nvPr/>
            </p:nvSpPr>
            <p:spPr>
              <a:xfrm>
                <a:off x="6397275" y="3646700"/>
                <a:ext cx="2820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24" extrusionOk="0">
                    <a:moveTo>
                      <a:pt x="266" y="1"/>
                    </a:moveTo>
                    <a:cubicBezTo>
                      <a:pt x="169" y="1"/>
                      <a:pt x="71" y="47"/>
                      <a:pt x="40" y="136"/>
                    </a:cubicBezTo>
                    <a:cubicBezTo>
                      <a:pt x="1" y="258"/>
                      <a:pt x="40" y="377"/>
                      <a:pt x="162" y="458"/>
                    </a:cubicBezTo>
                    <a:cubicBezTo>
                      <a:pt x="162" y="458"/>
                      <a:pt x="603" y="661"/>
                      <a:pt x="645" y="1182"/>
                    </a:cubicBezTo>
                    <a:cubicBezTo>
                      <a:pt x="683" y="1304"/>
                      <a:pt x="764" y="1423"/>
                      <a:pt x="886" y="1423"/>
                    </a:cubicBezTo>
                    <a:lnTo>
                      <a:pt x="925" y="1423"/>
                    </a:lnTo>
                    <a:cubicBezTo>
                      <a:pt x="1047" y="1385"/>
                      <a:pt x="1128" y="1262"/>
                      <a:pt x="1128" y="1143"/>
                    </a:cubicBezTo>
                    <a:cubicBezTo>
                      <a:pt x="1005" y="339"/>
                      <a:pt x="361" y="17"/>
                      <a:pt x="361" y="17"/>
                    </a:cubicBezTo>
                    <a:cubicBezTo>
                      <a:pt x="331" y="6"/>
                      <a:pt x="299" y="1"/>
                      <a:pt x="266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9;p37">
                <a:extLst>
                  <a:ext uri="{FF2B5EF4-FFF2-40B4-BE49-F238E27FC236}">
                    <a16:creationId xmlns:a16="http://schemas.microsoft.com/office/drawing/2014/main" id="{8CEC4ADE-96A2-6F18-641D-8CA05C893DFE}"/>
                  </a:ext>
                </a:extLst>
              </p:cNvPr>
              <p:cNvSpPr/>
              <p:nvPr/>
            </p:nvSpPr>
            <p:spPr>
              <a:xfrm>
                <a:off x="6379175" y="3655925"/>
                <a:ext cx="241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35" extrusionOk="0">
                    <a:moveTo>
                      <a:pt x="275" y="1"/>
                    </a:moveTo>
                    <a:cubicBezTo>
                      <a:pt x="171" y="1"/>
                      <a:pt x="81" y="105"/>
                      <a:pt x="81" y="211"/>
                    </a:cubicBezTo>
                    <a:cubicBezTo>
                      <a:pt x="1" y="733"/>
                      <a:pt x="564" y="1054"/>
                      <a:pt x="603" y="1096"/>
                    </a:cubicBezTo>
                    <a:cubicBezTo>
                      <a:pt x="644" y="1096"/>
                      <a:pt x="683" y="1135"/>
                      <a:pt x="725" y="1135"/>
                    </a:cubicBezTo>
                    <a:cubicBezTo>
                      <a:pt x="805" y="1135"/>
                      <a:pt x="886" y="1054"/>
                      <a:pt x="925" y="1016"/>
                    </a:cubicBezTo>
                    <a:cubicBezTo>
                      <a:pt x="966" y="893"/>
                      <a:pt x="925" y="733"/>
                      <a:pt x="844" y="694"/>
                    </a:cubicBezTo>
                    <a:cubicBezTo>
                      <a:pt x="844" y="694"/>
                      <a:pt x="522" y="491"/>
                      <a:pt x="522" y="250"/>
                    </a:cubicBezTo>
                    <a:cubicBezTo>
                      <a:pt x="564" y="131"/>
                      <a:pt x="442" y="8"/>
                      <a:pt x="323" y="8"/>
                    </a:cubicBezTo>
                    <a:cubicBezTo>
                      <a:pt x="307" y="3"/>
                      <a:pt x="291" y="1"/>
                      <a:pt x="275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0;p37">
                <a:extLst>
                  <a:ext uri="{FF2B5EF4-FFF2-40B4-BE49-F238E27FC236}">
                    <a16:creationId xmlns:a16="http://schemas.microsoft.com/office/drawing/2014/main" id="{1145BB59-4BA8-565C-529F-141640FB1CEF}"/>
                  </a:ext>
                </a:extLst>
              </p:cNvPr>
              <p:cNvSpPr/>
              <p:nvPr/>
            </p:nvSpPr>
            <p:spPr>
              <a:xfrm>
                <a:off x="6366075" y="3755750"/>
                <a:ext cx="60375" cy="6535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2614" extrusionOk="0">
                    <a:moveTo>
                      <a:pt x="364" y="0"/>
                    </a:moveTo>
                    <a:cubicBezTo>
                      <a:pt x="203" y="0"/>
                      <a:pt x="81" y="81"/>
                      <a:pt x="81" y="200"/>
                    </a:cubicBezTo>
                    <a:cubicBezTo>
                      <a:pt x="81" y="242"/>
                      <a:pt x="0" y="522"/>
                      <a:pt x="81" y="844"/>
                    </a:cubicBezTo>
                    <a:cubicBezTo>
                      <a:pt x="161" y="1165"/>
                      <a:pt x="364" y="1568"/>
                      <a:pt x="966" y="1729"/>
                    </a:cubicBezTo>
                    <a:cubicBezTo>
                      <a:pt x="1732" y="1932"/>
                      <a:pt x="1893" y="2453"/>
                      <a:pt x="1893" y="2453"/>
                    </a:cubicBezTo>
                    <a:cubicBezTo>
                      <a:pt x="1931" y="2575"/>
                      <a:pt x="2054" y="2614"/>
                      <a:pt x="2134" y="2614"/>
                    </a:cubicBezTo>
                    <a:lnTo>
                      <a:pt x="2215" y="2614"/>
                    </a:lnTo>
                    <a:cubicBezTo>
                      <a:pt x="2334" y="2575"/>
                      <a:pt x="2414" y="2453"/>
                      <a:pt x="2376" y="2334"/>
                    </a:cubicBezTo>
                    <a:cubicBezTo>
                      <a:pt x="2334" y="2292"/>
                      <a:pt x="2092" y="1568"/>
                      <a:pt x="1088" y="1288"/>
                    </a:cubicBezTo>
                    <a:cubicBezTo>
                      <a:pt x="805" y="1207"/>
                      <a:pt x="605" y="1046"/>
                      <a:pt x="563" y="724"/>
                    </a:cubicBezTo>
                    <a:cubicBezTo>
                      <a:pt x="483" y="522"/>
                      <a:pt x="525" y="280"/>
                      <a:pt x="525" y="280"/>
                    </a:cubicBezTo>
                    <a:cubicBezTo>
                      <a:pt x="563" y="161"/>
                      <a:pt x="483" y="39"/>
                      <a:pt x="36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1;p37">
                <a:extLst>
                  <a:ext uri="{FF2B5EF4-FFF2-40B4-BE49-F238E27FC236}">
                    <a16:creationId xmlns:a16="http://schemas.microsoft.com/office/drawing/2014/main" id="{A89E325D-A3B3-D0FD-B6F9-339BC1FC4175}"/>
                  </a:ext>
                </a:extLst>
              </p:cNvPr>
              <p:cNvSpPr/>
              <p:nvPr/>
            </p:nvSpPr>
            <p:spPr>
              <a:xfrm>
                <a:off x="6397275" y="3769550"/>
                <a:ext cx="2015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380" extrusionOk="0">
                    <a:moveTo>
                      <a:pt x="347" y="0"/>
                    </a:moveTo>
                    <a:cubicBezTo>
                      <a:pt x="325" y="0"/>
                      <a:pt x="303" y="4"/>
                      <a:pt x="281" y="12"/>
                    </a:cubicBezTo>
                    <a:cubicBezTo>
                      <a:pt x="162" y="50"/>
                      <a:pt x="81" y="211"/>
                      <a:pt x="120" y="333"/>
                    </a:cubicBezTo>
                    <a:cubicBezTo>
                      <a:pt x="120" y="333"/>
                      <a:pt x="281" y="774"/>
                      <a:pt x="81" y="1016"/>
                    </a:cubicBezTo>
                    <a:cubicBezTo>
                      <a:pt x="1" y="1096"/>
                      <a:pt x="1" y="1257"/>
                      <a:pt x="120" y="1338"/>
                    </a:cubicBezTo>
                    <a:cubicBezTo>
                      <a:pt x="162" y="1380"/>
                      <a:pt x="201" y="1380"/>
                      <a:pt x="242" y="1380"/>
                    </a:cubicBezTo>
                    <a:cubicBezTo>
                      <a:pt x="323" y="1380"/>
                      <a:pt x="403" y="1380"/>
                      <a:pt x="442" y="1299"/>
                    </a:cubicBezTo>
                    <a:cubicBezTo>
                      <a:pt x="806" y="855"/>
                      <a:pt x="564" y="172"/>
                      <a:pt x="564" y="172"/>
                    </a:cubicBezTo>
                    <a:cubicBezTo>
                      <a:pt x="530" y="72"/>
                      <a:pt x="444" y="0"/>
                      <a:pt x="34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2;p37">
                <a:extLst>
                  <a:ext uri="{FF2B5EF4-FFF2-40B4-BE49-F238E27FC236}">
                    <a16:creationId xmlns:a16="http://schemas.microsoft.com/office/drawing/2014/main" id="{A9D2C1A8-1C0B-7350-23AF-5403F659D919}"/>
                  </a:ext>
                </a:extLst>
              </p:cNvPr>
              <p:cNvSpPr/>
              <p:nvPr/>
            </p:nvSpPr>
            <p:spPr>
              <a:xfrm>
                <a:off x="6351975" y="3773500"/>
                <a:ext cx="302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778" extrusionOk="0">
                    <a:moveTo>
                      <a:pt x="687" y="0"/>
                    </a:moveTo>
                    <a:cubicBezTo>
                      <a:pt x="596" y="0"/>
                      <a:pt x="498" y="13"/>
                      <a:pt x="403" y="53"/>
                    </a:cubicBezTo>
                    <a:cubicBezTo>
                      <a:pt x="242" y="134"/>
                      <a:pt x="123" y="256"/>
                      <a:pt x="43" y="455"/>
                    </a:cubicBezTo>
                    <a:cubicBezTo>
                      <a:pt x="1" y="578"/>
                      <a:pt x="81" y="697"/>
                      <a:pt x="204" y="739"/>
                    </a:cubicBezTo>
                    <a:cubicBezTo>
                      <a:pt x="204" y="777"/>
                      <a:pt x="242" y="777"/>
                      <a:pt x="284" y="777"/>
                    </a:cubicBezTo>
                    <a:cubicBezTo>
                      <a:pt x="364" y="777"/>
                      <a:pt x="445" y="697"/>
                      <a:pt x="484" y="616"/>
                    </a:cubicBezTo>
                    <a:cubicBezTo>
                      <a:pt x="525" y="536"/>
                      <a:pt x="564" y="497"/>
                      <a:pt x="606" y="497"/>
                    </a:cubicBezTo>
                    <a:cubicBezTo>
                      <a:pt x="633" y="483"/>
                      <a:pt x="664" y="479"/>
                      <a:pt x="695" y="479"/>
                    </a:cubicBezTo>
                    <a:cubicBezTo>
                      <a:pt x="757" y="479"/>
                      <a:pt x="819" y="497"/>
                      <a:pt x="847" y="497"/>
                    </a:cubicBezTo>
                    <a:cubicBezTo>
                      <a:pt x="877" y="507"/>
                      <a:pt x="909" y="512"/>
                      <a:pt x="941" y="512"/>
                    </a:cubicBezTo>
                    <a:cubicBezTo>
                      <a:pt x="1039" y="512"/>
                      <a:pt x="1138" y="467"/>
                      <a:pt x="1169" y="375"/>
                    </a:cubicBezTo>
                    <a:cubicBezTo>
                      <a:pt x="1208" y="256"/>
                      <a:pt x="1169" y="95"/>
                      <a:pt x="1047" y="53"/>
                    </a:cubicBezTo>
                    <a:cubicBezTo>
                      <a:pt x="1021" y="53"/>
                      <a:pt x="869" y="0"/>
                      <a:pt x="68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3;p37">
                <a:extLst>
                  <a:ext uri="{FF2B5EF4-FFF2-40B4-BE49-F238E27FC236}">
                    <a16:creationId xmlns:a16="http://schemas.microsoft.com/office/drawing/2014/main" id="{14F8E404-0B6F-E986-81A9-EB2E3BCA47B1}"/>
                  </a:ext>
                </a:extLst>
              </p:cNvPr>
              <p:cNvSpPr/>
              <p:nvPr/>
            </p:nvSpPr>
            <p:spPr>
              <a:xfrm>
                <a:off x="6312800" y="3675275"/>
                <a:ext cx="633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810" extrusionOk="0">
                    <a:moveTo>
                      <a:pt x="280" y="0"/>
                    </a:moveTo>
                    <a:cubicBezTo>
                      <a:pt x="161" y="0"/>
                      <a:pt x="39" y="119"/>
                      <a:pt x="39" y="242"/>
                    </a:cubicBezTo>
                    <a:cubicBezTo>
                      <a:pt x="0" y="361"/>
                      <a:pt x="119" y="483"/>
                      <a:pt x="242" y="483"/>
                    </a:cubicBezTo>
                    <a:cubicBezTo>
                      <a:pt x="242" y="483"/>
                      <a:pt x="441" y="483"/>
                      <a:pt x="602" y="602"/>
                    </a:cubicBezTo>
                    <a:cubicBezTo>
                      <a:pt x="843" y="683"/>
                      <a:pt x="1004" y="844"/>
                      <a:pt x="1085" y="1047"/>
                    </a:cubicBezTo>
                    <a:cubicBezTo>
                      <a:pt x="1246" y="1648"/>
                      <a:pt x="1771" y="1809"/>
                      <a:pt x="2131" y="1809"/>
                    </a:cubicBezTo>
                    <a:cubicBezTo>
                      <a:pt x="2212" y="1809"/>
                      <a:pt x="2253" y="1809"/>
                      <a:pt x="2334" y="1771"/>
                    </a:cubicBezTo>
                    <a:cubicBezTo>
                      <a:pt x="2453" y="1771"/>
                      <a:pt x="2533" y="1648"/>
                      <a:pt x="2533" y="1529"/>
                    </a:cubicBezTo>
                    <a:cubicBezTo>
                      <a:pt x="2500" y="1423"/>
                      <a:pt x="2403" y="1319"/>
                      <a:pt x="2300" y="1319"/>
                    </a:cubicBezTo>
                    <a:cubicBezTo>
                      <a:pt x="2285" y="1319"/>
                      <a:pt x="2269" y="1321"/>
                      <a:pt x="2253" y="1327"/>
                    </a:cubicBezTo>
                    <a:cubicBezTo>
                      <a:pt x="2243" y="1327"/>
                      <a:pt x="2200" y="1332"/>
                      <a:pt x="2139" y="1332"/>
                    </a:cubicBezTo>
                    <a:cubicBezTo>
                      <a:pt x="1958" y="1332"/>
                      <a:pt x="1618" y="1286"/>
                      <a:pt x="1529" y="924"/>
                    </a:cubicBezTo>
                    <a:cubicBezTo>
                      <a:pt x="1288" y="119"/>
                      <a:pt x="322" y="39"/>
                      <a:pt x="280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4;p37">
                <a:extLst>
                  <a:ext uri="{FF2B5EF4-FFF2-40B4-BE49-F238E27FC236}">
                    <a16:creationId xmlns:a16="http://schemas.microsoft.com/office/drawing/2014/main" id="{A394C950-1CB7-CF0B-F11A-E9609A2DDB7A}"/>
                  </a:ext>
                </a:extLst>
              </p:cNvPr>
              <p:cNvSpPr/>
              <p:nvPr/>
            </p:nvSpPr>
            <p:spPr>
              <a:xfrm>
                <a:off x="6337900" y="3701825"/>
                <a:ext cx="18125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150" extrusionOk="0">
                    <a:moveTo>
                      <a:pt x="465" y="0"/>
                    </a:moveTo>
                    <a:cubicBezTo>
                      <a:pt x="383" y="0"/>
                      <a:pt x="308" y="28"/>
                      <a:pt x="284" y="104"/>
                    </a:cubicBezTo>
                    <a:cubicBezTo>
                      <a:pt x="0" y="467"/>
                      <a:pt x="123" y="870"/>
                      <a:pt x="242" y="1069"/>
                    </a:cubicBezTo>
                    <a:cubicBezTo>
                      <a:pt x="322" y="1111"/>
                      <a:pt x="364" y="1150"/>
                      <a:pt x="445" y="1150"/>
                    </a:cubicBezTo>
                    <a:cubicBezTo>
                      <a:pt x="483" y="1150"/>
                      <a:pt x="564" y="1150"/>
                      <a:pt x="606" y="1111"/>
                    </a:cubicBezTo>
                    <a:cubicBezTo>
                      <a:pt x="686" y="1069"/>
                      <a:pt x="725" y="908"/>
                      <a:pt x="644" y="789"/>
                    </a:cubicBezTo>
                    <a:cubicBezTo>
                      <a:pt x="644" y="789"/>
                      <a:pt x="525" y="586"/>
                      <a:pt x="644" y="387"/>
                    </a:cubicBezTo>
                    <a:cubicBezTo>
                      <a:pt x="725" y="265"/>
                      <a:pt x="686" y="104"/>
                      <a:pt x="606" y="23"/>
                    </a:cubicBezTo>
                    <a:cubicBezTo>
                      <a:pt x="561" y="9"/>
                      <a:pt x="512" y="0"/>
                      <a:pt x="465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5;p37">
                <a:extLst>
                  <a:ext uri="{FF2B5EF4-FFF2-40B4-BE49-F238E27FC236}">
                    <a16:creationId xmlns:a16="http://schemas.microsoft.com/office/drawing/2014/main" id="{39A9FC09-ED43-A7FE-2526-E1C11596FB04}"/>
                  </a:ext>
                </a:extLst>
              </p:cNvPr>
              <p:cNvSpPr/>
              <p:nvPr/>
            </p:nvSpPr>
            <p:spPr>
              <a:xfrm>
                <a:off x="6248425" y="3641675"/>
                <a:ext cx="744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1989" extrusionOk="0">
                    <a:moveTo>
                      <a:pt x="2687" y="1"/>
                    </a:moveTo>
                    <a:cubicBezTo>
                      <a:pt x="2600" y="1"/>
                      <a:pt x="2524" y="45"/>
                      <a:pt x="2495" y="137"/>
                    </a:cubicBezTo>
                    <a:cubicBezTo>
                      <a:pt x="2495" y="137"/>
                      <a:pt x="2292" y="540"/>
                      <a:pt x="1770" y="578"/>
                    </a:cubicBezTo>
                    <a:cubicBezTo>
                      <a:pt x="682" y="578"/>
                      <a:pt x="80" y="1586"/>
                      <a:pt x="80" y="1624"/>
                    </a:cubicBezTo>
                    <a:cubicBezTo>
                      <a:pt x="0" y="1747"/>
                      <a:pt x="39" y="1866"/>
                      <a:pt x="161" y="1946"/>
                    </a:cubicBezTo>
                    <a:cubicBezTo>
                      <a:pt x="200" y="1946"/>
                      <a:pt x="241" y="1988"/>
                      <a:pt x="280" y="1988"/>
                    </a:cubicBezTo>
                    <a:cubicBezTo>
                      <a:pt x="361" y="1988"/>
                      <a:pt x="441" y="1946"/>
                      <a:pt x="483" y="1866"/>
                    </a:cubicBezTo>
                    <a:cubicBezTo>
                      <a:pt x="483" y="1866"/>
                      <a:pt x="924" y="1022"/>
                      <a:pt x="1770" y="1022"/>
                    </a:cubicBezTo>
                    <a:cubicBezTo>
                      <a:pt x="2575" y="1022"/>
                      <a:pt x="2897" y="337"/>
                      <a:pt x="2897" y="337"/>
                    </a:cubicBezTo>
                    <a:cubicBezTo>
                      <a:pt x="2977" y="218"/>
                      <a:pt x="2897" y="57"/>
                      <a:pt x="2775" y="15"/>
                    </a:cubicBezTo>
                    <a:cubicBezTo>
                      <a:pt x="2745" y="5"/>
                      <a:pt x="2716" y="1"/>
                      <a:pt x="2687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6;p37">
                <a:extLst>
                  <a:ext uri="{FF2B5EF4-FFF2-40B4-BE49-F238E27FC236}">
                    <a16:creationId xmlns:a16="http://schemas.microsoft.com/office/drawing/2014/main" id="{28C0CB86-B723-E07F-4BB3-0731E41206A2}"/>
                  </a:ext>
                </a:extLst>
              </p:cNvPr>
              <p:cNvSpPr/>
              <p:nvPr/>
            </p:nvSpPr>
            <p:spPr>
              <a:xfrm>
                <a:off x="6267475" y="3661200"/>
                <a:ext cx="24175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27" extrusionOk="0">
                    <a:moveTo>
                      <a:pt x="204" y="0"/>
                    </a:moveTo>
                    <a:cubicBezTo>
                      <a:pt x="81" y="0"/>
                      <a:pt x="1" y="119"/>
                      <a:pt x="1" y="280"/>
                    </a:cubicBezTo>
                    <a:cubicBezTo>
                      <a:pt x="81" y="843"/>
                      <a:pt x="564" y="1085"/>
                      <a:pt x="564" y="1127"/>
                    </a:cubicBezTo>
                    <a:lnTo>
                      <a:pt x="687" y="1127"/>
                    </a:lnTo>
                    <a:cubicBezTo>
                      <a:pt x="767" y="1127"/>
                      <a:pt x="847" y="1085"/>
                      <a:pt x="886" y="1004"/>
                    </a:cubicBezTo>
                    <a:cubicBezTo>
                      <a:pt x="967" y="885"/>
                      <a:pt x="928" y="724"/>
                      <a:pt x="806" y="682"/>
                    </a:cubicBezTo>
                    <a:cubicBezTo>
                      <a:pt x="806" y="682"/>
                      <a:pt x="526" y="522"/>
                      <a:pt x="484" y="200"/>
                    </a:cubicBezTo>
                    <a:cubicBezTo>
                      <a:pt x="445" y="81"/>
                      <a:pt x="323" y="0"/>
                      <a:pt x="20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7;p37">
                <a:extLst>
                  <a:ext uri="{FF2B5EF4-FFF2-40B4-BE49-F238E27FC236}">
                    <a16:creationId xmlns:a16="http://schemas.microsoft.com/office/drawing/2014/main" id="{95F9DFC0-87C6-AD14-9366-77170F036CF7}"/>
                  </a:ext>
                </a:extLst>
              </p:cNvPr>
              <p:cNvSpPr/>
              <p:nvPr/>
            </p:nvSpPr>
            <p:spPr>
              <a:xfrm>
                <a:off x="6282625" y="3640850"/>
                <a:ext cx="1610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56" extrusionOk="0">
                    <a:moveTo>
                      <a:pt x="272" y="1"/>
                    </a:moveTo>
                    <a:cubicBezTo>
                      <a:pt x="169" y="1"/>
                      <a:pt x="81" y="106"/>
                      <a:pt x="81" y="209"/>
                    </a:cubicBezTo>
                    <a:cubicBezTo>
                      <a:pt x="39" y="289"/>
                      <a:pt x="0" y="734"/>
                      <a:pt x="200" y="975"/>
                    </a:cubicBezTo>
                    <a:cubicBezTo>
                      <a:pt x="241" y="1055"/>
                      <a:pt x="322" y="1055"/>
                      <a:pt x="402" y="1055"/>
                    </a:cubicBezTo>
                    <a:cubicBezTo>
                      <a:pt x="441" y="1055"/>
                      <a:pt x="483" y="1055"/>
                      <a:pt x="522" y="1014"/>
                    </a:cubicBezTo>
                    <a:cubicBezTo>
                      <a:pt x="644" y="933"/>
                      <a:pt x="644" y="772"/>
                      <a:pt x="563" y="692"/>
                    </a:cubicBezTo>
                    <a:cubicBezTo>
                      <a:pt x="522" y="611"/>
                      <a:pt x="522" y="412"/>
                      <a:pt x="522" y="251"/>
                    </a:cubicBezTo>
                    <a:cubicBezTo>
                      <a:pt x="563" y="128"/>
                      <a:pt x="441" y="9"/>
                      <a:pt x="322" y="9"/>
                    </a:cubicBezTo>
                    <a:cubicBezTo>
                      <a:pt x="305" y="4"/>
                      <a:pt x="288" y="1"/>
                      <a:pt x="272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8;p37">
                <a:extLst>
                  <a:ext uri="{FF2B5EF4-FFF2-40B4-BE49-F238E27FC236}">
                    <a16:creationId xmlns:a16="http://schemas.microsoft.com/office/drawing/2014/main" id="{E856FC94-EEEE-816D-5FA1-8F90070F84BC}"/>
                  </a:ext>
                </a:extLst>
              </p:cNvPr>
              <p:cNvSpPr/>
              <p:nvPr/>
            </p:nvSpPr>
            <p:spPr>
              <a:xfrm>
                <a:off x="6381200" y="3784875"/>
                <a:ext cx="1147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630" extrusionOk="0">
                    <a:moveTo>
                      <a:pt x="2292" y="0"/>
                    </a:moveTo>
                    <a:cubicBezTo>
                      <a:pt x="1046" y="0"/>
                      <a:pt x="0" y="1047"/>
                      <a:pt x="0" y="2296"/>
                    </a:cubicBezTo>
                    <a:cubicBezTo>
                      <a:pt x="0" y="3583"/>
                      <a:pt x="1046" y="4629"/>
                      <a:pt x="2292" y="4629"/>
                    </a:cubicBezTo>
                    <a:cubicBezTo>
                      <a:pt x="3580" y="4629"/>
                      <a:pt x="4587" y="3583"/>
                      <a:pt x="4587" y="2296"/>
                    </a:cubicBezTo>
                    <a:cubicBezTo>
                      <a:pt x="4587" y="1047"/>
                      <a:pt x="3580" y="0"/>
                      <a:pt x="2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9;p37">
                <a:extLst>
                  <a:ext uri="{FF2B5EF4-FFF2-40B4-BE49-F238E27FC236}">
                    <a16:creationId xmlns:a16="http://schemas.microsoft.com/office/drawing/2014/main" id="{7188877C-A1B4-7742-5617-A65C4068A5DD}"/>
                  </a:ext>
                </a:extLst>
              </p:cNvPr>
              <p:cNvSpPr/>
              <p:nvPr/>
            </p:nvSpPr>
            <p:spPr>
              <a:xfrm>
                <a:off x="6428425" y="3784875"/>
                <a:ext cx="67475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630" extrusionOk="0">
                    <a:moveTo>
                      <a:pt x="403" y="0"/>
                    </a:moveTo>
                    <a:cubicBezTo>
                      <a:pt x="284" y="0"/>
                      <a:pt x="162" y="42"/>
                      <a:pt x="1" y="42"/>
                    </a:cubicBezTo>
                    <a:cubicBezTo>
                      <a:pt x="1089" y="242"/>
                      <a:pt x="1932" y="1169"/>
                      <a:pt x="1932" y="2296"/>
                    </a:cubicBezTo>
                    <a:cubicBezTo>
                      <a:pt x="1932" y="3461"/>
                      <a:pt x="1089" y="4388"/>
                      <a:pt x="1" y="4587"/>
                    </a:cubicBezTo>
                    <a:cubicBezTo>
                      <a:pt x="162" y="4587"/>
                      <a:pt x="284" y="4629"/>
                      <a:pt x="403" y="4629"/>
                    </a:cubicBezTo>
                    <a:cubicBezTo>
                      <a:pt x="1691" y="4629"/>
                      <a:pt x="2698" y="3583"/>
                      <a:pt x="2698" y="2296"/>
                    </a:cubicBezTo>
                    <a:cubicBezTo>
                      <a:pt x="2698" y="1047"/>
                      <a:pt x="1691" y="0"/>
                      <a:pt x="40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0;p37">
                <a:extLst>
                  <a:ext uri="{FF2B5EF4-FFF2-40B4-BE49-F238E27FC236}">
                    <a16:creationId xmlns:a16="http://schemas.microsoft.com/office/drawing/2014/main" id="{BF5157AE-3AD7-065B-519D-79C6D8032549}"/>
                  </a:ext>
                </a:extLst>
              </p:cNvPr>
              <p:cNvSpPr/>
              <p:nvPr/>
            </p:nvSpPr>
            <p:spPr>
              <a:xfrm>
                <a:off x="6405325" y="3809025"/>
                <a:ext cx="67400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698" extrusionOk="0">
                    <a:moveTo>
                      <a:pt x="967" y="0"/>
                    </a:moveTo>
                    <a:cubicBezTo>
                      <a:pt x="886" y="0"/>
                      <a:pt x="806" y="42"/>
                      <a:pt x="806" y="122"/>
                    </a:cubicBezTo>
                    <a:lnTo>
                      <a:pt x="806" y="686"/>
                    </a:lnTo>
                    <a:cubicBezTo>
                      <a:pt x="806" y="766"/>
                      <a:pt x="764" y="847"/>
                      <a:pt x="683" y="847"/>
                    </a:cubicBezTo>
                    <a:lnTo>
                      <a:pt x="120" y="847"/>
                    </a:lnTo>
                    <a:cubicBezTo>
                      <a:pt x="39" y="847"/>
                      <a:pt x="1" y="885"/>
                      <a:pt x="1" y="966"/>
                    </a:cubicBezTo>
                    <a:lnTo>
                      <a:pt x="1" y="1732"/>
                    </a:lnTo>
                    <a:cubicBezTo>
                      <a:pt x="1" y="1812"/>
                      <a:pt x="39" y="1851"/>
                      <a:pt x="120" y="1851"/>
                    </a:cubicBezTo>
                    <a:lnTo>
                      <a:pt x="683" y="1851"/>
                    </a:lnTo>
                    <a:cubicBezTo>
                      <a:pt x="764" y="1851"/>
                      <a:pt x="806" y="1931"/>
                      <a:pt x="806" y="2012"/>
                    </a:cubicBezTo>
                    <a:lnTo>
                      <a:pt x="806" y="2575"/>
                    </a:lnTo>
                    <a:cubicBezTo>
                      <a:pt x="806" y="2656"/>
                      <a:pt x="886" y="2698"/>
                      <a:pt x="967" y="2698"/>
                    </a:cubicBezTo>
                    <a:lnTo>
                      <a:pt x="1729" y="2698"/>
                    </a:lnTo>
                    <a:cubicBezTo>
                      <a:pt x="1771" y="2698"/>
                      <a:pt x="1852" y="2656"/>
                      <a:pt x="1852" y="2575"/>
                    </a:cubicBezTo>
                    <a:lnTo>
                      <a:pt x="1852" y="2012"/>
                    </a:lnTo>
                    <a:cubicBezTo>
                      <a:pt x="1852" y="1931"/>
                      <a:pt x="1890" y="1851"/>
                      <a:pt x="1971" y="1851"/>
                    </a:cubicBezTo>
                    <a:lnTo>
                      <a:pt x="2534" y="1851"/>
                    </a:lnTo>
                    <a:cubicBezTo>
                      <a:pt x="2615" y="1851"/>
                      <a:pt x="2695" y="1812"/>
                      <a:pt x="2695" y="1732"/>
                    </a:cubicBezTo>
                    <a:lnTo>
                      <a:pt x="2695" y="966"/>
                    </a:lnTo>
                    <a:cubicBezTo>
                      <a:pt x="2695" y="885"/>
                      <a:pt x="2615" y="847"/>
                      <a:pt x="2534" y="847"/>
                    </a:cubicBezTo>
                    <a:lnTo>
                      <a:pt x="1971" y="847"/>
                    </a:lnTo>
                    <a:cubicBezTo>
                      <a:pt x="1890" y="847"/>
                      <a:pt x="1852" y="766"/>
                      <a:pt x="1852" y="686"/>
                    </a:cubicBezTo>
                    <a:lnTo>
                      <a:pt x="1852" y="122"/>
                    </a:lnTo>
                    <a:cubicBezTo>
                      <a:pt x="1852" y="42"/>
                      <a:pt x="1771" y="0"/>
                      <a:pt x="1729" y="0"/>
                    </a:cubicBezTo>
                    <a:close/>
                  </a:path>
                </a:pathLst>
              </a:custGeom>
              <a:solidFill>
                <a:srgbClr val="D6FA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Google Shape;1873;p51">
            <a:extLst>
              <a:ext uri="{FF2B5EF4-FFF2-40B4-BE49-F238E27FC236}">
                <a16:creationId xmlns:a16="http://schemas.microsoft.com/office/drawing/2014/main" id="{01C1E726-D51B-56A8-F969-702497587F53}"/>
              </a:ext>
            </a:extLst>
          </p:cNvPr>
          <p:cNvSpPr txBox="1">
            <a:spLocks/>
          </p:cNvSpPr>
          <p:nvPr/>
        </p:nvSpPr>
        <p:spPr>
          <a:xfrm>
            <a:off x="1837113" y="4266146"/>
            <a:ext cx="269386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sz="12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근거자료</a:t>
            </a:r>
            <a:r>
              <a:rPr lang="en-US" altLang="ko-KR" sz="12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(Reference)</a:t>
            </a:r>
            <a:endParaRPr lang="en-US" sz="1200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4" name="Google Shape;1874;p51">
            <a:extLst>
              <a:ext uri="{FF2B5EF4-FFF2-40B4-BE49-F238E27FC236}">
                <a16:creationId xmlns:a16="http://schemas.microsoft.com/office/drawing/2014/main" id="{E0BE5C9B-2A31-D2A0-3AAE-73A62927C8FB}"/>
              </a:ext>
            </a:extLst>
          </p:cNvPr>
          <p:cNvSpPr txBox="1">
            <a:spLocks/>
          </p:cNvSpPr>
          <p:nvPr/>
        </p:nvSpPr>
        <p:spPr>
          <a:xfrm>
            <a:off x="1837113" y="4515516"/>
            <a:ext cx="5659110" cy="62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한국지질동맥경화학회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2015 </a:t>
            </a:r>
            <a:r>
              <a:rPr lang="ko-KR" altLang="en-US" sz="9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이상지질혈증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 치료지침</a:t>
            </a:r>
            <a:endParaRPr lang="en-US" altLang="ko-KR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국민건강보험공단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2018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비만백서</a:t>
            </a:r>
            <a:endParaRPr lang="en-US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Google Shape;1873;p51">
            <a:extLst>
              <a:ext uri="{FF2B5EF4-FFF2-40B4-BE49-F238E27FC236}">
                <a16:creationId xmlns:a16="http://schemas.microsoft.com/office/drawing/2014/main" id="{55484099-BAFD-C561-3F30-DB13A3D0373F}"/>
              </a:ext>
            </a:extLst>
          </p:cNvPr>
          <p:cNvSpPr txBox="1">
            <a:spLocks/>
          </p:cNvSpPr>
          <p:nvPr/>
        </p:nvSpPr>
        <p:spPr>
          <a:xfrm>
            <a:off x="4132721" y="1765082"/>
            <a:ext cx="1313248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체질량지수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6" name="Google Shape;1877;p51">
            <a:extLst>
              <a:ext uri="{FF2B5EF4-FFF2-40B4-BE49-F238E27FC236}">
                <a16:creationId xmlns:a16="http://schemas.microsoft.com/office/drawing/2014/main" id="{C03F3D7D-58E7-374A-5A70-1DAEAA48B789}"/>
              </a:ext>
            </a:extLst>
          </p:cNvPr>
          <p:cNvSpPr/>
          <p:nvPr/>
        </p:nvSpPr>
        <p:spPr>
          <a:xfrm>
            <a:off x="3953417" y="1765082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5A3FAE1-AEDE-4DA5-068B-74F30F7FB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015" y="2261126"/>
            <a:ext cx="2515146" cy="20050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0EB92EB-4109-3D56-A970-219E790A9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532" y="2261126"/>
            <a:ext cx="2515148" cy="2005021"/>
          </a:xfrm>
          <a:prstGeom prst="rect">
            <a:avLst/>
          </a:prstGeom>
        </p:spPr>
      </p:pic>
      <p:sp>
        <p:nvSpPr>
          <p:cNvPr id="43" name="Google Shape;1874;p51">
            <a:extLst>
              <a:ext uri="{FF2B5EF4-FFF2-40B4-BE49-F238E27FC236}">
                <a16:creationId xmlns:a16="http://schemas.microsoft.com/office/drawing/2014/main" id="{0CABAF3B-918F-15D6-5825-D2187FD06952}"/>
              </a:ext>
            </a:extLst>
          </p:cNvPr>
          <p:cNvSpPr txBox="1">
            <a:spLocks/>
          </p:cNvSpPr>
          <p:nvPr/>
        </p:nvSpPr>
        <p:spPr>
          <a:xfrm>
            <a:off x="7178834" y="2367998"/>
            <a:ext cx="1641234" cy="179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None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-&gt; Data Shape</a:t>
            </a:r>
          </a:p>
          <a:p>
            <a:pPr marL="0" indent="0">
              <a:buNone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(11573, 13)</a:t>
            </a:r>
          </a:p>
          <a:p>
            <a:pPr marL="0" indent="0">
              <a:buNone/>
            </a:pP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-&gt; 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이상치 데이터 수</a:t>
            </a: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총 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151 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개</a:t>
            </a: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-&gt;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제거 후 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Shape</a:t>
            </a:r>
          </a:p>
          <a:p>
            <a:pPr marL="0" indent="0">
              <a:buNone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(11422, 13)</a:t>
            </a:r>
          </a:p>
        </p:txBody>
      </p:sp>
    </p:spTree>
    <p:extLst>
      <p:ext uri="{BB962C8B-B14F-4D97-AF65-F5344CB8AC3E}">
        <p14:creationId xmlns:p14="http://schemas.microsoft.com/office/powerpoint/2010/main" val="216515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8" name="Google Shape;348;p33"/>
          <p:cNvSpPr txBox="1">
            <a:spLocks noGrp="1"/>
          </p:cNvSpPr>
          <p:nvPr>
            <p:ph type="subTitle" idx="1"/>
          </p:nvPr>
        </p:nvSpPr>
        <p:spPr>
          <a:xfrm>
            <a:off x="3728217" y="1297594"/>
            <a:ext cx="1687568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INTRODUCTION</a:t>
            </a:r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subTitle" idx="2"/>
          </p:nvPr>
        </p:nvSpPr>
        <p:spPr>
          <a:xfrm>
            <a:off x="5854994" y="1212994"/>
            <a:ext cx="24120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Hypertension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Dataset &amp; Purpose</a:t>
            </a:r>
          </a:p>
        </p:txBody>
      </p:sp>
      <p:sp>
        <p:nvSpPr>
          <p:cNvPr id="356" name="Google Shape;356;p33"/>
          <p:cNvSpPr txBox="1">
            <a:spLocks noGrp="1"/>
          </p:cNvSpPr>
          <p:nvPr>
            <p:ph type="title" idx="9"/>
          </p:nvPr>
        </p:nvSpPr>
        <p:spPr>
          <a:xfrm>
            <a:off x="2873517" y="1263781"/>
            <a:ext cx="85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60" name="Google Shape;360;p33"/>
          <p:cNvGrpSpPr/>
          <p:nvPr/>
        </p:nvGrpSpPr>
        <p:grpSpPr>
          <a:xfrm rot="939903">
            <a:off x="725073" y="1346580"/>
            <a:ext cx="2013926" cy="3154518"/>
            <a:chOff x="899849" y="1535896"/>
            <a:chExt cx="1664482" cy="2607167"/>
          </a:xfrm>
        </p:grpSpPr>
        <p:sp>
          <p:nvSpPr>
            <p:cNvPr id="361" name="Google Shape;361;p33"/>
            <p:cNvSpPr/>
            <p:nvPr/>
          </p:nvSpPr>
          <p:spPr>
            <a:xfrm rot="1273292">
              <a:off x="2223188" y="2919673"/>
              <a:ext cx="297488" cy="296939"/>
            </a:xfrm>
            <a:custGeom>
              <a:avLst/>
              <a:gdLst/>
              <a:ahLst/>
              <a:cxnLst/>
              <a:rect l="l" t="t" r="r" b="b"/>
              <a:pathLst>
                <a:path w="15703" h="15674" extrusionOk="0">
                  <a:moveTo>
                    <a:pt x="7677" y="1"/>
                  </a:moveTo>
                  <a:cubicBezTo>
                    <a:pt x="3299" y="1"/>
                    <a:pt x="1" y="3649"/>
                    <a:pt x="1" y="8027"/>
                  </a:cubicBezTo>
                  <a:cubicBezTo>
                    <a:pt x="1" y="12404"/>
                    <a:pt x="3299" y="15673"/>
                    <a:pt x="7677" y="15673"/>
                  </a:cubicBezTo>
                  <a:cubicBezTo>
                    <a:pt x="12054" y="15673"/>
                    <a:pt x="15702" y="12404"/>
                    <a:pt x="15702" y="8027"/>
                  </a:cubicBezTo>
                  <a:cubicBezTo>
                    <a:pt x="15702" y="3649"/>
                    <a:pt x="12054" y="1"/>
                    <a:pt x="7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 rot="1273292">
              <a:off x="2236060" y="2938609"/>
              <a:ext cx="262649" cy="262649"/>
            </a:xfrm>
            <a:custGeom>
              <a:avLst/>
              <a:gdLst/>
              <a:ahLst/>
              <a:cxnLst/>
              <a:rect l="l" t="t" r="r" b="b"/>
              <a:pathLst>
                <a:path w="13864" h="13864" extrusionOk="0">
                  <a:moveTo>
                    <a:pt x="6947" y="1"/>
                  </a:moveTo>
                  <a:cubicBezTo>
                    <a:pt x="3298" y="1"/>
                    <a:pt x="0" y="2919"/>
                    <a:pt x="0" y="6947"/>
                  </a:cubicBezTo>
                  <a:cubicBezTo>
                    <a:pt x="0" y="10595"/>
                    <a:pt x="3298" y="13864"/>
                    <a:pt x="6947" y="13864"/>
                  </a:cubicBezTo>
                  <a:cubicBezTo>
                    <a:pt x="10945" y="13864"/>
                    <a:pt x="13863" y="10595"/>
                    <a:pt x="13863" y="6947"/>
                  </a:cubicBezTo>
                  <a:cubicBezTo>
                    <a:pt x="13863" y="2919"/>
                    <a:pt x="10945" y="1"/>
                    <a:pt x="69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 rot="1273292">
              <a:off x="1052489" y="1700419"/>
              <a:ext cx="1105839" cy="1050539"/>
            </a:xfrm>
            <a:custGeom>
              <a:avLst/>
              <a:gdLst/>
              <a:ahLst/>
              <a:cxnLst/>
              <a:rect l="l" t="t" r="r" b="b"/>
              <a:pathLst>
                <a:path w="58372" h="55453" extrusionOk="0">
                  <a:moveTo>
                    <a:pt x="16782" y="0"/>
                  </a:moveTo>
                  <a:lnTo>
                    <a:pt x="7297" y="1810"/>
                  </a:lnTo>
                  <a:cubicBezTo>
                    <a:pt x="5108" y="2189"/>
                    <a:pt x="2919" y="3648"/>
                    <a:pt x="1460" y="5458"/>
                  </a:cubicBezTo>
                  <a:cubicBezTo>
                    <a:pt x="380" y="7647"/>
                    <a:pt x="1" y="9836"/>
                    <a:pt x="380" y="12404"/>
                  </a:cubicBezTo>
                  <a:lnTo>
                    <a:pt x="9866" y="48886"/>
                  </a:lnTo>
                  <a:cubicBezTo>
                    <a:pt x="10595" y="52534"/>
                    <a:pt x="14243" y="55452"/>
                    <a:pt x="17891" y="55452"/>
                  </a:cubicBezTo>
                  <a:lnTo>
                    <a:pt x="40131" y="55452"/>
                  </a:lnTo>
                  <a:cubicBezTo>
                    <a:pt x="44158" y="55452"/>
                    <a:pt x="47806" y="52534"/>
                    <a:pt x="48536" y="48886"/>
                  </a:cubicBezTo>
                  <a:lnTo>
                    <a:pt x="58021" y="12404"/>
                  </a:lnTo>
                  <a:cubicBezTo>
                    <a:pt x="58371" y="9836"/>
                    <a:pt x="58021" y="7647"/>
                    <a:pt x="56912" y="5458"/>
                  </a:cubicBezTo>
                  <a:cubicBezTo>
                    <a:pt x="55453" y="3648"/>
                    <a:pt x="53264" y="2189"/>
                    <a:pt x="51075" y="1810"/>
                  </a:cubicBezTo>
                  <a:lnTo>
                    <a:pt x="41590" y="0"/>
                  </a:lnTo>
                  <a:cubicBezTo>
                    <a:pt x="41240" y="0"/>
                    <a:pt x="40860" y="351"/>
                    <a:pt x="40860" y="730"/>
                  </a:cubicBezTo>
                  <a:cubicBezTo>
                    <a:pt x="40860" y="1080"/>
                    <a:pt x="41240" y="1460"/>
                    <a:pt x="41590" y="1460"/>
                  </a:cubicBezTo>
                  <a:lnTo>
                    <a:pt x="50725" y="2919"/>
                  </a:lnTo>
                  <a:cubicBezTo>
                    <a:pt x="52914" y="3269"/>
                    <a:pt x="54373" y="4378"/>
                    <a:pt x="55453" y="6188"/>
                  </a:cubicBezTo>
                  <a:cubicBezTo>
                    <a:pt x="56912" y="8026"/>
                    <a:pt x="56912" y="9836"/>
                    <a:pt x="56562" y="12025"/>
                  </a:cubicBezTo>
                  <a:lnTo>
                    <a:pt x="47427" y="48506"/>
                  </a:lnTo>
                  <a:cubicBezTo>
                    <a:pt x="46697" y="51804"/>
                    <a:pt x="43779" y="53993"/>
                    <a:pt x="40131" y="53993"/>
                  </a:cubicBezTo>
                  <a:lnTo>
                    <a:pt x="17891" y="53993"/>
                  </a:lnTo>
                  <a:cubicBezTo>
                    <a:pt x="14594" y="53993"/>
                    <a:pt x="11675" y="51804"/>
                    <a:pt x="10945" y="48506"/>
                  </a:cubicBezTo>
                  <a:lnTo>
                    <a:pt x="1840" y="12025"/>
                  </a:lnTo>
                  <a:cubicBezTo>
                    <a:pt x="1460" y="9836"/>
                    <a:pt x="1460" y="8026"/>
                    <a:pt x="2569" y="6188"/>
                  </a:cubicBezTo>
                  <a:cubicBezTo>
                    <a:pt x="4029" y="4378"/>
                    <a:pt x="5488" y="3269"/>
                    <a:pt x="7677" y="2919"/>
                  </a:cubicBezTo>
                  <a:lnTo>
                    <a:pt x="16782" y="1460"/>
                  </a:lnTo>
                  <a:cubicBezTo>
                    <a:pt x="17162" y="1460"/>
                    <a:pt x="17512" y="1080"/>
                    <a:pt x="17512" y="730"/>
                  </a:cubicBezTo>
                  <a:cubicBezTo>
                    <a:pt x="17512" y="351"/>
                    <a:pt x="17162" y="0"/>
                    <a:pt x="167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 rot="1273292">
              <a:off x="2292297" y="2988783"/>
              <a:ext cx="159268" cy="158700"/>
            </a:xfrm>
            <a:custGeom>
              <a:avLst/>
              <a:gdLst/>
              <a:ahLst/>
              <a:cxnLst/>
              <a:rect l="l" t="t" r="r" b="b"/>
              <a:pathLst>
                <a:path w="8407" h="8377" extrusionOk="0">
                  <a:moveTo>
                    <a:pt x="4029" y="1"/>
                  </a:moveTo>
                  <a:cubicBezTo>
                    <a:pt x="1840" y="1"/>
                    <a:pt x="1" y="1810"/>
                    <a:pt x="1" y="4379"/>
                  </a:cubicBezTo>
                  <a:cubicBezTo>
                    <a:pt x="1" y="6568"/>
                    <a:pt x="1840" y="8377"/>
                    <a:pt x="4029" y="8377"/>
                  </a:cubicBezTo>
                  <a:cubicBezTo>
                    <a:pt x="6568" y="8377"/>
                    <a:pt x="8406" y="6568"/>
                    <a:pt x="8406" y="4379"/>
                  </a:cubicBezTo>
                  <a:cubicBezTo>
                    <a:pt x="8406" y="1810"/>
                    <a:pt x="6568" y="1"/>
                    <a:pt x="4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 rot="1273292">
              <a:off x="2330512" y="3084648"/>
              <a:ext cx="159249" cy="152069"/>
            </a:xfrm>
            <a:custGeom>
              <a:avLst/>
              <a:gdLst/>
              <a:ahLst/>
              <a:cxnLst/>
              <a:rect l="l" t="t" r="r" b="b"/>
              <a:pathLst>
                <a:path w="8406" h="8027" extrusionOk="0">
                  <a:moveTo>
                    <a:pt x="380" y="8026"/>
                  </a:moveTo>
                  <a:lnTo>
                    <a:pt x="380" y="8026"/>
                  </a:lnTo>
                  <a:lnTo>
                    <a:pt x="380" y="8026"/>
                  </a:lnTo>
                  <a:close/>
                  <a:moveTo>
                    <a:pt x="380" y="8026"/>
                  </a:moveTo>
                  <a:lnTo>
                    <a:pt x="380" y="8026"/>
                  </a:lnTo>
                  <a:lnTo>
                    <a:pt x="380" y="8026"/>
                  </a:lnTo>
                  <a:close/>
                  <a:moveTo>
                    <a:pt x="380" y="8026"/>
                  </a:moveTo>
                  <a:lnTo>
                    <a:pt x="380" y="8026"/>
                  </a:lnTo>
                  <a:lnTo>
                    <a:pt x="380" y="8026"/>
                  </a:lnTo>
                  <a:close/>
                  <a:moveTo>
                    <a:pt x="380" y="8026"/>
                  </a:moveTo>
                  <a:lnTo>
                    <a:pt x="380" y="8026"/>
                  </a:lnTo>
                  <a:lnTo>
                    <a:pt x="380" y="8026"/>
                  </a:lnTo>
                  <a:close/>
                  <a:moveTo>
                    <a:pt x="0" y="8026"/>
                  </a:moveTo>
                  <a:lnTo>
                    <a:pt x="0" y="8026"/>
                  </a:lnTo>
                  <a:lnTo>
                    <a:pt x="0" y="8026"/>
                  </a:lnTo>
                  <a:close/>
                  <a:moveTo>
                    <a:pt x="8405" y="380"/>
                  </a:moveTo>
                  <a:lnTo>
                    <a:pt x="8405" y="380"/>
                  </a:lnTo>
                  <a:lnTo>
                    <a:pt x="8405" y="380"/>
                  </a:lnTo>
                  <a:close/>
                  <a:moveTo>
                    <a:pt x="8405" y="380"/>
                  </a:moveTo>
                  <a:lnTo>
                    <a:pt x="8405" y="380"/>
                  </a:lnTo>
                  <a:lnTo>
                    <a:pt x="8405" y="380"/>
                  </a:lnTo>
                  <a:close/>
                  <a:moveTo>
                    <a:pt x="8405" y="380"/>
                  </a:moveTo>
                  <a:lnTo>
                    <a:pt x="8405" y="380"/>
                  </a:lnTo>
                  <a:lnTo>
                    <a:pt x="8405" y="380"/>
                  </a:lnTo>
                  <a:close/>
                  <a:moveTo>
                    <a:pt x="8405" y="0"/>
                  </a:moveTo>
                  <a:lnTo>
                    <a:pt x="8405" y="0"/>
                  </a:lnTo>
                  <a:lnTo>
                    <a:pt x="8405" y="0"/>
                  </a:lnTo>
                  <a:close/>
                  <a:moveTo>
                    <a:pt x="8405" y="0"/>
                  </a:moveTo>
                  <a:lnTo>
                    <a:pt x="840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 rot="1273292">
              <a:off x="2226439" y="2940742"/>
              <a:ext cx="290289" cy="276479"/>
            </a:xfrm>
            <a:custGeom>
              <a:avLst/>
              <a:gdLst/>
              <a:ahLst/>
              <a:cxnLst/>
              <a:rect l="l" t="t" r="r" b="b"/>
              <a:pathLst>
                <a:path w="15323" h="14594" extrusionOk="0">
                  <a:moveTo>
                    <a:pt x="10945" y="1"/>
                  </a:moveTo>
                  <a:cubicBezTo>
                    <a:pt x="10945" y="380"/>
                    <a:pt x="11295" y="730"/>
                    <a:pt x="11295" y="1110"/>
                  </a:cubicBezTo>
                  <a:cubicBezTo>
                    <a:pt x="13134" y="2569"/>
                    <a:pt x="14213" y="4378"/>
                    <a:pt x="14213" y="6947"/>
                  </a:cubicBezTo>
                  <a:cubicBezTo>
                    <a:pt x="14213" y="10595"/>
                    <a:pt x="11295" y="13864"/>
                    <a:pt x="7297" y="13864"/>
                  </a:cubicBezTo>
                  <a:cubicBezTo>
                    <a:pt x="4378" y="13864"/>
                    <a:pt x="1810" y="11675"/>
                    <a:pt x="1080" y="9136"/>
                  </a:cubicBezTo>
                  <a:cubicBezTo>
                    <a:pt x="730" y="9136"/>
                    <a:pt x="350" y="9136"/>
                    <a:pt x="0" y="8756"/>
                  </a:cubicBezTo>
                  <a:lnTo>
                    <a:pt x="0" y="8756"/>
                  </a:lnTo>
                  <a:cubicBezTo>
                    <a:pt x="730" y="12054"/>
                    <a:pt x="3648" y="14593"/>
                    <a:pt x="6917" y="14593"/>
                  </a:cubicBezTo>
                  <a:lnTo>
                    <a:pt x="7297" y="14593"/>
                  </a:lnTo>
                  <a:cubicBezTo>
                    <a:pt x="11674" y="14593"/>
                    <a:pt x="15322" y="11324"/>
                    <a:pt x="15322" y="6947"/>
                  </a:cubicBezTo>
                  <a:lnTo>
                    <a:pt x="15322" y="6567"/>
                  </a:lnTo>
                  <a:cubicBezTo>
                    <a:pt x="14943" y="3649"/>
                    <a:pt x="13484" y="1110"/>
                    <a:pt x="10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 rot="1273292">
              <a:off x="2245617" y="2961408"/>
              <a:ext cx="248819" cy="241639"/>
            </a:xfrm>
            <a:custGeom>
              <a:avLst/>
              <a:gdLst/>
              <a:ahLst/>
              <a:cxnLst/>
              <a:rect l="l" t="t" r="r" b="b"/>
              <a:pathLst>
                <a:path w="13134" h="12755" extrusionOk="0">
                  <a:moveTo>
                    <a:pt x="10215" y="1"/>
                  </a:moveTo>
                  <a:cubicBezTo>
                    <a:pt x="10215" y="1080"/>
                    <a:pt x="10215" y="2540"/>
                    <a:pt x="9865" y="3649"/>
                  </a:cubicBezTo>
                  <a:cubicBezTo>
                    <a:pt x="10215" y="4378"/>
                    <a:pt x="10594" y="5108"/>
                    <a:pt x="10594" y="5838"/>
                  </a:cubicBezTo>
                  <a:cubicBezTo>
                    <a:pt x="10594" y="8027"/>
                    <a:pt x="8756" y="9836"/>
                    <a:pt x="6217" y="9836"/>
                  </a:cubicBezTo>
                  <a:cubicBezTo>
                    <a:pt x="5108" y="9836"/>
                    <a:pt x="3648" y="9486"/>
                    <a:pt x="2919" y="8377"/>
                  </a:cubicBezTo>
                  <a:lnTo>
                    <a:pt x="2568" y="8377"/>
                  </a:lnTo>
                  <a:cubicBezTo>
                    <a:pt x="1459" y="8377"/>
                    <a:pt x="730" y="8377"/>
                    <a:pt x="0" y="8027"/>
                  </a:cubicBezTo>
                  <a:lnTo>
                    <a:pt x="0" y="8027"/>
                  </a:lnTo>
                  <a:cubicBezTo>
                    <a:pt x="730" y="10566"/>
                    <a:pt x="3298" y="12755"/>
                    <a:pt x="6217" y="12755"/>
                  </a:cubicBezTo>
                  <a:cubicBezTo>
                    <a:pt x="10215" y="12755"/>
                    <a:pt x="13133" y="9486"/>
                    <a:pt x="13133" y="5838"/>
                  </a:cubicBezTo>
                  <a:cubicBezTo>
                    <a:pt x="13133" y="3269"/>
                    <a:pt x="12054" y="1460"/>
                    <a:pt x="10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 rot="1273292">
              <a:off x="2298151" y="3031348"/>
              <a:ext cx="145438" cy="117230"/>
            </a:xfrm>
            <a:custGeom>
              <a:avLst/>
              <a:gdLst/>
              <a:ahLst/>
              <a:cxnLst/>
              <a:rect l="l" t="t" r="r" b="b"/>
              <a:pathLst>
                <a:path w="7677" h="6188" extrusionOk="0">
                  <a:moveTo>
                    <a:pt x="6947" y="1"/>
                  </a:moveTo>
                  <a:cubicBezTo>
                    <a:pt x="6567" y="1081"/>
                    <a:pt x="6217" y="2190"/>
                    <a:pt x="4758" y="3269"/>
                  </a:cubicBezTo>
                  <a:cubicBezTo>
                    <a:pt x="3299" y="4379"/>
                    <a:pt x="1839" y="4729"/>
                    <a:pt x="1" y="4729"/>
                  </a:cubicBezTo>
                  <a:cubicBezTo>
                    <a:pt x="730" y="5838"/>
                    <a:pt x="2190" y="6188"/>
                    <a:pt x="3299" y="6188"/>
                  </a:cubicBezTo>
                  <a:cubicBezTo>
                    <a:pt x="5838" y="6188"/>
                    <a:pt x="7676" y="4379"/>
                    <a:pt x="7676" y="2190"/>
                  </a:cubicBezTo>
                  <a:cubicBezTo>
                    <a:pt x="7676" y="1460"/>
                    <a:pt x="7297" y="730"/>
                    <a:pt x="694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 rot="1273292">
              <a:off x="1156789" y="2820969"/>
              <a:ext cx="1071549" cy="1167750"/>
            </a:xfrm>
            <a:custGeom>
              <a:avLst/>
              <a:gdLst/>
              <a:ahLst/>
              <a:cxnLst/>
              <a:rect l="l" t="t" r="r" b="b"/>
              <a:pathLst>
                <a:path w="56562" h="61640" extrusionOk="0">
                  <a:moveTo>
                    <a:pt x="1460" y="0"/>
                  </a:moveTo>
                  <a:cubicBezTo>
                    <a:pt x="731" y="0"/>
                    <a:pt x="1" y="730"/>
                    <a:pt x="1" y="1460"/>
                  </a:cubicBezTo>
                  <a:lnTo>
                    <a:pt x="1" y="33184"/>
                  </a:lnTo>
                  <a:cubicBezTo>
                    <a:pt x="1" y="48886"/>
                    <a:pt x="12784" y="61640"/>
                    <a:pt x="28456" y="61640"/>
                  </a:cubicBezTo>
                  <a:cubicBezTo>
                    <a:pt x="43779" y="61640"/>
                    <a:pt x="56562" y="48886"/>
                    <a:pt x="56562" y="33184"/>
                  </a:cubicBezTo>
                  <a:lnTo>
                    <a:pt x="56562" y="1460"/>
                  </a:lnTo>
                  <a:cubicBezTo>
                    <a:pt x="56562" y="730"/>
                    <a:pt x="55832" y="0"/>
                    <a:pt x="55103" y="0"/>
                  </a:cubicBezTo>
                  <a:cubicBezTo>
                    <a:pt x="54373" y="0"/>
                    <a:pt x="53994" y="730"/>
                    <a:pt x="53994" y="1460"/>
                  </a:cubicBezTo>
                  <a:lnTo>
                    <a:pt x="53994" y="33184"/>
                  </a:lnTo>
                  <a:cubicBezTo>
                    <a:pt x="53994" y="47426"/>
                    <a:pt x="42319" y="58721"/>
                    <a:pt x="28456" y="58721"/>
                  </a:cubicBezTo>
                  <a:cubicBezTo>
                    <a:pt x="14243" y="58721"/>
                    <a:pt x="2919" y="47426"/>
                    <a:pt x="2919" y="33184"/>
                  </a:cubicBezTo>
                  <a:lnTo>
                    <a:pt x="2919" y="1460"/>
                  </a:lnTo>
                  <a:cubicBezTo>
                    <a:pt x="2919" y="730"/>
                    <a:pt x="2190" y="0"/>
                    <a:pt x="1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 rot="1273292">
              <a:off x="1233891" y="2674859"/>
              <a:ext cx="373229" cy="55300"/>
            </a:xfrm>
            <a:custGeom>
              <a:avLst/>
              <a:gdLst/>
              <a:ahLst/>
              <a:cxnLst/>
              <a:rect l="l" t="t" r="r" b="b"/>
              <a:pathLst>
                <a:path w="19701" h="2919" extrusionOk="0">
                  <a:moveTo>
                    <a:pt x="1460" y="0"/>
                  </a:moveTo>
                  <a:cubicBezTo>
                    <a:pt x="730" y="0"/>
                    <a:pt x="1" y="730"/>
                    <a:pt x="1" y="1460"/>
                  </a:cubicBezTo>
                  <a:cubicBezTo>
                    <a:pt x="1" y="2189"/>
                    <a:pt x="730" y="2919"/>
                    <a:pt x="1460" y="2919"/>
                  </a:cubicBezTo>
                  <a:lnTo>
                    <a:pt x="18241" y="2919"/>
                  </a:lnTo>
                  <a:cubicBezTo>
                    <a:pt x="18971" y="2919"/>
                    <a:pt x="19701" y="2189"/>
                    <a:pt x="19701" y="1460"/>
                  </a:cubicBezTo>
                  <a:cubicBezTo>
                    <a:pt x="19701" y="730"/>
                    <a:pt x="18971" y="0"/>
                    <a:pt x="18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 rot="1273292">
              <a:off x="1566537" y="1624440"/>
              <a:ext cx="144870" cy="94799"/>
            </a:xfrm>
            <a:custGeom>
              <a:avLst/>
              <a:gdLst/>
              <a:ahLst/>
              <a:cxnLst/>
              <a:rect l="l" t="t" r="r" b="b"/>
              <a:pathLst>
                <a:path w="7647" h="5004" extrusionOk="0">
                  <a:moveTo>
                    <a:pt x="5890" y="1"/>
                  </a:moveTo>
                  <a:cubicBezTo>
                    <a:pt x="5739" y="1"/>
                    <a:pt x="5592" y="32"/>
                    <a:pt x="5458" y="102"/>
                  </a:cubicBezTo>
                  <a:lnTo>
                    <a:pt x="730" y="1561"/>
                  </a:lnTo>
                  <a:cubicBezTo>
                    <a:pt x="350" y="1561"/>
                    <a:pt x="0" y="1941"/>
                    <a:pt x="350" y="2291"/>
                  </a:cubicBezTo>
                  <a:lnTo>
                    <a:pt x="350" y="4480"/>
                  </a:lnTo>
                  <a:cubicBezTo>
                    <a:pt x="620" y="4749"/>
                    <a:pt x="874" y="5004"/>
                    <a:pt x="1135" y="5004"/>
                  </a:cubicBezTo>
                  <a:cubicBezTo>
                    <a:pt x="1242" y="5004"/>
                    <a:pt x="1349" y="4961"/>
                    <a:pt x="1459" y="4859"/>
                  </a:cubicBezTo>
                  <a:lnTo>
                    <a:pt x="6567" y="4859"/>
                  </a:lnTo>
                  <a:cubicBezTo>
                    <a:pt x="7297" y="4480"/>
                    <a:pt x="7647" y="3750"/>
                    <a:pt x="7647" y="3021"/>
                  </a:cubicBezTo>
                  <a:lnTo>
                    <a:pt x="7297" y="1211"/>
                  </a:lnTo>
                  <a:cubicBezTo>
                    <a:pt x="7297" y="616"/>
                    <a:pt x="6558" y="1"/>
                    <a:pt x="58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 rot="1273292">
              <a:off x="1881931" y="1747031"/>
              <a:ext cx="145438" cy="94799"/>
            </a:xfrm>
            <a:custGeom>
              <a:avLst/>
              <a:gdLst/>
              <a:ahLst/>
              <a:cxnLst/>
              <a:rect l="l" t="t" r="r" b="b"/>
              <a:pathLst>
                <a:path w="7677" h="5004" extrusionOk="0">
                  <a:moveTo>
                    <a:pt x="1760" y="1"/>
                  </a:moveTo>
                  <a:cubicBezTo>
                    <a:pt x="1099" y="1"/>
                    <a:pt x="380" y="616"/>
                    <a:pt x="380" y="1211"/>
                  </a:cubicBezTo>
                  <a:lnTo>
                    <a:pt x="1" y="3021"/>
                  </a:lnTo>
                  <a:cubicBezTo>
                    <a:pt x="1" y="3750"/>
                    <a:pt x="380" y="4480"/>
                    <a:pt x="1110" y="4859"/>
                  </a:cubicBezTo>
                  <a:lnTo>
                    <a:pt x="6217" y="4859"/>
                  </a:lnTo>
                  <a:cubicBezTo>
                    <a:pt x="6319" y="4961"/>
                    <a:pt x="6423" y="5004"/>
                    <a:pt x="6520" y="5004"/>
                  </a:cubicBezTo>
                  <a:cubicBezTo>
                    <a:pt x="6756" y="5004"/>
                    <a:pt x="6947" y="4749"/>
                    <a:pt x="6947" y="4480"/>
                  </a:cubicBezTo>
                  <a:lnTo>
                    <a:pt x="7297" y="2291"/>
                  </a:lnTo>
                  <a:cubicBezTo>
                    <a:pt x="7676" y="1941"/>
                    <a:pt x="7297" y="1561"/>
                    <a:pt x="6947" y="1561"/>
                  </a:cubicBezTo>
                  <a:lnTo>
                    <a:pt x="2189" y="102"/>
                  </a:lnTo>
                  <a:cubicBezTo>
                    <a:pt x="2055" y="32"/>
                    <a:pt x="1909" y="1"/>
                    <a:pt x="1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 rot="1273292">
              <a:off x="2326056" y="3028808"/>
              <a:ext cx="82959" cy="82959"/>
            </a:xfrm>
            <a:custGeom>
              <a:avLst/>
              <a:gdLst/>
              <a:ahLst/>
              <a:cxnLst/>
              <a:rect l="l" t="t" r="r" b="b"/>
              <a:pathLst>
                <a:path w="4379" h="4379" extrusionOk="0">
                  <a:moveTo>
                    <a:pt x="2190" y="1"/>
                  </a:moveTo>
                  <a:cubicBezTo>
                    <a:pt x="1081" y="1"/>
                    <a:pt x="1" y="1081"/>
                    <a:pt x="1" y="2190"/>
                  </a:cubicBezTo>
                  <a:cubicBezTo>
                    <a:pt x="1" y="3269"/>
                    <a:pt x="1081" y="4379"/>
                    <a:pt x="2190" y="4379"/>
                  </a:cubicBezTo>
                  <a:cubicBezTo>
                    <a:pt x="3269" y="4379"/>
                    <a:pt x="4378" y="3269"/>
                    <a:pt x="4378" y="2190"/>
                  </a:cubicBezTo>
                  <a:cubicBezTo>
                    <a:pt x="4378" y="1081"/>
                    <a:pt x="3269" y="1"/>
                    <a:pt x="2190" y="1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348;p33">
            <a:extLst>
              <a:ext uri="{FF2B5EF4-FFF2-40B4-BE49-F238E27FC236}">
                <a16:creationId xmlns:a16="http://schemas.microsoft.com/office/drawing/2014/main" id="{1C99FF1C-3AAD-47B5-6C65-52CE53ADB64F}"/>
              </a:ext>
            </a:extLst>
          </p:cNvPr>
          <p:cNvSpPr txBox="1">
            <a:spLocks/>
          </p:cNvSpPr>
          <p:nvPr/>
        </p:nvSpPr>
        <p:spPr>
          <a:xfrm>
            <a:off x="3728215" y="1928206"/>
            <a:ext cx="2126779" cy="351000"/>
          </a:xfrm>
          <a:prstGeom prst="rect">
            <a:avLst/>
          </a:prstGeom>
          <a:noFill/>
          <a:ln>
            <a:noFill/>
          </a:ln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altLang="ko-KR" dirty="0"/>
              <a:t>DATA PREPARATION</a:t>
            </a:r>
            <a:endParaRPr lang="en-US" dirty="0"/>
          </a:p>
        </p:txBody>
      </p:sp>
      <p:sp>
        <p:nvSpPr>
          <p:cNvPr id="29" name="Google Shape;349;p33">
            <a:extLst>
              <a:ext uri="{FF2B5EF4-FFF2-40B4-BE49-F238E27FC236}">
                <a16:creationId xmlns:a16="http://schemas.microsoft.com/office/drawing/2014/main" id="{EC86E041-5137-FB39-894F-BAB4204D313C}"/>
              </a:ext>
            </a:extLst>
          </p:cNvPr>
          <p:cNvSpPr txBox="1">
            <a:spLocks/>
          </p:cNvSpPr>
          <p:nvPr/>
        </p:nvSpPr>
        <p:spPr>
          <a:xfrm>
            <a:off x="5854993" y="1843606"/>
            <a:ext cx="2412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altLang="ko-KR" dirty="0"/>
              <a:t>Preprocessing</a:t>
            </a:r>
          </a:p>
          <a:p>
            <a:pPr marL="0" indent="0" algn="l">
              <a:buSzPts val="1100"/>
              <a:buFont typeface="Arial"/>
              <a:buNone/>
            </a:pPr>
            <a:r>
              <a:rPr lang="en-US" altLang="ko-KR" dirty="0"/>
              <a:t>EDA</a:t>
            </a:r>
          </a:p>
        </p:txBody>
      </p:sp>
      <p:sp>
        <p:nvSpPr>
          <p:cNvPr id="30" name="Google Shape;356;p33">
            <a:extLst>
              <a:ext uri="{FF2B5EF4-FFF2-40B4-BE49-F238E27FC236}">
                <a16:creationId xmlns:a16="http://schemas.microsoft.com/office/drawing/2014/main" id="{598AABBC-404E-36DF-A77C-2130A228DB16}"/>
              </a:ext>
            </a:extLst>
          </p:cNvPr>
          <p:cNvSpPr txBox="1">
            <a:spLocks/>
          </p:cNvSpPr>
          <p:nvPr/>
        </p:nvSpPr>
        <p:spPr>
          <a:xfrm>
            <a:off x="2873516" y="1894393"/>
            <a:ext cx="854700" cy="431100"/>
          </a:xfrm>
          <a:prstGeom prst="rect">
            <a:avLst/>
          </a:prstGeom>
          <a:noFill/>
          <a:ln>
            <a:noFill/>
          </a:ln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34" name="Google Shape;348;p33">
            <a:extLst>
              <a:ext uri="{FF2B5EF4-FFF2-40B4-BE49-F238E27FC236}">
                <a16:creationId xmlns:a16="http://schemas.microsoft.com/office/drawing/2014/main" id="{CF0F874F-13C2-6CF9-4115-A5B743844DBD}"/>
              </a:ext>
            </a:extLst>
          </p:cNvPr>
          <p:cNvSpPr txBox="1">
            <a:spLocks/>
          </p:cNvSpPr>
          <p:nvPr/>
        </p:nvSpPr>
        <p:spPr>
          <a:xfrm>
            <a:off x="3728484" y="2558818"/>
            <a:ext cx="2126779" cy="351000"/>
          </a:xfrm>
          <a:prstGeom prst="rect">
            <a:avLst/>
          </a:prstGeom>
          <a:noFill/>
          <a:ln>
            <a:noFill/>
          </a:ln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altLang="ko-KR" dirty="0"/>
              <a:t>MODELING</a:t>
            </a:r>
            <a:endParaRPr lang="en-US" dirty="0"/>
          </a:p>
        </p:txBody>
      </p:sp>
      <p:sp>
        <p:nvSpPr>
          <p:cNvPr id="35" name="Google Shape;349;p33">
            <a:extLst>
              <a:ext uri="{FF2B5EF4-FFF2-40B4-BE49-F238E27FC236}">
                <a16:creationId xmlns:a16="http://schemas.microsoft.com/office/drawing/2014/main" id="{0962E231-9CED-67C0-FFB7-3DF31AF36EDA}"/>
              </a:ext>
            </a:extLst>
          </p:cNvPr>
          <p:cNvSpPr txBox="1">
            <a:spLocks/>
          </p:cNvSpPr>
          <p:nvPr/>
        </p:nvSpPr>
        <p:spPr>
          <a:xfrm>
            <a:off x="5855262" y="2474218"/>
            <a:ext cx="2412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altLang="ko-KR" dirty="0"/>
              <a:t>Modeling(default)</a:t>
            </a:r>
          </a:p>
          <a:p>
            <a:pPr marL="0" indent="0" algn="l">
              <a:buSzPts val="1100"/>
              <a:buFont typeface="Arial"/>
              <a:buNone/>
            </a:pPr>
            <a:r>
              <a:rPr lang="en-US" altLang="ko-KR" dirty="0"/>
              <a:t>Hyperparameter Tuning</a:t>
            </a:r>
          </a:p>
        </p:txBody>
      </p:sp>
      <p:sp>
        <p:nvSpPr>
          <p:cNvPr id="36" name="Google Shape;356;p33">
            <a:extLst>
              <a:ext uri="{FF2B5EF4-FFF2-40B4-BE49-F238E27FC236}">
                <a16:creationId xmlns:a16="http://schemas.microsoft.com/office/drawing/2014/main" id="{D232C63E-27C3-EB54-A3F3-E5FE3E1BC9A1}"/>
              </a:ext>
            </a:extLst>
          </p:cNvPr>
          <p:cNvSpPr txBox="1">
            <a:spLocks/>
          </p:cNvSpPr>
          <p:nvPr/>
        </p:nvSpPr>
        <p:spPr>
          <a:xfrm>
            <a:off x="2873785" y="2525005"/>
            <a:ext cx="854700" cy="431100"/>
          </a:xfrm>
          <a:prstGeom prst="rect">
            <a:avLst/>
          </a:prstGeom>
          <a:noFill/>
          <a:ln>
            <a:noFill/>
          </a:ln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37" name="Google Shape;348;p33">
            <a:extLst>
              <a:ext uri="{FF2B5EF4-FFF2-40B4-BE49-F238E27FC236}">
                <a16:creationId xmlns:a16="http://schemas.microsoft.com/office/drawing/2014/main" id="{6C7A39D6-194F-0505-B7D7-9E02703F847A}"/>
              </a:ext>
            </a:extLst>
          </p:cNvPr>
          <p:cNvSpPr txBox="1">
            <a:spLocks/>
          </p:cNvSpPr>
          <p:nvPr/>
        </p:nvSpPr>
        <p:spPr>
          <a:xfrm>
            <a:off x="3728214" y="3189430"/>
            <a:ext cx="2126779" cy="351000"/>
          </a:xfrm>
          <a:prstGeom prst="rect">
            <a:avLst/>
          </a:prstGeom>
          <a:noFill/>
          <a:ln>
            <a:noFill/>
          </a:ln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altLang="ko-KR" dirty="0"/>
              <a:t>INTERPRETAION</a:t>
            </a:r>
            <a:endParaRPr lang="en-US" dirty="0"/>
          </a:p>
        </p:txBody>
      </p:sp>
      <p:sp>
        <p:nvSpPr>
          <p:cNvPr id="38" name="Google Shape;349;p33">
            <a:extLst>
              <a:ext uri="{FF2B5EF4-FFF2-40B4-BE49-F238E27FC236}">
                <a16:creationId xmlns:a16="http://schemas.microsoft.com/office/drawing/2014/main" id="{5B206D2E-281F-2625-0BEC-46B6180E8768}"/>
              </a:ext>
            </a:extLst>
          </p:cNvPr>
          <p:cNvSpPr txBox="1">
            <a:spLocks/>
          </p:cNvSpPr>
          <p:nvPr/>
        </p:nvSpPr>
        <p:spPr>
          <a:xfrm>
            <a:off x="5854992" y="3104830"/>
            <a:ext cx="2412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altLang="ko-KR" dirty="0"/>
              <a:t>Feature Importance</a:t>
            </a:r>
          </a:p>
          <a:p>
            <a:pPr marL="0" indent="0" algn="l">
              <a:buSzPts val="1100"/>
              <a:buFont typeface="Arial"/>
              <a:buNone/>
            </a:pPr>
            <a:r>
              <a:rPr lang="en-US" altLang="ko-KR" dirty="0"/>
              <a:t>PDP for features</a:t>
            </a:r>
          </a:p>
        </p:txBody>
      </p:sp>
      <p:sp>
        <p:nvSpPr>
          <p:cNvPr id="39" name="Google Shape;356;p33">
            <a:extLst>
              <a:ext uri="{FF2B5EF4-FFF2-40B4-BE49-F238E27FC236}">
                <a16:creationId xmlns:a16="http://schemas.microsoft.com/office/drawing/2014/main" id="{E31CBF19-0858-44E4-C6CB-F50322BF09EA}"/>
              </a:ext>
            </a:extLst>
          </p:cNvPr>
          <p:cNvSpPr txBox="1">
            <a:spLocks/>
          </p:cNvSpPr>
          <p:nvPr/>
        </p:nvSpPr>
        <p:spPr>
          <a:xfrm>
            <a:off x="2873515" y="3155617"/>
            <a:ext cx="854700" cy="431100"/>
          </a:xfrm>
          <a:prstGeom prst="rect">
            <a:avLst/>
          </a:prstGeom>
          <a:noFill/>
          <a:ln>
            <a:noFill/>
          </a:ln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4</a:t>
            </a:r>
            <a:endParaRPr lang="en" dirty="0"/>
          </a:p>
        </p:txBody>
      </p:sp>
      <p:sp>
        <p:nvSpPr>
          <p:cNvPr id="40" name="Google Shape;348;p33">
            <a:extLst>
              <a:ext uri="{FF2B5EF4-FFF2-40B4-BE49-F238E27FC236}">
                <a16:creationId xmlns:a16="http://schemas.microsoft.com/office/drawing/2014/main" id="{A50E1958-8E7C-69E5-61EC-8CC1707102B6}"/>
              </a:ext>
            </a:extLst>
          </p:cNvPr>
          <p:cNvSpPr txBox="1">
            <a:spLocks/>
          </p:cNvSpPr>
          <p:nvPr/>
        </p:nvSpPr>
        <p:spPr>
          <a:xfrm>
            <a:off x="3728214" y="3819582"/>
            <a:ext cx="2126779" cy="351000"/>
          </a:xfrm>
          <a:prstGeom prst="rect">
            <a:avLst/>
          </a:prstGeom>
          <a:noFill/>
          <a:ln>
            <a:noFill/>
          </a:ln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altLang="ko-KR" dirty="0"/>
              <a:t>CONCLUSIONS</a:t>
            </a:r>
            <a:endParaRPr lang="en-US" dirty="0"/>
          </a:p>
        </p:txBody>
      </p:sp>
      <p:sp>
        <p:nvSpPr>
          <p:cNvPr id="41" name="Google Shape;349;p33">
            <a:extLst>
              <a:ext uri="{FF2B5EF4-FFF2-40B4-BE49-F238E27FC236}">
                <a16:creationId xmlns:a16="http://schemas.microsoft.com/office/drawing/2014/main" id="{DF92B7DC-34A2-8C1D-F4A6-584F6D7D515D}"/>
              </a:ext>
            </a:extLst>
          </p:cNvPr>
          <p:cNvSpPr txBox="1">
            <a:spLocks/>
          </p:cNvSpPr>
          <p:nvPr/>
        </p:nvSpPr>
        <p:spPr>
          <a:xfrm>
            <a:off x="5854992" y="3734982"/>
            <a:ext cx="2412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altLang="ko-KR" dirty="0"/>
              <a:t>Summary</a:t>
            </a:r>
          </a:p>
          <a:p>
            <a:pPr marL="0" indent="0" algn="l">
              <a:buSzPts val="1100"/>
              <a:buFont typeface="Arial"/>
              <a:buNone/>
            </a:pPr>
            <a:r>
              <a:rPr lang="en-US" altLang="ko-KR" dirty="0"/>
              <a:t>Discussion</a:t>
            </a:r>
          </a:p>
        </p:txBody>
      </p:sp>
      <p:sp>
        <p:nvSpPr>
          <p:cNvPr id="42" name="Google Shape;356;p33">
            <a:extLst>
              <a:ext uri="{FF2B5EF4-FFF2-40B4-BE49-F238E27FC236}">
                <a16:creationId xmlns:a16="http://schemas.microsoft.com/office/drawing/2014/main" id="{DEA84045-26A4-241D-4315-632ACB614EDD}"/>
              </a:ext>
            </a:extLst>
          </p:cNvPr>
          <p:cNvSpPr txBox="1">
            <a:spLocks/>
          </p:cNvSpPr>
          <p:nvPr/>
        </p:nvSpPr>
        <p:spPr>
          <a:xfrm>
            <a:off x="2873515" y="3785769"/>
            <a:ext cx="854700" cy="431100"/>
          </a:xfrm>
          <a:prstGeom prst="rect">
            <a:avLst/>
          </a:prstGeom>
          <a:noFill/>
          <a:ln>
            <a:noFill/>
          </a:ln>
          <a:effectLst>
            <a:outerShdw dist="19050" dir="17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5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 – Final data</a:t>
            </a:r>
            <a:endParaRPr dirty="0"/>
          </a:p>
        </p:txBody>
      </p: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765083"/>
            <a:ext cx="3539526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범주형 변수 분포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빈도그래프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765083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65B1035B-1079-CFEB-BDB4-55FDE13F6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18498"/>
              </p:ext>
            </p:extLst>
          </p:nvPr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B553D73D-F3E0-0BB6-F941-0534C93E7273}"/>
              </a:ext>
            </a:extLst>
          </p:cNvPr>
          <p:cNvGrpSpPr/>
          <p:nvPr/>
        </p:nvGrpSpPr>
        <p:grpSpPr>
          <a:xfrm>
            <a:off x="899100" y="4131847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A4AF729-735F-1023-15D4-EBDD78EEEC3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3980E7-0048-B0FB-F18D-CA4D775B980B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성별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sex ]</a:t>
              </a:r>
              <a:endParaRPr lang="ko-KR" altLang="en-US" sz="900" kern="1200" dirty="0"/>
            </a:p>
          </p:txBody>
        </p:sp>
      </p:grpSp>
      <p:grpSp>
        <p:nvGrpSpPr>
          <p:cNvPr id="451" name="그룹 450">
            <a:extLst>
              <a:ext uri="{FF2B5EF4-FFF2-40B4-BE49-F238E27FC236}">
                <a16:creationId xmlns:a16="http://schemas.microsoft.com/office/drawing/2014/main" id="{722E4834-0485-0CA3-C90E-120FFF9C4B3F}"/>
              </a:ext>
            </a:extLst>
          </p:cNvPr>
          <p:cNvGrpSpPr/>
          <p:nvPr/>
        </p:nvGrpSpPr>
        <p:grpSpPr>
          <a:xfrm>
            <a:off x="899101" y="2910617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52" name="사각형: 둥근 모서리 451">
              <a:extLst>
                <a:ext uri="{FF2B5EF4-FFF2-40B4-BE49-F238E27FC236}">
                  <a16:creationId xmlns:a16="http://schemas.microsoft.com/office/drawing/2014/main" id="{4C73568A-EBA0-308F-6DEB-8550F7F791D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3" name="사각형: 둥근 모서리 4">
              <a:extLst>
                <a:ext uri="{FF2B5EF4-FFF2-40B4-BE49-F238E27FC236}">
                  <a16:creationId xmlns:a16="http://schemas.microsoft.com/office/drawing/2014/main" id="{009C85C2-8565-AB1B-3284-2A87857D03D3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가족력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genetic_hbp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457611AD-DC98-E728-AAF1-2F7E0E9EA461}"/>
              </a:ext>
            </a:extLst>
          </p:cNvPr>
          <p:cNvGrpSpPr/>
          <p:nvPr/>
        </p:nvGrpSpPr>
        <p:grpSpPr>
          <a:xfrm>
            <a:off x="5687130" y="2910618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55" name="사각형: 둥근 모서리 454">
              <a:extLst>
                <a:ext uri="{FF2B5EF4-FFF2-40B4-BE49-F238E27FC236}">
                  <a16:creationId xmlns:a16="http://schemas.microsoft.com/office/drawing/2014/main" id="{CD53812D-FD70-9C0A-7682-8855CF55F533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6" name="사각형: 둥근 모서리 4">
              <a:extLst>
                <a:ext uri="{FF2B5EF4-FFF2-40B4-BE49-F238E27FC236}">
                  <a16:creationId xmlns:a16="http://schemas.microsoft.com/office/drawing/2014/main" id="{DC8BF897-0BCE-1F8C-1BB9-77BB12D2CAED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폭음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heavy_drink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928E6DAD-3661-85DB-2E84-C34188EAA1E0}"/>
              </a:ext>
            </a:extLst>
          </p:cNvPr>
          <p:cNvGrpSpPr/>
          <p:nvPr/>
        </p:nvGrpSpPr>
        <p:grpSpPr>
          <a:xfrm>
            <a:off x="5679243" y="4159813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67" name="사각형: 둥근 모서리 466">
              <a:extLst>
                <a:ext uri="{FF2B5EF4-FFF2-40B4-BE49-F238E27FC236}">
                  <a16:creationId xmlns:a16="http://schemas.microsoft.com/office/drawing/2014/main" id="{8E913746-3320-C5F8-C2D3-0D5205B4002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8" name="사각형: 둥근 모서리 4">
              <a:extLst>
                <a:ext uri="{FF2B5EF4-FFF2-40B4-BE49-F238E27FC236}">
                  <a16:creationId xmlns:a16="http://schemas.microsoft.com/office/drawing/2014/main" id="{C1A808C9-1569-E4C7-9E4F-4E68097481BF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현재 흡연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smoke ]</a:t>
              </a:r>
              <a:endParaRPr lang="ko-KR" altLang="en-US" sz="900" kern="1200" dirty="0"/>
            </a:p>
          </p:txBody>
        </p:sp>
      </p:grpSp>
      <p:grpSp>
        <p:nvGrpSpPr>
          <p:cNvPr id="469" name="그룹 468">
            <a:extLst>
              <a:ext uri="{FF2B5EF4-FFF2-40B4-BE49-F238E27FC236}">
                <a16:creationId xmlns:a16="http://schemas.microsoft.com/office/drawing/2014/main" id="{AF8CC4C2-4E6C-67B9-8CDE-20BDDF024F4A}"/>
              </a:ext>
            </a:extLst>
          </p:cNvPr>
          <p:cNvGrpSpPr/>
          <p:nvPr/>
        </p:nvGrpSpPr>
        <p:grpSpPr>
          <a:xfrm>
            <a:off x="3309598" y="4137321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70" name="사각형: 둥근 모서리 469">
              <a:extLst>
                <a:ext uri="{FF2B5EF4-FFF2-40B4-BE49-F238E27FC236}">
                  <a16:creationId xmlns:a16="http://schemas.microsoft.com/office/drawing/2014/main" id="{0DC1DA44-1516-1CFD-AFFE-4F03C51A9AF0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1" name="사각형: 둥근 모서리 4">
              <a:extLst>
                <a:ext uri="{FF2B5EF4-FFF2-40B4-BE49-F238E27FC236}">
                  <a16:creationId xmlns:a16="http://schemas.microsoft.com/office/drawing/2014/main" id="{4E9C0F80-7640-535F-036F-F358484CEB20}"/>
                </a:ext>
              </a:extLst>
            </p:cNvPr>
            <p:cNvSpPr txBox="1"/>
            <p:nvPr/>
          </p:nvSpPr>
          <p:spPr>
            <a:xfrm>
              <a:off x="16657" y="127783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800" kern="1200" dirty="0"/>
                <a:t>고콜레스테롤</a:t>
              </a:r>
              <a:endParaRPr lang="en-US" altLang="ko-KR" sz="8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hyper_chol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784A022C-A834-B84B-F76C-E6753964A380}"/>
              </a:ext>
            </a:extLst>
          </p:cNvPr>
          <p:cNvGrpSpPr/>
          <p:nvPr/>
        </p:nvGrpSpPr>
        <p:grpSpPr>
          <a:xfrm>
            <a:off x="3279625" y="2902108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473" name="사각형: 둥근 모서리 472">
              <a:extLst>
                <a:ext uri="{FF2B5EF4-FFF2-40B4-BE49-F238E27FC236}">
                  <a16:creationId xmlns:a16="http://schemas.microsoft.com/office/drawing/2014/main" id="{0F02D5F7-0ABF-1999-332D-13B04BAD007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4" name="사각형: 둥근 모서리 4">
              <a:extLst>
                <a:ext uri="{FF2B5EF4-FFF2-40B4-BE49-F238E27FC236}">
                  <a16:creationId xmlns:a16="http://schemas.microsoft.com/office/drawing/2014/main" id="{3D1932FD-5AF6-518E-BA4A-25BA09320388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당뇨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diabetes ]</a:t>
              </a:r>
              <a:endParaRPr lang="ko-KR" altLang="en-US" sz="900" kern="1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8883FD2-6B13-7225-5D83-D012F3439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5183" y="3699538"/>
            <a:ext cx="1572469" cy="1238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891FC9-B717-94D8-B0AE-C22915BF3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271" y="2478307"/>
            <a:ext cx="1572469" cy="1238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721DFD-033A-4B25-62BC-93194AC276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7270" y="3716558"/>
            <a:ext cx="1572470" cy="12382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FFAB5F-A2B7-44DC-B385-CED4F6E23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242" y="2478306"/>
            <a:ext cx="1572470" cy="12382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D734B8-9889-1F45-39FE-8CCAE54F7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1524" y="2478307"/>
            <a:ext cx="1572470" cy="12212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CD5A30-BB7B-8500-DF05-E26FB2BEB5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6747" y="3705010"/>
            <a:ext cx="1572469" cy="1238251"/>
          </a:xfrm>
          <a:prstGeom prst="rect">
            <a:avLst/>
          </a:prstGeom>
        </p:spPr>
      </p:pic>
      <p:sp>
        <p:nvSpPr>
          <p:cNvPr id="14" name="Google Shape;1873;p51">
            <a:extLst>
              <a:ext uri="{FF2B5EF4-FFF2-40B4-BE49-F238E27FC236}">
                <a16:creationId xmlns:a16="http://schemas.microsoft.com/office/drawing/2014/main" id="{7E5AACD4-0535-683A-2018-1E81E2050AAC}"/>
              </a:ext>
            </a:extLst>
          </p:cNvPr>
          <p:cNvSpPr txBox="1">
            <a:spLocks/>
          </p:cNvSpPr>
          <p:nvPr/>
        </p:nvSpPr>
        <p:spPr>
          <a:xfrm>
            <a:off x="1433986" y="2120317"/>
            <a:ext cx="198298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조절불가 요인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5" name="Google Shape;1873;p51">
            <a:extLst>
              <a:ext uri="{FF2B5EF4-FFF2-40B4-BE49-F238E27FC236}">
                <a16:creationId xmlns:a16="http://schemas.microsoft.com/office/drawing/2014/main" id="{1A1E7DB9-E9E4-7DD6-09EC-A0E8FB80A91F}"/>
              </a:ext>
            </a:extLst>
          </p:cNvPr>
          <p:cNvSpPr txBox="1">
            <a:spLocks/>
          </p:cNvSpPr>
          <p:nvPr/>
        </p:nvSpPr>
        <p:spPr>
          <a:xfrm>
            <a:off x="3836268" y="2120317"/>
            <a:ext cx="198298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만성질환 요인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6" name="Google Shape;1873;p51">
            <a:extLst>
              <a:ext uri="{FF2B5EF4-FFF2-40B4-BE49-F238E27FC236}">
                <a16:creationId xmlns:a16="http://schemas.microsoft.com/office/drawing/2014/main" id="{3A1A228E-D5C9-9B7A-96CA-D4687048BC69}"/>
              </a:ext>
            </a:extLst>
          </p:cNvPr>
          <p:cNvSpPr txBox="1">
            <a:spLocks/>
          </p:cNvSpPr>
          <p:nvPr/>
        </p:nvSpPr>
        <p:spPr>
          <a:xfrm>
            <a:off x="6238550" y="2120317"/>
            <a:ext cx="198298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생활습관 요인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8458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EDA – Final data</a:t>
            </a:r>
            <a:endParaRPr dirty="0"/>
          </a:p>
        </p:txBody>
      </p: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765083"/>
            <a:ext cx="3539526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연속형 변수 분포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히스토그램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765083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65B1035B-1079-CFEB-BDB4-55FDE13F6A8B}"/>
              </a:ext>
            </a:extLst>
          </p:cNvPr>
          <p:cNvGraphicFramePr/>
          <p:nvPr/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Google Shape;1873;p51">
            <a:extLst>
              <a:ext uri="{FF2B5EF4-FFF2-40B4-BE49-F238E27FC236}">
                <a16:creationId xmlns:a16="http://schemas.microsoft.com/office/drawing/2014/main" id="{7E5AACD4-0535-683A-2018-1E81E2050AAC}"/>
              </a:ext>
            </a:extLst>
          </p:cNvPr>
          <p:cNvSpPr txBox="1">
            <a:spLocks/>
          </p:cNvSpPr>
          <p:nvPr/>
        </p:nvSpPr>
        <p:spPr>
          <a:xfrm>
            <a:off x="1433986" y="2464952"/>
            <a:ext cx="198298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조절불가 요인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5" name="Google Shape;1873;p51">
            <a:extLst>
              <a:ext uri="{FF2B5EF4-FFF2-40B4-BE49-F238E27FC236}">
                <a16:creationId xmlns:a16="http://schemas.microsoft.com/office/drawing/2014/main" id="{1A1E7DB9-E9E4-7DD6-09EC-A0E8FB80A91F}"/>
              </a:ext>
            </a:extLst>
          </p:cNvPr>
          <p:cNvSpPr txBox="1">
            <a:spLocks/>
          </p:cNvSpPr>
          <p:nvPr/>
        </p:nvSpPr>
        <p:spPr>
          <a:xfrm>
            <a:off x="3836268" y="2464952"/>
            <a:ext cx="198298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만성질환 요인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6" name="Google Shape;1873;p51">
            <a:extLst>
              <a:ext uri="{FF2B5EF4-FFF2-40B4-BE49-F238E27FC236}">
                <a16:creationId xmlns:a16="http://schemas.microsoft.com/office/drawing/2014/main" id="{3A1A228E-D5C9-9B7A-96CA-D4687048BC69}"/>
              </a:ext>
            </a:extLst>
          </p:cNvPr>
          <p:cNvSpPr txBox="1">
            <a:spLocks/>
          </p:cNvSpPr>
          <p:nvPr/>
        </p:nvSpPr>
        <p:spPr>
          <a:xfrm>
            <a:off x="6238550" y="2464952"/>
            <a:ext cx="198298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생활습관 요인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1CE9B5-D6B0-4981-7CED-AF18FD60AADA}"/>
              </a:ext>
            </a:extLst>
          </p:cNvPr>
          <p:cNvGrpSpPr/>
          <p:nvPr/>
        </p:nvGrpSpPr>
        <p:grpSpPr>
          <a:xfrm>
            <a:off x="875461" y="3512720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0A1F46E-68BE-93F0-ED2C-5937C06C29F4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사각형: 둥근 모서리 4">
              <a:extLst>
                <a:ext uri="{FF2B5EF4-FFF2-40B4-BE49-F238E27FC236}">
                  <a16:creationId xmlns:a16="http://schemas.microsoft.com/office/drawing/2014/main" id="{E3FBC2D7-18C4-C8B6-8B9A-72B301B5FBF9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만나이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age ]</a:t>
              </a:r>
              <a:endParaRPr lang="ko-KR" altLang="en-US" sz="900" kern="12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038B21-74EE-E25E-DEC1-9BD07A74377D}"/>
              </a:ext>
            </a:extLst>
          </p:cNvPr>
          <p:cNvGrpSpPr/>
          <p:nvPr/>
        </p:nvGrpSpPr>
        <p:grpSpPr>
          <a:xfrm>
            <a:off x="3287510" y="3518195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7DF3C0-84B4-1A6F-F070-F1A8B7064FCD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id="{BFCA309D-4A54-DA8B-9D30-FB4A2EEC3A60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중성지방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triglycerides ]</a:t>
              </a:r>
              <a:endParaRPr lang="ko-KR" altLang="en-US" sz="800" kern="12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213FF7-9328-06F2-5359-50D4628457C3}"/>
              </a:ext>
            </a:extLst>
          </p:cNvPr>
          <p:cNvGrpSpPr/>
          <p:nvPr/>
        </p:nvGrpSpPr>
        <p:grpSpPr>
          <a:xfrm>
            <a:off x="5676250" y="3512720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9A5C904-EC39-2CC0-157B-1E9787E4C9E9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CA443411-95B9-4701-0F36-5850E22F3A10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체질량지수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BMI ]</a:t>
              </a:r>
              <a:endParaRPr lang="ko-KR" altLang="en-US" sz="900" kern="1200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8616533-28B4-F81C-8C9E-0B6EAF2B4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550" y="3072766"/>
            <a:ext cx="1572469" cy="12535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738C23-C33C-C84E-8EFC-FAB055F9D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135" y="3072764"/>
            <a:ext cx="1572470" cy="12535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433A403-EFDB-2A0A-E4BD-D1A5B817D6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7651" y="3072766"/>
            <a:ext cx="1572471" cy="12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9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EDA – Final data</a:t>
            </a:r>
            <a:endParaRPr dirty="0"/>
          </a:p>
        </p:txBody>
      </p: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765083"/>
            <a:ext cx="3539526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특성 상관관계 그래프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765083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65B1035B-1079-CFEB-BDB4-55FDE13F6A8B}"/>
              </a:ext>
            </a:extLst>
          </p:cNvPr>
          <p:cNvGraphicFramePr/>
          <p:nvPr/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6812702D-9A01-B472-ED21-31B611122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0817" y="1765083"/>
            <a:ext cx="4477625" cy="30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62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EDA – Final data</a:t>
            </a:r>
            <a:endParaRPr dirty="0"/>
          </a:p>
        </p:txBody>
      </p: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765083"/>
            <a:ext cx="3539526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Target(HBP)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765083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65B1035B-1079-CFEB-BDB4-55FDE13F6A8B}"/>
              </a:ext>
            </a:extLst>
          </p:cNvPr>
          <p:cNvGraphicFramePr/>
          <p:nvPr/>
        </p:nvGraphicFramePr>
        <p:xfrm>
          <a:off x="671155" y="1021768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415F9F-B69C-6885-E95B-001107660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52" y="1909011"/>
            <a:ext cx="3275856" cy="2973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52513A-2E95-2900-9EEE-1DF7285E1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589" y="2879558"/>
            <a:ext cx="2077063" cy="2002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CC2FB4-0B18-688D-1AAB-6015DA55E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508" y="2844764"/>
            <a:ext cx="1895204" cy="20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6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1993950" y="2313138"/>
            <a:ext cx="515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MODELING</a:t>
            </a:r>
          </a:p>
        </p:txBody>
      </p:sp>
      <p:sp>
        <p:nvSpPr>
          <p:cNvPr id="388" name="Google Shape;388;p35"/>
          <p:cNvSpPr txBox="1">
            <a:spLocks noGrp="1"/>
          </p:cNvSpPr>
          <p:nvPr>
            <p:ph type="title" idx="2"/>
          </p:nvPr>
        </p:nvSpPr>
        <p:spPr>
          <a:xfrm>
            <a:off x="3337800" y="1668996"/>
            <a:ext cx="2468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1"/>
          </p:nvPr>
        </p:nvSpPr>
        <p:spPr>
          <a:xfrm>
            <a:off x="3265050" y="3024513"/>
            <a:ext cx="26139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Modeling(default)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409120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45"/>
          <p:cNvGrpSpPr/>
          <p:nvPr/>
        </p:nvGrpSpPr>
        <p:grpSpPr>
          <a:xfrm>
            <a:off x="2683755" y="1584225"/>
            <a:ext cx="2058900" cy="2568129"/>
            <a:chOff x="2517500" y="1498236"/>
            <a:chExt cx="2058900" cy="2568129"/>
          </a:xfrm>
        </p:grpSpPr>
        <p:sp>
          <p:nvSpPr>
            <p:cNvPr id="1347" name="Google Shape;1347;p45"/>
            <p:cNvSpPr/>
            <p:nvPr/>
          </p:nvSpPr>
          <p:spPr>
            <a:xfrm>
              <a:off x="3023457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2517500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45"/>
          <p:cNvGrpSpPr/>
          <p:nvPr/>
        </p:nvGrpSpPr>
        <p:grpSpPr>
          <a:xfrm>
            <a:off x="6761168" y="1584225"/>
            <a:ext cx="2058900" cy="2568129"/>
            <a:chOff x="6594913" y="1498236"/>
            <a:chExt cx="2058900" cy="2568129"/>
          </a:xfrm>
        </p:grpSpPr>
        <p:sp>
          <p:nvSpPr>
            <p:cNvPr id="1350" name="Google Shape;1350;p45"/>
            <p:cNvSpPr/>
            <p:nvPr/>
          </p:nvSpPr>
          <p:spPr>
            <a:xfrm>
              <a:off x="7100875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6594913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45"/>
          <p:cNvGrpSpPr/>
          <p:nvPr/>
        </p:nvGrpSpPr>
        <p:grpSpPr>
          <a:xfrm>
            <a:off x="4733743" y="1584225"/>
            <a:ext cx="2058900" cy="2568129"/>
            <a:chOff x="4567488" y="1498236"/>
            <a:chExt cx="2058900" cy="2568129"/>
          </a:xfrm>
        </p:grpSpPr>
        <p:sp>
          <p:nvSpPr>
            <p:cNvPr id="1353" name="Google Shape;1353;p45"/>
            <p:cNvSpPr/>
            <p:nvPr/>
          </p:nvSpPr>
          <p:spPr>
            <a:xfrm>
              <a:off x="5093591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4567488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45"/>
          <p:cNvGrpSpPr/>
          <p:nvPr/>
        </p:nvGrpSpPr>
        <p:grpSpPr>
          <a:xfrm>
            <a:off x="671155" y="1584225"/>
            <a:ext cx="2058900" cy="2568129"/>
            <a:chOff x="504900" y="1498236"/>
            <a:chExt cx="2058900" cy="2568129"/>
          </a:xfrm>
        </p:grpSpPr>
        <p:sp>
          <p:nvSpPr>
            <p:cNvPr id="1356" name="Google Shape;1356;p45"/>
            <p:cNvSpPr/>
            <p:nvPr/>
          </p:nvSpPr>
          <p:spPr>
            <a:xfrm>
              <a:off x="1010838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504900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45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Workflow 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모델링 과정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359" name="Google Shape;1359;p45"/>
          <p:cNvSpPr txBox="1">
            <a:spLocks noGrp="1"/>
          </p:cNvSpPr>
          <p:nvPr>
            <p:ph type="subTitle" idx="4294967295"/>
          </p:nvPr>
        </p:nvSpPr>
        <p:spPr>
          <a:xfrm>
            <a:off x="2807352" y="2631224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MODELING(default)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COMPARING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1" name="Google Shape;1361;p45"/>
          <p:cNvSpPr txBox="1">
            <a:spLocks noGrp="1"/>
          </p:cNvSpPr>
          <p:nvPr>
            <p:ph type="subTitle" idx="4294967295"/>
          </p:nvPr>
        </p:nvSpPr>
        <p:spPr>
          <a:xfrm>
            <a:off x="757355" y="2631224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DATA SPLIT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BASELINE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3" name="Google Shape;1363;p45"/>
          <p:cNvSpPr txBox="1">
            <a:spLocks noGrp="1"/>
          </p:cNvSpPr>
          <p:nvPr>
            <p:ph type="subTitle" idx="4294967295"/>
          </p:nvPr>
        </p:nvSpPr>
        <p:spPr>
          <a:xfrm>
            <a:off x="4857350" y="2631225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MODELING(tuning)</a:t>
            </a: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b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</a:b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COMPARING</a:t>
            </a:r>
            <a:endParaRPr lang="en-US"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5" name="Google Shape;1365;p45"/>
          <p:cNvSpPr txBox="1">
            <a:spLocks noGrp="1"/>
          </p:cNvSpPr>
          <p:nvPr>
            <p:ph type="subTitle" idx="4294967295"/>
          </p:nvPr>
        </p:nvSpPr>
        <p:spPr>
          <a:xfrm>
            <a:off x="6907347" y="2631225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Oswald"/>
                <a:ea typeface="Oswald"/>
                <a:cs typeface="Oswald"/>
                <a:sym typeface="Oswald"/>
              </a:rPr>
              <a:t>FINAL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MODEL TEST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4" name="Google Shape;1504;p45"/>
          <p:cNvGrpSpPr/>
          <p:nvPr/>
        </p:nvGrpSpPr>
        <p:grpSpPr>
          <a:xfrm rot="610235">
            <a:off x="7269366" y="608108"/>
            <a:ext cx="1173450" cy="572672"/>
            <a:chOff x="7051621" y="574900"/>
            <a:chExt cx="1430000" cy="697875"/>
          </a:xfrm>
        </p:grpSpPr>
        <p:sp>
          <p:nvSpPr>
            <p:cNvPr id="1505" name="Google Shape;1505;p45"/>
            <p:cNvSpPr/>
            <p:nvPr/>
          </p:nvSpPr>
          <p:spPr>
            <a:xfrm>
              <a:off x="7397396" y="592250"/>
              <a:ext cx="738450" cy="673250"/>
            </a:xfrm>
            <a:custGeom>
              <a:avLst/>
              <a:gdLst/>
              <a:ahLst/>
              <a:cxnLst/>
              <a:rect l="l" t="t" r="r" b="b"/>
              <a:pathLst>
                <a:path w="29538" h="26930" extrusionOk="0">
                  <a:moveTo>
                    <a:pt x="14693" y="0"/>
                  </a:moveTo>
                  <a:cubicBezTo>
                    <a:pt x="10188" y="0"/>
                    <a:pt x="5822" y="2771"/>
                    <a:pt x="2760" y="14123"/>
                  </a:cubicBezTo>
                  <a:cubicBezTo>
                    <a:pt x="1" y="24601"/>
                    <a:pt x="6986" y="26929"/>
                    <a:pt x="14693" y="26929"/>
                  </a:cubicBezTo>
                  <a:cubicBezTo>
                    <a:pt x="22552" y="26929"/>
                    <a:pt x="29537" y="24601"/>
                    <a:pt x="26778" y="14123"/>
                  </a:cubicBezTo>
                  <a:cubicBezTo>
                    <a:pt x="23576" y="2771"/>
                    <a:pt x="19350" y="0"/>
                    <a:pt x="14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7477446" y="625125"/>
              <a:ext cx="578350" cy="603975"/>
            </a:xfrm>
            <a:custGeom>
              <a:avLst/>
              <a:gdLst/>
              <a:ahLst/>
              <a:cxnLst/>
              <a:rect l="l" t="t" r="r" b="b"/>
              <a:pathLst>
                <a:path w="23134" h="24159" extrusionOk="0">
                  <a:moveTo>
                    <a:pt x="11491" y="1"/>
                  </a:moveTo>
                  <a:cubicBezTo>
                    <a:pt x="8290" y="1"/>
                    <a:pt x="4075" y="1596"/>
                    <a:pt x="874" y="13238"/>
                  </a:cubicBezTo>
                  <a:cubicBezTo>
                    <a:pt x="0" y="16731"/>
                    <a:pt x="140" y="19350"/>
                    <a:pt x="1456" y="21097"/>
                  </a:cubicBezTo>
                  <a:cubicBezTo>
                    <a:pt x="3051" y="23134"/>
                    <a:pt x="6543" y="24159"/>
                    <a:pt x="11491" y="24159"/>
                  </a:cubicBezTo>
                  <a:cubicBezTo>
                    <a:pt x="16591" y="24159"/>
                    <a:pt x="19932" y="23134"/>
                    <a:pt x="21539" y="21097"/>
                  </a:cubicBezTo>
                  <a:cubicBezTo>
                    <a:pt x="22843" y="19350"/>
                    <a:pt x="23134" y="16731"/>
                    <a:pt x="22121" y="13238"/>
                  </a:cubicBezTo>
                  <a:cubicBezTo>
                    <a:pt x="18919" y="1596"/>
                    <a:pt x="14844" y="1"/>
                    <a:pt x="114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7644796" y="752325"/>
              <a:ext cx="243650" cy="21850"/>
            </a:xfrm>
            <a:custGeom>
              <a:avLst/>
              <a:gdLst/>
              <a:ahLst/>
              <a:cxnLst/>
              <a:rect l="l" t="t" r="r" b="b"/>
              <a:pathLst>
                <a:path w="9746" h="874" extrusionOk="0">
                  <a:moveTo>
                    <a:pt x="292" y="1"/>
                  </a:moveTo>
                  <a:cubicBezTo>
                    <a:pt x="140" y="1"/>
                    <a:pt x="1" y="1"/>
                    <a:pt x="1" y="152"/>
                  </a:cubicBezTo>
                  <a:cubicBezTo>
                    <a:pt x="1" y="292"/>
                    <a:pt x="140" y="443"/>
                    <a:pt x="140" y="443"/>
                  </a:cubicBezTo>
                  <a:cubicBezTo>
                    <a:pt x="292" y="443"/>
                    <a:pt x="2329" y="874"/>
                    <a:pt x="4797" y="874"/>
                  </a:cubicBezTo>
                  <a:cubicBezTo>
                    <a:pt x="7417" y="874"/>
                    <a:pt x="9454" y="443"/>
                    <a:pt x="9454" y="443"/>
                  </a:cubicBezTo>
                  <a:cubicBezTo>
                    <a:pt x="9606" y="443"/>
                    <a:pt x="9745" y="292"/>
                    <a:pt x="9745" y="152"/>
                  </a:cubicBezTo>
                  <a:cubicBezTo>
                    <a:pt x="9606" y="1"/>
                    <a:pt x="9606" y="1"/>
                    <a:pt x="9454" y="1"/>
                  </a:cubicBezTo>
                  <a:cubicBezTo>
                    <a:pt x="9314" y="1"/>
                    <a:pt x="7417" y="292"/>
                    <a:pt x="4797" y="292"/>
                  </a:cubicBezTo>
                  <a:cubicBezTo>
                    <a:pt x="2329" y="292"/>
                    <a:pt x="292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7582796" y="916200"/>
              <a:ext cx="367650" cy="29125"/>
            </a:xfrm>
            <a:custGeom>
              <a:avLst/>
              <a:gdLst/>
              <a:ahLst/>
              <a:cxnLst/>
              <a:rect l="l" t="t" r="r" b="b"/>
              <a:pathLst>
                <a:path w="14706" h="1165" extrusionOk="0">
                  <a:moveTo>
                    <a:pt x="292" y="0"/>
                  </a:moveTo>
                  <a:cubicBezTo>
                    <a:pt x="152" y="0"/>
                    <a:pt x="1" y="0"/>
                    <a:pt x="1" y="140"/>
                  </a:cubicBezTo>
                  <a:cubicBezTo>
                    <a:pt x="1" y="291"/>
                    <a:pt x="1" y="431"/>
                    <a:pt x="152" y="431"/>
                  </a:cubicBezTo>
                  <a:cubicBezTo>
                    <a:pt x="152" y="431"/>
                    <a:pt x="3354" y="1165"/>
                    <a:pt x="7277" y="1165"/>
                  </a:cubicBezTo>
                  <a:cubicBezTo>
                    <a:pt x="11352" y="1165"/>
                    <a:pt x="14414" y="431"/>
                    <a:pt x="14414" y="431"/>
                  </a:cubicBezTo>
                  <a:cubicBezTo>
                    <a:pt x="14554" y="431"/>
                    <a:pt x="14705" y="291"/>
                    <a:pt x="14705" y="140"/>
                  </a:cubicBezTo>
                  <a:cubicBezTo>
                    <a:pt x="14554" y="0"/>
                    <a:pt x="14554" y="0"/>
                    <a:pt x="14414" y="0"/>
                  </a:cubicBezTo>
                  <a:cubicBezTo>
                    <a:pt x="14263" y="0"/>
                    <a:pt x="11352" y="722"/>
                    <a:pt x="7277" y="722"/>
                  </a:cubicBezTo>
                  <a:cubicBezTo>
                    <a:pt x="3354" y="722"/>
                    <a:pt x="292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7564771" y="1078325"/>
              <a:ext cx="403700" cy="41625"/>
            </a:xfrm>
            <a:custGeom>
              <a:avLst/>
              <a:gdLst/>
              <a:ahLst/>
              <a:cxnLst/>
              <a:rect l="l" t="t" r="r" b="b"/>
              <a:pathLst>
                <a:path w="16148" h="1665" extrusionOk="0">
                  <a:moveTo>
                    <a:pt x="165" y="1"/>
                  </a:moveTo>
                  <a:cubicBezTo>
                    <a:pt x="70" y="1"/>
                    <a:pt x="0" y="102"/>
                    <a:pt x="0" y="210"/>
                  </a:cubicBezTo>
                  <a:cubicBezTo>
                    <a:pt x="0" y="349"/>
                    <a:pt x="0" y="501"/>
                    <a:pt x="140" y="501"/>
                  </a:cubicBezTo>
                  <a:cubicBezTo>
                    <a:pt x="140" y="501"/>
                    <a:pt x="3493" y="1665"/>
                    <a:pt x="7998" y="1665"/>
                  </a:cubicBezTo>
                  <a:cubicBezTo>
                    <a:pt x="12655" y="1665"/>
                    <a:pt x="15857" y="501"/>
                    <a:pt x="16008" y="501"/>
                  </a:cubicBezTo>
                  <a:cubicBezTo>
                    <a:pt x="16008" y="501"/>
                    <a:pt x="16148" y="349"/>
                    <a:pt x="16148" y="210"/>
                  </a:cubicBezTo>
                  <a:cubicBezTo>
                    <a:pt x="16049" y="102"/>
                    <a:pt x="15944" y="1"/>
                    <a:pt x="15841" y="1"/>
                  </a:cubicBezTo>
                  <a:cubicBezTo>
                    <a:pt x="15799" y="1"/>
                    <a:pt x="15758" y="18"/>
                    <a:pt x="15717" y="58"/>
                  </a:cubicBezTo>
                  <a:cubicBezTo>
                    <a:pt x="15717" y="58"/>
                    <a:pt x="12515" y="1222"/>
                    <a:pt x="7998" y="1222"/>
                  </a:cubicBezTo>
                  <a:cubicBezTo>
                    <a:pt x="3493" y="1222"/>
                    <a:pt x="291" y="58"/>
                    <a:pt x="291" y="58"/>
                  </a:cubicBezTo>
                  <a:cubicBezTo>
                    <a:pt x="247" y="18"/>
                    <a:pt x="204" y="1"/>
                    <a:pt x="165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7455621" y="792500"/>
              <a:ext cx="618525" cy="465700"/>
            </a:xfrm>
            <a:custGeom>
              <a:avLst/>
              <a:gdLst/>
              <a:ahLst/>
              <a:cxnLst/>
              <a:rect l="l" t="t" r="r" b="b"/>
              <a:pathLst>
                <a:path w="24741" h="18628" extrusionOk="0">
                  <a:moveTo>
                    <a:pt x="21969" y="0"/>
                  </a:moveTo>
                  <a:cubicBezTo>
                    <a:pt x="21829" y="582"/>
                    <a:pt x="21538" y="1013"/>
                    <a:pt x="21387" y="1456"/>
                  </a:cubicBezTo>
                  <a:cubicBezTo>
                    <a:pt x="21969" y="2911"/>
                    <a:pt x="22412" y="4506"/>
                    <a:pt x="22994" y="6543"/>
                  </a:cubicBezTo>
                  <a:cubicBezTo>
                    <a:pt x="24007" y="10036"/>
                    <a:pt x="23716" y="12655"/>
                    <a:pt x="22412" y="14402"/>
                  </a:cubicBezTo>
                  <a:cubicBezTo>
                    <a:pt x="20805" y="16439"/>
                    <a:pt x="17464" y="17464"/>
                    <a:pt x="12364" y="17464"/>
                  </a:cubicBezTo>
                  <a:cubicBezTo>
                    <a:pt x="7416" y="17464"/>
                    <a:pt x="3924" y="16439"/>
                    <a:pt x="2329" y="14402"/>
                  </a:cubicBezTo>
                  <a:cubicBezTo>
                    <a:pt x="1595" y="13389"/>
                    <a:pt x="1164" y="11934"/>
                    <a:pt x="1164" y="10327"/>
                  </a:cubicBezTo>
                  <a:cubicBezTo>
                    <a:pt x="722" y="10327"/>
                    <a:pt x="431" y="10327"/>
                    <a:pt x="0" y="10187"/>
                  </a:cubicBezTo>
                  <a:lnTo>
                    <a:pt x="0" y="10187"/>
                  </a:lnTo>
                  <a:cubicBezTo>
                    <a:pt x="0" y="12516"/>
                    <a:pt x="582" y="14262"/>
                    <a:pt x="1886" y="15566"/>
                  </a:cubicBezTo>
                  <a:cubicBezTo>
                    <a:pt x="3784" y="17603"/>
                    <a:pt x="7125" y="18628"/>
                    <a:pt x="11934" y="18628"/>
                  </a:cubicBezTo>
                  <a:lnTo>
                    <a:pt x="12364" y="18628"/>
                  </a:lnTo>
                  <a:cubicBezTo>
                    <a:pt x="17894" y="18628"/>
                    <a:pt x="21538" y="17464"/>
                    <a:pt x="23424" y="15135"/>
                  </a:cubicBezTo>
                  <a:cubicBezTo>
                    <a:pt x="24298" y="13820"/>
                    <a:pt x="24740" y="12225"/>
                    <a:pt x="24740" y="10327"/>
                  </a:cubicBezTo>
                  <a:cubicBezTo>
                    <a:pt x="24740" y="9163"/>
                    <a:pt x="24589" y="7708"/>
                    <a:pt x="24158" y="6252"/>
                  </a:cubicBezTo>
                  <a:lnTo>
                    <a:pt x="24158" y="6113"/>
                  </a:lnTo>
                  <a:cubicBezTo>
                    <a:pt x="23576" y="4075"/>
                    <a:pt x="22994" y="2329"/>
                    <a:pt x="22260" y="722"/>
                  </a:cubicBezTo>
                  <a:cubicBezTo>
                    <a:pt x="22260" y="431"/>
                    <a:pt x="22121" y="291"/>
                    <a:pt x="21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7753946" y="792500"/>
              <a:ext cx="305625" cy="465700"/>
            </a:xfrm>
            <a:custGeom>
              <a:avLst/>
              <a:gdLst/>
              <a:ahLst/>
              <a:cxnLst/>
              <a:rect l="l" t="t" r="r" b="b"/>
              <a:pathLst>
                <a:path w="12225" h="18628" extrusionOk="0">
                  <a:moveTo>
                    <a:pt x="431" y="18628"/>
                  </a:moveTo>
                  <a:lnTo>
                    <a:pt x="431" y="18628"/>
                  </a:lnTo>
                  <a:lnTo>
                    <a:pt x="431" y="18628"/>
                  </a:lnTo>
                  <a:close/>
                  <a:moveTo>
                    <a:pt x="431" y="18628"/>
                  </a:moveTo>
                  <a:lnTo>
                    <a:pt x="431" y="18628"/>
                  </a:lnTo>
                  <a:lnTo>
                    <a:pt x="431" y="18628"/>
                  </a:lnTo>
                  <a:close/>
                  <a:moveTo>
                    <a:pt x="431" y="18628"/>
                  </a:moveTo>
                  <a:lnTo>
                    <a:pt x="431" y="18628"/>
                  </a:lnTo>
                  <a:lnTo>
                    <a:pt x="431" y="18628"/>
                  </a:lnTo>
                  <a:close/>
                  <a:moveTo>
                    <a:pt x="292" y="18628"/>
                  </a:moveTo>
                  <a:lnTo>
                    <a:pt x="431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140" y="18628"/>
                  </a:moveTo>
                  <a:lnTo>
                    <a:pt x="292" y="18628"/>
                  </a:lnTo>
                  <a:lnTo>
                    <a:pt x="140" y="18628"/>
                  </a:lnTo>
                  <a:close/>
                  <a:moveTo>
                    <a:pt x="140" y="18628"/>
                  </a:moveTo>
                  <a:lnTo>
                    <a:pt x="140" y="18628"/>
                  </a:lnTo>
                  <a:lnTo>
                    <a:pt x="140" y="18628"/>
                  </a:lnTo>
                  <a:close/>
                  <a:moveTo>
                    <a:pt x="1" y="18628"/>
                  </a:moveTo>
                  <a:lnTo>
                    <a:pt x="1" y="18628"/>
                  </a:lnTo>
                  <a:lnTo>
                    <a:pt x="1" y="18628"/>
                  </a:lnTo>
                  <a:close/>
                  <a:moveTo>
                    <a:pt x="12225" y="6113"/>
                  </a:moveTo>
                  <a:lnTo>
                    <a:pt x="12225" y="6113"/>
                  </a:lnTo>
                  <a:lnTo>
                    <a:pt x="12225" y="6113"/>
                  </a:lnTo>
                  <a:close/>
                  <a:moveTo>
                    <a:pt x="10036" y="0"/>
                  </a:moveTo>
                  <a:lnTo>
                    <a:pt x="10036" y="0"/>
                  </a:lnTo>
                  <a:cubicBezTo>
                    <a:pt x="10188" y="291"/>
                    <a:pt x="10327" y="431"/>
                    <a:pt x="10327" y="722"/>
                  </a:cubicBezTo>
                  <a:cubicBezTo>
                    <a:pt x="10327" y="431"/>
                    <a:pt x="10188" y="291"/>
                    <a:pt x="10036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7484721" y="828875"/>
              <a:ext cx="571075" cy="400225"/>
            </a:xfrm>
            <a:custGeom>
              <a:avLst/>
              <a:gdLst/>
              <a:ahLst/>
              <a:cxnLst/>
              <a:rect l="l" t="t" r="r" b="b"/>
              <a:pathLst>
                <a:path w="22843" h="16009" extrusionOk="0">
                  <a:moveTo>
                    <a:pt x="19059" y="10036"/>
                  </a:moveTo>
                  <a:cubicBezTo>
                    <a:pt x="19210" y="10036"/>
                    <a:pt x="19210" y="10036"/>
                    <a:pt x="19350" y="10188"/>
                  </a:cubicBezTo>
                  <a:cubicBezTo>
                    <a:pt x="19350" y="10327"/>
                    <a:pt x="19210" y="10479"/>
                    <a:pt x="19210" y="10479"/>
                  </a:cubicBezTo>
                  <a:cubicBezTo>
                    <a:pt x="19059" y="10479"/>
                    <a:pt x="15857" y="11643"/>
                    <a:pt x="11200" y="11643"/>
                  </a:cubicBezTo>
                  <a:cubicBezTo>
                    <a:pt x="6695" y="11643"/>
                    <a:pt x="3342" y="10479"/>
                    <a:pt x="3342" y="10479"/>
                  </a:cubicBezTo>
                  <a:cubicBezTo>
                    <a:pt x="3202" y="10479"/>
                    <a:pt x="3202" y="10327"/>
                    <a:pt x="3202" y="10188"/>
                  </a:cubicBezTo>
                  <a:cubicBezTo>
                    <a:pt x="3202" y="10036"/>
                    <a:pt x="3342" y="10036"/>
                    <a:pt x="3493" y="10036"/>
                  </a:cubicBezTo>
                  <a:cubicBezTo>
                    <a:pt x="3493" y="10036"/>
                    <a:pt x="6695" y="11200"/>
                    <a:pt x="11200" y="11200"/>
                  </a:cubicBezTo>
                  <a:cubicBezTo>
                    <a:pt x="15717" y="11200"/>
                    <a:pt x="18919" y="10036"/>
                    <a:pt x="18919" y="10036"/>
                  </a:cubicBezTo>
                  <a:close/>
                  <a:moveTo>
                    <a:pt x="20223" y="1"/>
                  </a:moveTo>
                  <a:cubicBezTo>
                    <a:pt x="19350" y="1456"/>
                    <a:pt x="18337" y="2620"/>
                    <a:pt x="17312" y="3633"/>
                  </a:cubicBezTo>
                  <a:cubicBezTo>
                    <a:pt x="17895" y="3633"/>
                    <a:pt x="18337" y="3493"/>
                    <a:pt x="18337" y="3493"/>
                  </a:cubicBezTo>
                  <a:cubicBezTo>
                    <a:pt x="18477" y="3493"/>
                    <a:pt x="18477" y="3493"/>
                    <a:pt x="18628" y="3633"/>
                  </a:cubicBezTo>
                  <a:cubicBezTo>
                    <a:pt x="18628" y="3784"/>
                    <a:pt x="18477" y="3924"/>
                    <a:pt x="18337" y="3924"/>
                  </a:cubicBezTo>
                  <a:cubicBezTo>
                    <a:pt x="18337" y="3924"/>
                    <a:pt x="17755" y="4075"/>
                    <a:pt x="16730" y="4215"/>
                  </a:cubicBezTo>
                  <a:lnTo>
                    <a:pt x="16148" y="4797"/>
                  </a:lnTo>
                  <a:cubicBezTo>
                    <a:pt x="16009" y="7417"/>
                    <a:pt x="13820" y="9454"/>
                    <a:pt x="11200" y="9454"/>
                  </a:cubicBezTo>
                  <a:cubicBezTo>
                    <a:pt x="10770" y="9454"/>
                    <a:pt x="10327" y="9454"/>
                    <a:pt x="9896" y="9314"/>
                  </a:cubicBezTo>
                  <a:cubicBezTo>
                    <a:pt x="9314" y="9163"/>
                    <a:pt x="8732" y="8872"/>
                    <a:pt x="8150" y="8441"/>
                  </a:cubicBezTo>
                  <a:cubicBezTo>
                    <a:pt x="6252" y="8872"/>
                    <a:pt x="4215" y="9023"/>
                    <a:pt x="2620" y="9023"/>
                  </a:cubicBezTo>
                  <a:cubicBezTo>
                    <a:pt x="1595" y="9023"/>
                    <a:pt x="722" y="9023"/>
                    <a:pt x="0" y="8872"/>
                  </a:cubicBezTo>
                  <a:lnTo>
                    <a:pt x="0" y="8872"/>
                  </a:lnTo>
                  <a:cubicBezTo>
                    <a:pt x="0" y="10479"/>
                    <a:pt x="431" y="11934"/>
                    <a:pt x="1165" y="12947"/>
                  </a:cubicBezTo>
                  <a:cubicBezTo>
                    <a:pt x="2760" y="14984"/>
                    <a:pt x="6252" y="16009"/>
                    <a:pt x="11200" y="16009"/>
                  </a:cubicBezTo>
                  <a:cubicBezTo>
                    <a:pt x="16300" y="16009"/>
                    <a:pt x="19641" y="14984"/>
                    <a:pt x="21248" y="12947"/>
                  </a:cubicBezTo>
                  <a:cubicBezTo>
                    <a:pt x="22552" y="11200"/>
                    <a:pt x="22843" y="8581"/>
                    <a:pt x="21830" y="5088"/>
                  </a:cubicBezTo>
                  <a:cubicBezTo>
                    <a:pt x="21248" y="3051"/>
                    <a:pt x="20805" y="1456"/>
                    <a:pt x="20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7902971" y="916200"/>
              <a:ext cx="47475" cy="18075"/>
            </a:xfrm>
            <a:custGeom>
              <a:avLst/>
              <a:gdLst/>
              <a:ahLst/>
              <a:cxnLst/>
              <a:rect l="l" t="t" r="r" b="b"/>
              <a:pathLst>
                <a:path w="1899" h="723" extrusionOk="0">
                  <a:moveTo>
                    <a:pt x="1607" y="0"/>
                  </a:moveTo>
                  <a:cubicBezTo>
                    <a:pt x="1607" y="0"/>
                    <a:pt x="1165" y="140"/>
                    <a:pt x="582" y="140"/>
                  </a:cubicBezTo>
                  <a:cubicBezTo>
                    <a:pt x="443" y="431"/>
                    <a:pt x="152" y="582"/>
                    <a:pt x="0" y="722"/>
                  </a:cubicBezTo>
                  <a:cubicBezTo>
                    <a:pt x="1025" y="582"/>
                    <a:pt x="1607" y="431"/>
                    <a:pt x="1607" y="431"/>
                  </a:cubicBezTo>
                  <a:cubicBezTo>
                    <a:pt x="1747" y="431"/>
                    <a:pt x="1898" y="291"/>
                    <a:pt x="1898" y="140"/>
                  </a:cubicBezTo>
                  <a:cubicBezTo>
                    <a:pt x="1747" y="0"/>
                    <a:pt x="1747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7564771" y="1079775"/>
              <a:ext cx="403700" cy="40175"/>
            </a:xfrm>
            <a:custGeom>
              <a:avLst/>
              <a:gdLst/>
              <a:ahLst/>
              <a:cxnLst/>
              <a:rect l="l" t="t" r="r" b="b"/>
              <a:pathLst>
                <a:path w="16148" h="1607" extrusionOk="0">
                  <a:moveTo>
                    <a:pt x="291" y="0"/>
                  </a:moveTo>
                  <a:cubicBezTo>
                    <a:pt x="140" y="0"/>
                    <a:pt x="0" y="0"/>
                    <a:pt x="0" y="152"/>
                  </a:cubicBezTo>
                  <a:cubicBezTo>
                    <a:pt x="0" y="291"/>
                    <a:pt x="0" y="443"/>
                    <a:pt x="140" y="443"/>
                  </a:cubicBezTo>
                  <a:cubicBezTo>
                    <a:pt x="140" y="443"/>
                    <a:pt x="3493" y="1607"/>
                    <a:pt x="7998" y="1607"/>
                  </a:cubicBezTo>
                  <a:cubicBezTo>
                    <a:pt x="12655" y="1607"/>
                    <a:pt x="15857" y="443"/>
                    <a:pt x="16008" y="443"/>
                  </a:cubicBezTo>
                  <a:cubicBezTo>
                    <a:pt x="16008" y="443"/>
                    <a:pt x="16148" y="291"/>
                    <a:pt x="16148" y="152"/>
                  </a:cubicBezTo>
                  <a:cubicBezTo>
                    <a:pt x="16008" y="0"/>
                    <a:pt x="16008" y="0"/>
                    <a:pt x="15857" y="0"/>
                  </a:cubicBezTo>
                  <a:lnTo>
                    <a:pt x="15717" y="0"/>
                  </a:lnTo>
                  <a:cubicBezTo>
                    <a:pt x="15717" y="0"/>
                    <a:pt x="12515" y="1164"/>
                    <a:pt x="7998" y="1164"/>
                  </a:cubicBezTo>
                  <a:cubicBezTo>
                    <a:pt x="3493" y="1164"/>
                    <a:pt x="291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7753946" y="941525"/>
              <a:ext cx="334750" cy="331250"/>
            </a:xfrm>
            <a:custGeom>
              <a:avLst/>
              <a:gdLst/>
              <a:ahLst/>
              <a:cxnLst/>
              <a:rect l="l" t="t" r="r" b="b"/>
              <a:pathLst>
                <a:path w="13390" h="13250" extrusionOk="0">
                  <a:moveTo>
                    <a:pt x="431" y="13249"/>
                  </a:moveTo>
                  <a:lnTo>
                    <a:pt x="431" y="13249"/>
                  </a:lnTo>
                  <a:lnTo>
                    <a:pt x="431" y="13249"/>
                  </a:lnTo>
                  <a:close/>
                  <a:moveTo>
                    <a:pt x="431" y="13249"/>
                  </a:moveTo>
                  <a:lnTo>
                    <a:pt x="431" y="13249"/>
                  </a:lnTo>
                  <a:lnTo>
                    <a:pt x="431" y="13249"/>
                  </a:lnTo>
                  <a:close/>
                  <a:moveTo>
                    <a:pt x="431" y="13249"/>
                  </a:moveTo>
                  <a:lnTo>
                    <a:pt x="431" y="13249"/>
                  </a:lnTo>
                  <a:lnTo>
                    <a:pt x="431" y="13249"/>
                  </a:lnTo>
                  <a:close/>
                  <a:moveTo>
                    <a:pt x="292" y="13249"/>
                  </a:moveTo>
                  <a:lnTo>
                    <a:pt x="431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140" y="13249"/>
                  </a:moveTo>
                  <a:lnTo>
                    <a:pt x="140" y="13249"/>
                  </a:lnTo>
                  <a:lnTo>
                    <a:pt x="140" y="13249"/>
                  </a:lnTo>
                  <a:close/>
                  <a:moveTo>
                    <a:pt x="140" y="13249"/>
                  </a:moveTo>
                  <a:lnTo>
                    <a:pt x="140" y="13249"/>
                  </a:lnTo>
                  <a:lnTo>
                    <a:pt x="140" y="13249"/>
                  </a:lnTo>
                  <a:close/>
                  <a:moveTo>
                    <a:pt x="1" y="13249"/>
                  </a:moveTo>
                  <a:lnTo>
                    <a:pt x="1" y="13249"/>
                  </a:lnTo>
                  <a:lnTo>
                    <a:pt x="1" y="13249"/>
                  </a:lnTo>
                  <a:close/>
                  <a:moveTo>
                    <a:pt x="1" y="13249"/>
                  </a:moveTo>
                  <a:lnTo>
                    <a:pt x="1" y="13249"/>
                  </a:lnTo>
                  <a:lnTo>
                    <a:pt x="1" y="13249"/>
                  </a:lnTo>
                  <a:close/>
                  <a:moveTo>
                    <a:pt x="12656" y="0"/>
                  </a:moveTo>
                  <a:lnTo>
                    <a:pt x="12656" y="152"/>
                  </a:lnTo>
                  <a:cubicBezTo>
                    <a:pt x="13098" y="1747"/>
                    <a:pt x="13389" y="3202"/>
                    <a:pt x="13389" y="4366"/>
                  </a:cubicBezTo>
                  <a:cubicBezTo>
                    <a:pt x="13389" y="3202"/>
                    <a:pt x="13098" y="1747"/>
                    <a:pt x="12656" y="152"/>
                  </a:cubicBezTo>
                  <a:lnTo>
                    <a:pt x="12656" y="0"/>
                  </a:lnTo>
                  <a:close/>
                  <a:moveTo>
                    <a:pt x="12656" y="0"/>
                  </a:moveTo>
                  <a:lnTo>
                    <a:pt x="1265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7455621" y="777950"/>
              <a:ext cx="549250" cy="480250"/>
            </a:xfrm>
            <a:custGeom>
              <a:avLst/>
              <a:gdLst/>
              <a:ahLst/>
              <a:cxnLst/>
              <a:rect l="l" t="t" r="r" b="b"/>
              <a:pathLst>
                <a:path w="21970" h="19210" extrusionOk="0">
                  <a:moveTo>
                    <a:pt x="21829" y="0"/>
                  </a:moveTo>
                  <a:cubicBezTo>
                    <a:pt x="21538" y="582"/>
                    <a:pt x="21387" y="1013"/>
                    <a:pt x="21096" y="1455"/>
                  </a:cubicBezTo>
                  <a:cubicBezTo>
                    <a:pt x="21096" y="1595"/>
                    <a:pt x="21247" y="1747"/>
                    <a:pt x="21387" y="2038"/>
                  </a:cubicBezTo>
                  <a:cubicBezTo>
                    <a:pt x="21538" y="1595"/>
                    <a:pt x="21829" y="1164"/>
                    <a:pt x="21969" y="582"/>
                  </a:cubicBezTo>
                  <a:cubicBezTo>
                    <a:pt x="21969" y="431"/>
                    <a:pt x="21829" y="291"/>
                    <a:pt x="21829" y="0"/>
                  </a:cubicBezTo>
                  <a:close/>
                  <a:moveTo>
                    <a:pt x="0" y="10327"/>
                  </a:moveTo>
                  <a:cubicBezTo>
                    <a:pt x="0" y="10477"/>
                    <a:pt x="2" y="10625"/>
                    <a:pt x="6" y="10771"/>
                  </a:cubicBezTo>
                  <a:lnTo>
                    <a:pt x="6" y="10771"/>
                  </a:lnTo>
                  <a:cubicBezTo>
                    <a:pt x="434" y="10909"/>
                    <a:pt x="724" y="10909"/>
                    <a:pt x="1164" y="10909"/>
                  </a:cubicBezTo>
                  <a:cubicBezTo>
                    <a:pt x="1164" y="10769"/>
                    <a:pt x="1164" y="10618"/>
                    <a:pt x="1304" y="10478"/>
                  </a:cubicBezTo>
                  <a:cubicBezTo>
                    <a:pt x="722" y="10478"/>
                    <a:pt x="431" y="10327"/>
                    <a:pt x="0" y="10327"/>
                  </a:cubicBezTo>
                  <a:close/>
                  <a:moveTo>
                    <a:pt x="0" y="10769"/>
                  </a:moveTo>
                  <a:cubicBezTo>
                    <a:pt x="0" y="12634"/>
                    <a:pt x="374" y="14126"/>
                    <a:pt x="1192" y="15316"/>
                  </a:cubicBezTo>
                  <a:lnTo>
                    <a:pt x="1192" y="15316"/>
                  </a:lnTo>
                  <a:cubicBezTo>
                    <a:pt x="420" y="14046"/>
                    <a:pt x="57" y="12562"/>
                    <a:pt x="6" y="10771"/>
                  </a:cubicBezTo>
                  <a:lnTo>
                    <a:pt x="6" y="10771"/>
                  </a:lnTo>
                  <a:cubicBezTo>
                    <a:pt x="4" y="10771"/>
                    <a:pt x="2" y="10770"/>
                    <a:pt x="0" y="10769"/>
                  </a:cubicBezTo>
                  <a:close/>
                  <a:moveTo>
                    <a:pt x="1192" y="15316"/>
                  </a:moveTo>
                  <a:lnTo>
                    <a:pt x="1192" y="15316"/>
                  </a:lnTo>
                  <a:cubicBezTo>
                    <a:pt x="1275" y="15452"/>
                    <a:pt x="1363" y="15586"/>
                    <a:pt x="1455" y="15717"/>
                  </a:cubicBezTo>
                  <a:cubicBezTo>
                    <a:pt x="3202" y="18046"/>
                    <a:pt x="6694" y="19210"/>
                    <a:pt x="11934" y="19210"/>
                  </a:cubicBezTo>
                  <a:cubicBezTo>
                    <a:pt x="7125" y="19210"/>
                    <a:pt x="3784" y="18185"/>
                    <a:pt x="1886" y="16148"/>
                  </a:cubicBezTo>
                  <a:cubicBezTo>
                    <a:pt x="1627" y="15888"/>
                    <a:pt x="1396" y="15611"/>
                    <a:pt x="1192" y="153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7441071" y="774150"/>
              <a:ext cx="647625" cy="498625"/>
            </a:xfrm>
            <a:custGeom>
              <a:avLst/>
              <a:gdLst/>
              <a:ahLst/>
              <a:cxnLst/>
              <a:rect l="l" t="t" r="r" b="b"/>
              <a:pathLst>
                <a:path w="25905" h="19945" extrusionOk="0">
                  <a:moveTo>
                    <a:pt x="22551" y="1"/>
                  </a:moveTo>
                  <a:cubicBezTo>
                    <a:pt x="22551" y="1"/>
                    <a:pt x="22411" y="1"/>
                    <a:pt x="22411" y="152"/>
                  </a:cubicBezTo>
                  <a:cubicBezTo>
                    <a:pt x="22411" y="443"/>
                    <a:pt x="22551" y="583"/>
                    <a:pt x="22551" y="734"/>
                  </a:cubicBezTo>
                  <a:cubicBezTo>
                    <a:pt x="22703" y="1025"/>
                    <a:pt x="22842" y="1165"/>
                    <a:pt x="22842" y="1456"/>
                  </a:cubicBezTo>
                  <a:cubicBezTo>
                    <a:pt x="23576" y="3063"/>
                    <a:pt x="24158" y="4809"/>
                    <a:pt x="24740" y="6847"/>
                  </a:cubicBezTo>
                  <a:lnTo>
                    <a:pt x="24740" y="6986"/>
                  </a:lnTo>
                  <a:cubicBezTo>
                    <a:pt x="25171" y="8442"/>
                    <a:pt x="25322" y="9897"/>
                    <a:pt x="25322" y="11061"/>
                  </a:cubicBezTo>
                  <a:cubicBezTo>
                    <a:pt x="25322" y="12959"/>
                    <a:pt x="24880" y="14554"/>
                    <a:pt x="24006" y="15869"/>
                  </a:cubicBezTo>
                  <a:cubicBezTo>
                    <a:pt x="22120" y="18198"/>
                    <a:pt x="18476" y="19362"/>
                    <a:pt x="12946" y="19362"/>
                  </a:cubicBezTo>
                  <a:lnTo>
                    <a:pt x="12516" y="19362"/>
                  </a:lnTo>
                  <a:cubicBezTo>
                    <a:pt x="7276" y="19362"/>
                    <a:pt x="3784" y="18198"/>
                    <a:pt x="2037" y="15869"/>
                  </a:cubicBezTo>
                  <a:cubicBezTo>
                    <a:pt x="1013" y="14414"/>
                    <a:pt x="582" y="12668"/>
                    <a:pt x="582" y="10479"/>
                  </a:cubicBezTo>
                  <a:lnTo>
                    <a:pt x="291" y="10479"/>
                  </a:lnTo>
                  <a:cubicBezTo>
                    <a:pt x="140" y="10479"/>
                    <a:pt x="140" y="10630"/>
                    <a:pt x="140" y="10630"/>
                  </a:cubicBezTo>
                  <a:cubicBezTo>
                    <a:pt x="0" y="13250"/>
                    <a:pt x="722" y="15287"/>
                    <a:pt x="2177" y="16742"/>
                  </a:cubicBezTo>
                  <a:cubicBezTo>
                    <a:pt x="4215" y="18780"/>
                    <a:pt x="7568" y="19793"/>
                    <a:pt x="12516" y="19944"/>
                  </a:cubicBezTo>
                  <a:lnTo>
                    <a:pt x="12946" y="19944"/>
                  </a:lnTo>
                  <a:cubicBezTo>
                    <a:pt x="18628" y="19944"/>
                    <a:pt x="22411" y="18629"/>
                    <a:pt x="24298" y="16160"/>
                  </a:cubicBezTo>
                  <a:cubicBezTo>
                    <a:pt x="25322" y="14845"/>
                    <a:pt x="25904" y="13098"/>
                    <a:pt x="25904" y="11061"/>
                  </a:cubicBezTo>
                  <a:cubicBezTo>
                    <a:pt x="25904" y="9897"/>
                    <a:pt x="25613" y="8442"/>
                    <a:pt x="25171" y="6847"/>
                  </a:cubicBezTo>
                  <a:lnTo>
                    <a:pt x="25171" y="6695"/>
                  </a:lnTo>
                  <a:cubicBezTo>
                    <a:pt x="24449" y="4227"/>
                    <a:pt x="23715" y="1899"/>
                    <a:pt x="22842" y="152"/>
                  </a:cubicBezTo>
                  <a:cubicBezTo>
                    <a:pt x="22842" y="1"/>
                    <a:pt x="22703" y="1"/>
                    <a:pt x="22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7484721" y="814325"/>
              <a:ext cx="505600" cy="240150"/>
            </a:xfrm>
            <a:custGeom>
              <a:avLst/>
              <a:gdLst/>
              <a:ahLst/>
              <a:cxnLst/>
              <a:rect l="l" t="t" r="r" b="b"/>
              <a:pathLst>
                <a:path w="20224" h="9606" extrusionOk="0">
                  <a:moveTo>
                    <a:pt x="19932" y="0"/>
                  </a:moveTo>
                  <a:cubicBezTo>
                    <a:pt x="18919" y="1747"/>
                    <a:pt x="17755" y="3202"/>
                    <a:pt x="16439" y="4366"/>
                  </a:cubicBezTo>
                  <a:cubicBezTo>
                    <a:pt x="16882" y="4366"/>
                    <a:pt x="17173" y="4366"/>
                    <a:pt x="17312" y="4215"/>
                  </a:cubicBezTo>
                  <a:cubicBezTo>
                    <a:pt x="18337" y="3202"/>
                    <a:pt x="19350" y="2038"/>
                    <a:pt x="20223" y="583"/>
                  </a:cubicBezTo>
                  <a:cubicBezTo>
                    <a:pt x="20083" y="292"/>
                    <a:pt x="19932" y="140"/>
                    <a:pt x="19932" y="0"/>
                  </a:cubicBezTo>
                  <a:close/>
                  <a:moveTo>
                    <a:pt x="16730" y="4797"/>
                  </a:moveTo>
                  <a:lnTo>
                    <a:pt x="16713" y="4814"/>
                  </a:lnTo>
                  <a:lnTo>
                    <a:pt x="16713" y="4814"/>
                  </a:lnTo>
                  <a:cubicBezTo>
                    <a:pt x="16719" y="4809"/>
                    <a:pt x="16725" y="4803"/>
                    <a:pt x="16730" y="4797"/>
                  </a:cubicBezTo>
                  <a:close/>
                  <a:moveTo>
                    <a:pt x="16713" y="4814"/>
                  </a:moveTo>
                  <a:cubicBezTo>
                    <a:pt x="16568" y="4948"/>
                    <a:pt x="16294" y="4948"/>
                    <a:pt x="16148" y="4948"/>
                  </a:cubicBezTo>
                  <a:lnTo>
                    <a:pt x="16148" y="5240"/>
                  </a:lnTo>
                  <a:lnTo>
                    <a:pt x="16148" y="5379"/>
                  </a:lnTo>
                  <a:lnTo>
                    <a:pt x="16713" y="4814"/>
                  </a:lnTo>
                  <a:close/>
                  <a:moveTo>
                    <a:pt x="7708" y="8581"/>
                  </a:moveTo>
                  <a:cubicBezTo>
                    <a:pt x="5961" y="9023"/>
                    <a:pt x="4075" y="9163"/>
                    <a:pt x="2620" y="9163"/>
                  </a:cubicBezTo>
                  <a:cubicBezTo>
                    <a:pt x="1595" y="9163"/>
                    <a:pt x="874" y="9023"/>
                    <a:pt x="140" y="9023"/>
                  </a:cubicBezTo>
                  <a:cubicBezTo>
                    <a:pt x="0" y="9163"/>
                    <a:pt x="0" y="9314"/>
                    <a:pt x="0" y="9454"/>
                  </a:cubicBezTo>
                  <a:cubicBezTo>
                    <a:pt x="722" y="9605"/>
                    <a:pt x="1595" y="9605"/>
                    <a:pt x="2620" y="9605"/>
                  </a:cubicBezTo>
                  <a:cubicBezTo>
                    <a:pt x="4215" y="9605"/>
                    <a:pt x="6252" y="9454"/>
                    <a:pt x="8150" y="9023"/>
                  </a:cubicBezTo>
                  <a:lnTo>
                    <a:pt x="7708" y="8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7884921" y="919675"/>
              <a:ext cx="32625" cy="18375"/>
            </a:xfrm>
            <a:custGeom>
              <a:avLst/>
              <a:gdLst/>
              <a:ahLst/>
              <a:cxnLst/>
              <a:rect l="l" t="t" r="r" b="b"/>
              <a:pathLst>
                <a:path w="1305" h="735" extrusionOk="0">
                  <a:moveTo>
                    <a:pt x="1304" y="1"/>
                  </a:moveTo>
                  <a:cubicBezTo>
                    <a:pt x="1165" y="152"/>
                    <a:pt x="874" y="152"/>
                    <a:pt x="431" y="152"/>
                  </a:cubicBezTo>
                  <a:lnTo>
                    <a:pt x="1" y="583"/>
                  </a:lnTo>
                  <a:cubicBezTo>
                    <a:pt x="1" y="583"/>
                    <a:pt x="1" y="734"/>
                    <a:pt x="140" y="734"/>
                  </a:cubicBezTo>
                  <a:cubicBezTo>
                    <a:pt x="292" y="734"/>
                    <a:pt x="583" y="734"/>
                    <a:pt x="722" y="583"/>
                  </a:cubicBezTo>
                  <a:cubicBezTo>
                    <a:pt x="874" y="443"/>
                    <a:pt x="1165" y="292"/>
                    <a:pt x="1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7652071" y="832375"/>
              <a:ext cx="229100" cy="229375"/>
            </a:xfrm>
            <a:custGeom>
              <a:avLst/>
              <a:gdLst/>
              <a:ahLst/>
              <a:cxnLst/>
              <a:rect l="l" t="t" r="r" b="b"/>
              <a:pathLst>
                <a:path w="9164" h="9175" extrusionOk="0">
                  <a:moveTo>
                    <a:pt x="4506" y="0"/>
                  </a:moveTo>
                  <a:cubicBezTo>
                    <a:pt x="2038" y="0"/>
                    <a:pt x="1" y="2038"/>
                    <a:pt x="1" y="4518"/>
                  </a:cubicBezTo>
                  <a:cubicBezTo>
                    <a:pt x="1" y="7137"/>
                    <a:pt x="2038" y="9174"/>
                    <a:pt x="4506" y="9174"/>
                  </a:cubicBezTo>
                  <a:cubicBezTo>
                    <a:pt x="7126" y="9174"/>
                    <a:pt x="9163" y="7137"/>
                    <a:pt x="9163" y="4518"/>
                  </a:cubicBezTo>
                  <a:cubicBezTo>
                    <a:pt x="9163" y="2038"/>
                    <a:pt x="7126" y="0"/>
                    <a:pt x="4506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7644796" y="825100"/>
              <a:ext cx="243650" cy="240150"/>
            </a:xfrm>
            <a:custGeom>
              <a:avLst/>
              <a:gdLst/>
              <a:ahLst/>
              <a:cxnLst/>
              <a:rect l="l" t="t" r="r" b="b"/>
              <a:pathLst>
                <a:path w="9746" h="9606" extrusionOk="0">
                  <a:moveTo>
                    <a:pt x="4797" y="443"/>
                  </a:moveTo>
                  <a:cubicBezTo>
                    <a:pt x="7277" y="443"/>
                    <a:pt x="9163" y="2480"/>
                    <a:pt x="9163" y="4809"/>
                  </a:cubicBezTo>
                  <a:cubicBezTo>
                    <a:pt x="9163" y="7277"/>
                    <a:pt x="7277" y="9174"/>
                    <a:pt x="4797" y="9174"/>
                  </a:cubicBezTo>
                  <a:cubicBezTo>
                    <a:pt x="2469" y="9174"/>
                    <a:pt x="431" y="7277"/>
                    <a:pt x="431" y="4809"/>
                  </a:cubicBezTo>
                  <a:cubicBezTo>
                    <a:pt x="431" y="2480"/>
                    <a:pt x="2469" y="443"/>
                    <a:pt x="4797" y="443"/>
                  </a:cubicBezTo>
                  <a:close/>
                  <a:moveTo>
                    <a:pt x="4797" y="0"/>
                  </a:moveTo>
                  <a:cubicBezTo>
                    <a:pt x="2178" y="0"/>
                    <a:pt x="1" y="2189"/>
                    <a:pt x="1" y="4809"/>
                  </a:cubicBezTo>
                  <a:cubicBezTo>
                    <a:pt x="1" y="7568"/>
                    <a:pt x="2178" y="9605"/>
                    <a:pt x="4797" y="9605"/>
                  </a:cubicBezTo>
                  <a:cubicBezTo>
                    <a:pt x="7568" y="9605"/>
                    <a:pt x="9745" y="7568"/>
                    <a:pt x="9745" y="4809"/>
                  </a:cubicBezTo>
                  <a:cubicBezTo>
                    <a:pt x="9745" y="2189"/>
                    <a:pt x="7568" y="0"/>
                    <a:pt x="4797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7677396" y="857975"/>
              <a:ext cx="178450" cy="178150"/>
            </a:xfrm>
            <a:custGeom>
              <a:avLst/>
              <a:gdLst/>
              <a:ahLst/>
              <a:cxnLst/>
              <a:rect l="l" t="t" r="r" b="b"/>
              <a:pathLst>
                <a:path w="7138" h="7126" extrusionOk="0">
                  <a:moveTo>
                    <a:pt x="3493" y="1"/>
                  </a:moveTo>
                  <a:cubicBezTo>
                    <a:pt x="1607" y="1"/>
                    <a:pt x="1" y="1596"/>
                    <a:pt x="1" y="3494"/>
                  </a:cubicBezTo>
                  <a:cubicBezTo>
                    <a:pt x="1" y="5531"/>
                    <a:pt x="1607" y="7126"/>
                    <a:pt x="3493" y="7126"/>
                  </a:cubicBezTo>
                  <a:cubicBezTo>
                    <a:pt x="5531" y="7126"/>
                    <a:pt x="7137" y="5531"/>
                    <a:pt x="7137" y="3494"/>
                  </a:cubicBezTo>
                  <a:cubicBezTo>
                    <a:pt x="7137" y="1596"/>
                    <a:pt x="5531" y="1"/>
                    <a:pt x="3493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7703021" y="941525"/>
              <a:ext cx="127200" cy="11075"/>
            </a:xfrm>
            <a:custGeom>
              <a:avLst/>
              <a:gdLst/>
              <a:ahLst/>
              <a:cxnLst/>
              <a:rect l="l" t="t" r="r" b="b"/>
              <a:pathLst>
                <a:path w="5088" h="443" extrusionOk="0">
                  <a:moveTo>
                    <a:pt x="140" y="0"/>
                  </a:moveTo>
                  <a:cubicBezTo>
                    <a:pt x="0" y="0"/>
                    <a:pt x="0" y="0"/>
                    <a:pt x="0" y="152"/>
                  </a:cubicBezTo>
                  <a:cubicBezTo>
                    <a:pt x="0" y="291"/>
                    <a:pt x="0" y="443"/>
                    <a:pt x="140" y="443"/>
                  </a:cubicBezTo>
                  <a:lnTo>
                    <a:pt x="4797" y="443"/>
                  </a:lnTo>
                  <a:cubicBezTo>
                    <a:pt x="4948" y="443"/>
                    <a:pt x="5088" y="291"/>
                    <a:pt x="5088" y="152"/>
                  </a:cubicBezTo>
                  <a:cubicBezTo>
                    <a:pt x="5088" y="0"/>
                    <a:pt x="4948" y="0"/>
                    <a:pt x="4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7724846" y="894375"/>
              <a:ext cx="83550" cy="14575"/>
            </a:xfrm>
            <a:custGeom>
              <a:avLst/>
              <a:gdLst/>
              <a:ahLst/>
              <a:cxnLst/>
              <a:rect l="l" t="t" r="r" b="b"/>
              <a:pathLst>
                <a:path w="3342" h="583" extrusionOk="0">
                  <a:moveTo>
                    <a:pt x="140" y="0"/>
                  </a:moveTo>
                  <a:cubicBezTo>
                    <a:pt x="140" y="0"/>
                    <a:pt x="0" y="140"/>
                    <a:pt x="0" y="291"/>
                  </a:cubicBezTo>
                  <a:cubicBezTo>
                    <a:pt x="0" y="431"/>
                    <a:pt x="140" y="582"/>
                    <a:pt x="140" y="582"/>
                  </a:cubicBezTo>
                  <a:lnTo>
                    <a:pt x="3051" y="582"/>
                  </a:lnTo>
                  <a:cubicBezTo>
                    <a:pt x="3202" y="582"/>
                    <a:pt x="3342" y="431"/>
                    <a:pt x="3342" y="291"/>
                  </a:cubicBezTo>
                  <a:cubicBezTo>
                    <a:pt x="3342" y="140"/>
                    <a:pt x="3202" y="0"/>
                    <a:pt x="3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7724846" y="985175"/>
              <a:ext cx="83550" cy="11075"/>
            </a:xfrm>
            <a:custGeom>
              <a:avLst/>
              <a:gdLst/>
              <a:ahLst/>
              <a:cxnLst/>
              <a:rect l="l" t="t" r="r" b="b"/>
              <a:pathLst>
                <a:path w="3342" h="443" extrusionOk="0">
                  <a:moveTo>
                    <a:pt x="140" y="1"/>
                  </a:moveTo>
                  <a:cubicBezTo>
                    <a:pt x="140" y="1"/>
                    <a:pt x="0" y="1"/>
                    <a:pt x="0" y="152"/>
                  </a:cubicBezTo>
                  <a:cubicBezTo>
                    <a:pt x="0" y="292"/>
                    <a:pt x="140" y="443"/>
                    <a:pt x="140" y="443"/>
                  </a:cubicBezTo>
                  <a:lnTo>
                    <a:pt x="3051" y="443"/>
                  </a:lnTo>
                  <a:cubicBezTo>
                    <a:pt x="3202" y="443"/>
                    <a:pt x="3342" y="292"/>
                    <a:pt x="3342" y="152"/>
                  </a:cubicBezTo>
                  <a:cubicBezTo>
                    <a:pt x="3342" y="1"/>
                    <a:pt x="3202" y="1"/>
                    <a:pt x="3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7681171" y="919675"/>
              <a:ext cx="192725" cy="134800"/>
            </a:xfrm>
            <a:custGeom>
              <a:avLst/>
              <a:gdLst/>
              <a:ahLst/>
              <a:cxnLst/>
              <a:rect l="l" t="t" r="r" b="b"/>
              <a:pathLst>
                <a:path w="7709" h="5392" extrusionOk="0">
                  <a:moveTo>
                    <a:pt x="7568" y="1"/>
                  </a:moveTo>
                  <a:cubicBezTo>
                    <a:pt x="7417" y="292"/>
                    <a:pt x="7126" y="583"/>
                    <a:pt x="6986" y="734"/>
                  </a:cubicBezTo>
                  <a:lnTo>
                    <a:pt x="6986" y="1026"/>
                  </a:lnTo>
                  <a:cubicBezTo>
                    <a:pt x="6986" y="3063"/>
                    <a:pt x="5380" y="4658"/>
                    <a:pt x="3342" y="4658"/>
                  </a:cubicBezTo>
                  <a:cubicBezTo>
                    <a:pt x="2469" y="4658"/>
                    <a:pt x="1596" y="4227"/>
                    <a:pt x="874" y="3645"/>
                  </a:cubicBezTo>
                  <a:cubicBezTo>
                    <a:pt x="583" y="3645"/>
                    <a:pt x="292" y="3785"/>
                    <a:pt x="1" y="3785"/>
                  </a:cubicBezTo>
                  <a:cubicBezTo>
                    <a:pt x="583" y="4518"/>
                    <a:pt x="1305" y="4949"/>
                    <a:pt x="2178" y="5240"/>
                  </a:cubicBezTo>
                  <a:cubicBezTo>
                    <a:pt x="2469" y="5391"/>
                    <a:pt x="2912" y="5391"/>
                    <a:pt x="3342" y="5391"/>
                  </a:cubicBezTo>
                  <a:cubicBezTo>
                    <a:pt x="5822" y="5391"/>
                    <a:pt x="7708" y="3494"/>
                    <a:pt x="7708" y="1026"/>
                  </a:cubicBezTo>
                  <a:cubicBezTo>
                    <a:pt x="7708" y="734"/>
                    <a:pt x="7708" y="443"/>
                    <a:pt x="7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7681171" y="945300"/>
              <a:ext cx="192725" cy="109175"/>
            </a:xfrm>
            <a:custGeom>
              <a:avLst/>
              <a:gdLst/>
              <a:ahLst/>
              <a:cxnLst/>
              <a:rect l="l" t="t" r="r" b="b"/>
              <a:pathLst>
                <a:path w="7709" h="4367" extrusionOk="0"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1" y="2760"/>
                  </a:moveTo>
                  <a:lnTo>
                    <a:pt x="1" y="2760"/>
                  </a:lnTo>
                  <a:cubicBezTo>
                    <a:pt x="583" y="3493"/>
                    <a:pt x="1305" y="3924"/>
                    <a:pt x="2178" y="4215"/>
                  </a:cubicBezTo>
                  <a:cubicBezTo>
                    <a:pt x="1305" y="3924"/>
                    <a:pt x="583" y="3493"/>
                    <a:pt x="1" y="2760"/>
                  </a:cubicBezTo>
                  <a:close/>
                  <a:moveTo>
                    <a:pt x="7708" y="1"/>
                  </a:moveTo>
                  <a:lnTo>
                    <a:pt x="7708" y="1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7703021" y="938025"/>
              <a:ext cx="152825" cy="98100"/>
            </a:xfrm>
            <a:custGeom>
              <a:avLst/>
              <a:gdLst/>
              <a:ahLst/>
              <a:cxnLst/>
              <a:rect l="l" t="t" r="r" b="b"/>
              <a:pathLst>
                <a:path w="6113" h="3924" extrusionOk="0">
                  <a:moveTo>
                    <a:pt x="6112" y="0"/>
                  </a:moveTo>
                  <a:cubicBezTo>
                    <a:pt x="5239" y="722"/>
                    <a:pt x="4215" y="1304"/>
                    <a:pt x="3341" y="1887"/>
                  </a:cubicBezTo>
                  <a:lnTo>
                    <a:pt x="3924" y="1887"/>
                  </a:lnTo>
                  <a:cubicBezTo>
                    <a:pt x="4075" y="1887"/>
                    <a:pt x="4215" y="1887"/>
                    <a:pt x="4215" y="2038"/>
                  </a:cubicBezTo>
                  <a:cubicBezTo>
                    <a:pt x="4215" y="2178"/>
                    <a:pt x="4075" y="2329"/>
                    <a:pt x="3924" y="2329"/>
                  </a:cubicBezTo>
                  <a:lnTo>
                    <a:pt x="2177" y="2329"/>
                  </a:lnTo>
                  <a:cubicBezTo>
                    <a:pt x="1304" y="2620"/>
                    <a:pt x="582" y="2760"/>
                    <a:pt x="0" y="2911"/>
                  </a:cubicBezTo>
                  <a:cubicBezTo>
                    <a:pt x="722" y="3493"/>
                    <a:pt x="1595" y="3924"/>
                    <a:pt x="2468" y="3924"/>
                  </a:cubicBezTo>
                  <a:cubicBezTo>
                    <a:pt x="4506" y="3924"/>
                    <a:pt x="6112" y="2329"/>
                    <a:pt x="6112" y="292"/>
                  </a:cubicBezTo>
                  <a:lnTo>
                    <a:pt x="61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7757446" y="985175"/>
              <a:ext cx="50950" cy="11075"/>
            </a:xfrm>
            <a:custGeom>
              <a:avLst/>
              <a:gdLst/>
              <a:ahLst/>
              <a:cxnLst/>
              <a:rect l="l" t="t" r="r" b="b"/>
              <a:pathLst>
                <a:path w="2038" h="443" extrusionOk="0">
                  <a:moveTo>
                    <a:pt x="1164" y="1"/>
                  </a:moveTo>
                  <a:cubicBezTo>
                    <a:pt x="734" y="152"/>
                    <a:pt x="291" y="292"/>
                    <a:pt x="0" y="443"/>
                  </a:cubicBezTo>
                  <a:lnTo>
                    <a:pt x="1747" y="443"/>
                  </a:lnTo>
                  <a:cubicBezTo>
                    <a:pt x="1898" y="443"/>
                    <a:pt x="2038" y="292"/>
                    <a:pt x="2038" y="152"/>
                  </a:cubicBezTo>
                  <a:cubicBezTo>
                    <a:pt x="2038" y="1"/>
                    <a:pt x="1898" y="1"/>
                    <a:pt x="1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7888421" y="945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7666621" y="1014275"/>
              <a:ext cx="10800" cy="14575"/>
            </a:xfrm>
            <a:custGeom>
              <a:avLst/>
              <a:gdLst/>
              <a:ahLst/>
              <a:cxnLst/>
              <a:rect l="l" t="t" r="r" b="b"/>
              <a:pathLst>
                <a:path w="432" h="583" extrusionOk="0">
                  <a:moveTo>
                    <a:pt x="1" y="1"/>
                  </a:moveTo>
                  <a:lnTo>
                    <a:pt x="1" y="1"/>
                  </a:lnTo>
                  <a:cubicBezTo>
                    <a:pt x="141" y="152"/>
                    <a:pt x="292" y="443"/>
                    <a:pt x="432" y="583"/>
                  </a:cubicBezTo>
                  <a:lnTo>
                    <a:pt x="432" y="583"/>
                  </a:lnTo>
                  <a:cubicBezTo>
                    <a:pt x="292" y="443"/>
                    <a:pt x="141" y="152"/>
                    <a:pt x="1" y="1"/>
                  </a:cubicBezTo>
                  <a:close/>
                </a:path>
              </a:pathLst>
            </a:custGeom>
            <a:solidFill>
              <a:srgbClr val="DB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7688446" y="1039900"/>
              <a:ext cx="43700" cy="21850"/>
            </a:xfrm>
            <a:custGeom>
              <a:avLst/>
              <a:gdLst/>
              <a:ahLst/>
              <a:cxnLst/>
              <a:rect l="l" t="t" r="r" b="b"/>
              <a:pathLst>
                <a:path w="1748" h="874" extrusionOk="0">
                  <a:moveTo>
                    <a:pt x="1" y="0"/>
                  </a:moveTo>
                  <a:lnTo>
                    <a:pt x="1" y="0"/>
                  </a:lnTo>
                  <a:cubicBezTo>
                    <a:pt x="583" y="431"/>
                    <a:pt x="1165" y="722"/>
                    <a:pt x="1747" y="873"/>
                  </a:cubicBezTo>
                  <a:cubicBezTo>
                    <a:pt x="1165" y="722"/>
                    <a:pt x="583" y="431"/>
                    <a:pt x="1" y="0"/>
                  </a:cubicBez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7677396" y="1028825"/>
              <a:ext cx="11075" cy="11100"/>
            </a:xfrm>
            <a:custGeom>
              <a:avLst/>
              <a:gdLst/>
              <a:ahLst/>
              <a:cxnLst/>
              <a:rect l="l" t="t" r="r" b="b"/>
              <a:pathLst>
                <a:path w="443" h="444" extrusionOk="0">
                  <a:moveTo>
                    <a:pt x="1" y="1"/>
                  </a:moveTo>
                  <a:lnTo>
                    <a:pt x="1" y="1"/>
                  </a:lnTo>
                  <a:lnTo>
                    <a:pt x="443" y="443"/>
                  </a:lnTo>
                  <a:lnTo>
                    <a:pt x="443" y="443"/>
                  </a:ln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7764721" y="106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7673896" y="908925"/>
              <a:ext cx="200000" cy="105375"/>
            </a:xfrm>
            <a:custGeom>
              <a:avLst/>
              <a:gdLst/>
              <a:ahLst/>
              <a:cxnLst/>
              <a:rect l="l" t="t" r="r" b="b"/>
              <a:pathLst>
                <a:path w="8000" h="4215" extrusionOk="0">
                  <a:moveTo>
                    <a:pt x="7708" y="0"/>
                  </a:moveTo>
                  <a:cubicBezTo>
                    <a:pt x="7568" y="140"/>
                    <a:pt x="7417" y="431"/>
                    <a:pt x="7126" y="582"/>
                  </a:cubicBezTo>
                  <a:cubicBezTo>
                    <a:pt x="7277" y="722"/>
                    <a:pt x="7277" y="1013"/>
                    <a:pt x="7277" y="1164"/>
                  </a:cubicBezTo>
                  <a:cubicBezTo>
                    <a:pt x="7417" y="1013"/>
                    <a:pt x="7708" y="722"/>
                    <a:pt x="7859" y="431"/>
                  </a:cubicBezTo>
                  <a:cubicBezTo>
                    <a:pt x="7999" y="873"/>
                    <a:pt x="7999" y="1164"/>
                    <a:pt x="7999" y="1455"/>
                  </a:cubicBezTo>
                  <a:lnTo>
                    <a:pt x="7999" y="1455"/>
                  </a:lnTo>
                  <a:cubicBezTo>
                    <a:pt x="7999" y="873"/>
                    <a:pt x="7999" y="431"/>
                    <a:pt x="7708" y="0"/>
                  </a:cubicBezTo>
                  <a:close/>
                  <a:moveTo>
                    <a:pt x="874" y="3633"/>
                  </a:moveTo>
                  <a:cubicBezTo>
                    <a:pt x="432" y="3633"/>
                    <a:pt x="141" y="3784"/>
                    <a:pt x="1" y="3784"/>
                  </a:cubicBezTo>
                  <a:cubicBezTo>
                    <a:pt x="141" y="3924"/>
                    <a:pt x="141" y="4075"/>
                    <a:pt x="292" y="4215"/>
                  </a:cubicBezTo>
                  <a:cubicBezTo>
                    <a:pt x="583" y="4215"/>
                    <a:pt x="874" y="4075"/>
                    <a:pt x="1165" y="4075"/>
                  </a:cubicBezTo>
                  <a:cubicBezTo>
                    <a:pt x="1014" y="3924"/>
                    <a:pt x="874" y="3784"/>
                    <a:pt x="874" y="3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7662846" y="901650"/>
              <a:ext cx="225600" cy="163600"/>
            </a:xfrm>
            <a:custGeom>
              <a:avLst/>
              <a:gdLst/>
              <a:ahLst/>
              <a:cxnLst/>
              <a:rect l="l" t="t" r="r" b="b"/>
              <a:pathLst>
                <a:path w="9024" h="6544" extrusionOk="0">
                  <a:moveTo>
                    <a:pt x="8441" y="0"/>
                  </a:moveTo>
                  <a:cubicBezTo>
                    <a:pt x="8441" y="0"/>
                    <a:pt x="8301" y="0"/>
                    <a:pt x="8301" y="140"/>
                  </a:cubicBezTo>
                  <a:cubicBezTo>
                    <a:pt x="8301" y="140"/>
                    <a:pt x="8150" y="140"/>
                    <a:pt x="8150" y="291"/>
                  </a:cubicBezTo>
                  <a:cubicBezTo>
                    <a:pt x="8441" y="722"/>
                    <a:pt x="8441" y="1164"/>
                    <a:pt x="8441" y="1747"/>
                  </a:cubicBezTo>
                  <a:cubicBezTo>
                    <a:pt x="8441" y="4215"/>
                    <a:pt x="6555" y="6112"/>
                    <a:pt x="4075" y="6112"/>
                  </a:cubicBezTo>
                  <a:cubicBezTo>
                    <a:pt x="3645" y="6112"/>
                    <a:pt x="3202" y="6112"/>
                    <a:pt x="2911" y="5961"/>
                  </a:cubicBezTo>
                  <a:cubicBezTo>
                    <a:pt x="2038" y="5670"/>
                    <a:pt x="1316" y="5239"/>
                    <a:pt x="734" y="4506"/>
                  </a:cubicBezTo>
                  <a:cubicBezTo>
                    <a:pt x="583" y="4366"/>
                    <a:pt x="583" y="4215"/>
                    <a:pt x="443" y="4075"/>
                  </a:cubicBezTo>
                  <a:lnTo>
                    <a:pt x="292" y="4075"/>
                  </a:lnTo>
                  <a:cubicBezTo>
                    <a:pt x="152" y="4075"/>
                    <a:pt x="152" y="4075"/>
                    <a:pt x="152" y="4215"/>
                  </a:cubicBezTo>
                  <a:cubicBezTo>
                    <a:pt x="0" y="4366"/>
                    <a:pt x="0" y="4366"/>
                    <a:pt x="152" y="4506"/>
                  </a:cubicBezTo>
                  <a:cubicBezTo>
                    <a:pt x="292" y="4657"/>
                    <a:pt x="443" y="4948"/>
                    <a:pt x="583" y="5088"/>
                  </a:cubicBezTo>
                  <a:lnTo>
                    <a:pt x="1025" y="5530"/>
                  </a:lnTo>
                  <a:cubicBezTo>
                    <a:pt x="1607" y="5961"/>
                    <a:pt x="2189" y="6252"/>
                    <a:pt x="2771" y="6403"/>
                  </a:cubicBezTo>
                  <a:cubicBezTo>
                    <a:pt x="3202" y="6543"/>
                    <a:pt x="3645" y="6543"/>
                    <a:pt x="4075" y="6543"/>
                  </a:cubicBezTo>
                  <a:cubicBezTo>
                    <a:pt x="6846" y="6543"/>
                    <a:pt x="9023" y="4506"/>
                    <a:pt x="9023" y="1747"/>
                  </a:cubicBezTo>
                  <a:cubicBezTo>
                    <a:pt x="9023" y="1164"/>
                    <a:pt x="8884" y="722"/>
                    <a:pt x="8732" y="140"/>
                  </a:cubicBezTo>
                  <a:cubicBezTo>
                    <a:pt x="8732" y="140"/>
                    <a:pt x="8592" y="0"/>
                    <a:pt x="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7815646" y="941525"/>
              <a:ext cx="14575" cy="11075"/>
            </a:xfrm>
            <a:custGeom>
              <a:avLst/>
              <a:gdLst/>
              <a:ahLst/>
              <a:cxnLst/>
              <a:rect l="l" t="t" r="r" b="b"/>
              <a:pathLst>
                <a:path w="583" h="443" extrusionOk="0">
                  <a:moveTo>
                    <a:pt x="583" y="0"/>
                  </a:moveTo>
                  <a:cubicBezTo>
                    <a:pt x="443" y="152"/>
                    <a:pt x="292" y="291"/>
                    <a:pt x="1" y="443"/>
                  </a:cubicBezTo>
                  <a:lnTo>
                    <a:pt x="292" y="443"/>
                  </a:lnTo>
                  <a:cubicBezTo>
                    <a:pt x="443" y="443"/>
                    <a:pt x="583" y="291"/>
                    <a:pt x="583" y="152"/>
                  </a:cubicBez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7724846" y="985175"/>
              <a:ext cx="61725" cy="11075"/>
            </a:xfrm>
            <a:custGeom>
              <a:avLst/>
              <a:gdLst/>
              <a:ahLst/>
              <a:cxnLst/>
              <a:rect l="l" t="t" r="r" b="b"/>
              <a:pathLst>
                <a:path w="2469" h="443" extrusionOk="0">
                  <a:moveTo>
                    <a:pt x="1165" y="1"/>
                  </a:moveTo>
                  <a:cubicBezTo>
                    <a:pt x="722" y="152"/>
                    <a:pt x="431" y="152"/>
                    <a:pt x="0" y="292"/>
                  </a:cubicBezTo>
                  <a:cubicBezTo>
                    <a:pt x="0" y="443"/>
                    <a:pt x="140" y="443"/>
                    <a:pt x="140" y="443"/>
                  </a:cubicBezTo>
                  <a:lnTo>
                    <a:pt x="1304" y="443"/>
                  </a:lnTo>
                  <a:cubicBezTo>
                    <a:pt x="1595" y="292"/>
                    <a:pt x="2038" y="152"/>
                    <a:pt x="2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7051621" y="574900"/>
              <a:ext cx="629575" cy="552325"/>
            </a:xfrm>
            <a:custGeom>
              <a:avLst/>
              <a:gdLst/>
              <a:ahLst/>
              <a:cxnLst/>
              <a:rect l="l" t="t" r="r" b="b"/>
              <a:pathLst>
                <a:path w="25183" h="22093" extrusionOk="0">
                  <a:moveTo>
                    <a:pt x="12284" y="0"/>
                  </a:moveTo>
                  <a:cubicBezTo>
                    <a:pt x="8452" y="0"/>
                    <a:pt x="4886" y="679"/>
                    <a:pt x="3493" y="2883"/>
                  </a:cubicBezTo>
                  <a:cubicBezTo>
                    <a:pt x="1" y="8553"/>
                    <a:pt x="16009" y="21511"/>
                    <a:pt x="16742" y="22093"/>
                  </a:cubicBezTo>
                  <a:lnTo>
                    <a:pt x="16882" y="22093"/>
                  </a:lnTo>
                  <a:cubicBezTo>
                    <a:pt x="17033" y="22093"/>
                    <a:pt x="17173" y="22093"/>
                    <a:pt x="17173" y="21942"/>
                  </a:cubicBezTo>
                  <a:cubicBezTo>
                    <a:pt x="17324" y="21802"/>
                    <a:pt x="17324" y="21651"/>
                    <a:pt x="17173" y="21511"/>
                  </a:cubicBezTo>
                  <a:cubicBezTo>
                    <a:pt x="12667" y="17867"/>
                    <a:pt x="1456" y="7540"/>
                    <a:pt x="4075" y="3314"/>
                  </a:cubicBezTo>
                  <a:cubicBezTo>
                    <a:pt x="5301" y="1309"/>
                    <a:pt x="8571" y="690"/>
                    <a:pt x="12151" y="690"/>
                  </a:cubicBezTo>
                  <a:cubicBezTo>
                    <a:pt x="17927" y="690"/>
                    <a:pt x="24507" y="2301"/>
                    <a:pt x="24601" y="2301"/>
                  </a:cubicBezTo>
                  <a:cubicBezTo>
                    <a:pt x="24685" y="2342"/>
                    <a:pt x="24757" y="2359"/>
                    <a:pt x="24816" y="2359"/>
                  </a:cubicBezTo>
                  <a:cubicBezTo>
                    <a:pt x="24961" y="2359"/>
                    <a:pt x="25032" y="2257"/>
                    <a:pt x="25032" y="2150"/>
                  </a:cubicBezTo>
                  <a:cubicBezTo>
                    <a:pt x="25183" y="1859"/>
                    <a:pt x="25032" y="1719"/>
                    <a:pt x="24892" y="1719"/>
                  </a:cubicBezTo>
                  <a:cubicBezTo>
                    <a:pt x="24451" y="1544"/>
                    <a:pt x="18065" y="0"/>
                    <a:pt x="12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7852021" y="574900"/>
              <a:ext cx="629600" cy="552325"/>
            </a:xfrm>
            <a:custGeom>
              <a:avLst/>
              <a:gdLst/>
              <a:ahLst/>
              <a:cxnLst/>
              <a:rect l="l" t="t" r="r" b="b"/>
              <a:pathLst>
                <a:path w="25184" h="22093" extrusionOk="0">
                  <a:moveTo>
                    <a:pt x="12900" y="0"/>
                  </a:moveTo>
                  <a:cubicBezTo>
                    <a:pt x="7119" y="0"/>
                    <a:pt x="733" y="1544"/>
                    <a:pt x="292" y="1719"/>
                  </a:cubicBezTo>
                  <a:cubicBezTo>
                    <a:pt x="152" y="1719"/>
                    <a:pt x="1" y="1859"/>
                    <a:pt x="1" y="2150"/>
                  </a:cubicBezTo>
                  <a:cubicBezTo>
                    <a:pt x="108" y="2257"/>
                    <a:pt x="210" y="2359"/>
                    <a:pt x="314" y="2359"/>
                  </a:cubicBezTo>
                  <a:cubicBezTo>
                    <a:pt x="356" y="2359"/>
                    <a:pt x="399" y="2342"/>
                    <a:pt x="443" y="2301"/>
                  </a:cubicBezTo>
                  <a:cubicBezTo>
                    <a:pt x="583" y="2301"/>
                    <a:pt x="4949" y="1277"/>
                    <a:pt x="9606" y="846"/>
                  </a:cubicBezTo>
                  <a:cubicBezTo>
                    <a:pt x="10732" y="764"/>
                    <a:pt x="11784" y="723"/>
                    <a:pt x="12760" y="723"/>
                  </a:cubicBezTo>
                  <a:cubicBezTo>
                    <a:pt x="17079" y="723"/>
                    <a:pt x="19893" y="1538"/>
                    <a:pt x="20957" y="3314"/>
                  </a:cubicBezTo>
                  <a:cubicBezTo>
                    <a:pt x="23728" y="7540"/>
                    <a:pt x="12516" y="17867"/>
                    <a:pt x="8011" y="21511"/>
                  </a:cubicBezTo>
                  <a:cubicBezTo>
                    <a:pt x="7860" y="21651"/>
                    <a:pt x="7720" y="21802"/>
                    <a:pt x="7860" y="21942"/>
                  </a:cubicBezTo>
                  <a:cubicBezTo>
                    <a:pt x="8011" y="22093"/>
                    <a:pt x="8151" y="22093"/>
                    <a:pt x="8151" y="22093"/>
                  </a:cubicBezTo>
                  <a:lnTo>
                    <a:pt x="8442" y="22093"/>
                  </a:lnTo>
                  <a:cubicBezTo>
                    <a:pt x="9175" y="21511"/>
                    <a:pt x="25183" y="8553"/>
                    <a:pt x="21691" y="2883"/>
                  </a:cubicBezTo>
                  <a:cubicBezTo>
                    <a:pt x="20298" y="679"/>
                    <a:pt x="16732" y="0"/>
                    <a:pt x="129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85CFDB25-A0D0-4C0D-773B-1DAD96F35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897997"/>
              </p:ext>
            </p:extLst>
          </p:nvPr>
        </p:nvGraphicFramePr>
        <p:xfrm>
          <a:off x="671155" y="1728824"/>
          <a:ext cx="8148913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883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SPLIT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9262A64-2035-18C7-9FA0-BD0F11B6B1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7086088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Google Shape;1873;p51">
            <a:extLst>
              <a:ext uri="{FF2B5EF4-FFF2-40B4-BE49-F238E27FC236}">
                <a16:creationId xmlns:a16="http://schemas.microsoft.com/office/drawing/2014/main" id="{D3107B87-971E-3AE5-2359-61AFEBA6BCFF}"/>
              </a:ext>
            </a:extLst>
          </p:cNvPr>
          <p:cNvSpPr txBox="1">
            <a:spLocks/>
          </p:cNvSpPr>
          <p:nvPr/>
        </p:nvSpPr>
        <p:spPr>
          <a:xfrm>
            <a:off x="624959" y="2178172"/>
            <a:ext cx="333734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데이터 분리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4" name="Google Shape;1874;p51">
            <a:extLst>
              <a:ext uri="{FF2B5EF4-FFF2-40B4-BE49-F238E27FC236}">
                <a16:creationId xmlns:a16="http://schemas.microsoft.com/office/drawing/2014/main" id="{6A303754-A812-3FBA-BA3C-F34BBFF85681}"/>
              </a:ext>
            </a:extLst>
          </p:cNvPr>
          <p:cNvSpPr txBox="1">
            <a:spLocks/>
          </p:cNvSpPr>
          <p:nvPr/>
        </p:nvSpPr>
        <p:spPr>
          <a:xfrm>
            <a:off x="624958" y="2439315"/>
            <a:ext cx="3516644" cy="82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훈련데이터 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테스트데이터 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= 8 : 2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X : Features (9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개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y_US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 : HBP_US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y_EU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 : HBP_EU</a:t>
            </a:r>
          </a:p>
        </p:txBody>
      </p:sp>
      <p:sp>
        <p:nvSpPr>
          <p:cNvPr id="5" name="Google Shape;1877;p51">
            <a:extLst>
              <a:ext uri="{FF2B5EF4-FFF2-40B4-BE49-F238E27FC236}">
                <a16:creationId xmlns:a16="http://schemas.microsoft.com/office/drawing/2014/main" id="{DE9691B2-9154-7B62-7563-65B80E49769B}"/>
              </a:ext>
            </a:extLst>
          </p:cNvPr>
          <p:cNvSpPr/>
          <p:nvPr/>
        </p:nvSpPr>
        <p:spPr>
          <a:xfrm>
            <a:off x="445656" y="2178172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73;p51">
            <a:extLst>
              <a:ext uri="{FF2B5EF4-FFF2-40B4-BE49-F238E27FC236}">
                <a16:creationId xmlns:a16="http://schemas.microsoft.com/office/drawing/2014/main" id="{921154BE-BEBC-0BB7-84B5-86E0B7577F0A}"/>
              </a:ext>
            </a:extLst>
          </p:cNvPr>
          <p:cNvSpPr txBox="1">
            <a:spLocks/>
          </p:cNvSpPr>
          <p:nvPr/>
        </p:nvSpPr>
        <p:spPr>
          <a:xfrm>
            <a:off x="624958" y="3266006"/>
            <a:ext cx="333734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훈련데이터 검증 방식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7" name="Google Shape;1874;p51">
            <a:extLst>
              <a:ext uri="{FF2B5EF4-FFF2-40B4-BE49-F238E27FC236}">
                <a16:creationId xmlns:a16="http://schemas.microsoft.com/office/drawing/2014/main" id="{D58BB356-511F-81D9-6DDB-113757F679D8}"/>
              </a:ext>
            </a:extLst>
          </p:cNvPr>
          <p:cNvSpPr txBox="1">
            <a:spLocks/>
          </p:cNvSpPr>
          <p:nvPr/>
        </p:nvSpPr>
        <p:spPr>
          <a:xfrm>
            <a:off x="624958" y="3578589"/>
            <a:ext cx="3516644" cy="71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(K-FOLD)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WHY? 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신뢰성을 높이기 위해 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CV 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방식을 채택</a:t>
            </a: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CV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값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, K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값 모두 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로 통일하여 진행</a:t>
            </a:r>
            <a:endParaRPr lang="en-US" sz="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8" name="Google Shape;1877;p51">
            <a:extLst>
              <a:ext uri="{FF2B5EF4-FFF2-40B4-BE49-F238E27FC236}">
                <a16:creationId xmlns:a16="http://schemas.microsoft.com/office/drawing/2014/main" id="{BA91798E-DF69-A1F1-6A0A-4F7918041C92}"/>
              </a:ext>
            </a:extLst>
          </p:cNvPr>
          <p:cNvSpPr/>
          <p:nvPr/>
        </p:nvSpPr>
        <p:spPr>
          <a:xfrm>
            <a:off x="445655" y="3266006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873;p51">
            <a:extLst>
              <a:ext uri="{FF2B5EF4-FFF2-40B4-BE49-F238E27FC236}">
                <a16:creationId xmlns:a16="http://schemas.microsoft.com/office/drawing/2014/main" id="{A745B4BE-90CA-58FC-C6C0-8BFD7F2DFC73}"/>
              </a:ext>
            </a:extLst>
          </p:cNvPr>
          <p:cNvSpPr txBox="1">
            <a:spLocks/>
          </p:cNvSpPr>
          <p:nvPr/>
        </p:nvSpPr>
        <p:spPr>
          <a:xfrm>
            <a:off x="624958" y="1333048"/>
            <a:ext cx="4068765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데이터 누수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? 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0" name="Google Shape;1874;p51">
            <a:extLst>
              <a:ext uri="{FF2B5EF4-FFF2-40B4-BE49-F238E27FC236}">
                <a16:creationId xmlns:a16="http://schemas.microsoft.com/office/drawing/2014/main" id="{EFC000C6-A862-1E04-54DC-3B5F218E161F}"/>
              </a:ext>
            </a:extLst>
          </p:cNvPr>
          <p:cNvSpPr txBox="1">
            <a:spLocks/>
          </p:cNvSpPr>
          <p:nvPr/>
        </p:nvSpPr>
        <p:spPr>
          <a:xfrm>
            <a:off x="624958" y="1593535"/>
            <a:ext cx="4285121" cy="58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특성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타겟의 강한상관관계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(Target Leakage) –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해결 완료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테스트 데이터셋의 불완전 분리 </a:t>
            </a: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(Train-Test Contamination)</a:t>
            </a:r>
          </a:p>
          <a:p>
            <a:pPr marL="628650" lvl="1" indent="-171450">
              <a:buFontTx/>
              <a:buChar char="-"/>
            </a:pP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테스트 데이터셋 분리를 통해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DATA Leakage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방지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  <a:endParaRPr lang="en-US" altLang="ko-KR" sz="105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445655" y="1333048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FCB052-5FAF-5F66-5F84-A30A3069A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50" y="2322983"/>
            <a:ext cx="1855664" cy="2146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D05913-CF37-4C30-DFCF-9D769DC7165D}"/>
              </a:ext>
            </a:extLst>
          </p:cNvPr>
          <p:cNvGrpSpPr/>
          <p:nvPr/>
        </p:nvGrpSpPr>
        <p:grpSpPr>
          <a:xfrm>
            <a:off x="7207626" y="1333048"/>
            <a:ext cx="754013" cy="473614"/>
            <a:chOff x="1058403" y="113910"/>
            <a:chExt cx="754013" cy="473614"/>
          </a:xfrm>
          <a:solidFill>
            <a:schemeClr val="accent2">
              <a:lumMod val="75000"/>
            </a:schemeClr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F6CD1CF-D46C-7A72-F294-563FD5ADB053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사각형: 둥근 모서리 4">
              <a:extLst>
                <a:ext uri="{FF2B5EF4-FFF2-40B4-BE49-F238E27FC236}">
                  <a16:creationId xmlns:a16="http://schemas.microsoft.com/office/drawing/2014/main" id="{70363C12-0371-1DFB-A444-A8A7D3AC4EA1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Final data</a:t>
              </a: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(11422, 11)</a:t>
              </a:r>
              <a:endParaRPr lang="ko-KR" altLang="en-US" sz="900" kern="12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6B265-335E-1CEB-84A8-B3FFF39B00F6}"/>
              </a:ext>
            </a:extLst>
          </p:cNvPr>
          <p:cNvGrpSpPr/>
          <p:nvPr/>
        </p:nvGrpSpPr>
        <p:grpSpPr>
          <a:xfrm rot="7200000">
            <a:off x="7221198" y="1855012"/>
            <a:ext cx="159850" cy="186995"/>
            <a:chOff x="7165910" y="257220"/>
            <a:chExt cx="159850" cy="186995"/>
          </a:xfrm>
        </p:grpSpPr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F527CC0-2D72-0A6A-9DBC-2E4BE0C60BE3}"/>
                </a:ext>
              </a:extLst>
            </p:cNvPr>
            <p:cNvSpPr/>
            <p:nvPr/>
          </p:nvSpPr>
          <p:spPr>
            <a:xfrm>
              <a:off x="7165910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화살표: 오른쪽 4">
              <a:extLst>
                <a:ext uri="{FF2B5EF4-FFF2-40B4-BE49-F238E27FC236}">
                  <a16:creationId xmlns:a16="http://schemas.microsoft.com/office/drawing/2014/main" id="{DAC9A4C5-8377-0D2C-650E-C361662B3DFE}"/>
                </a:ext>
              </a:extLst>
            </p:cNvPr>
            <p:cNvSpPr txBox="1"/>
            <p:nvPr/>
          </p:nvSpPr>
          <p:spPr>
            <a:xfrm>
              <a:off x="7165910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538CBD-EF6D-405C-FDA7-C07E91AF8943}"/>
              </a:ext>
            </a:extLst>
          </p:cNvPr>
          <p:cNvGrpSpPr/>
          <p:nvPr/>
        </p:nvGrpSpPr>
        <p:grpSpPr>
          <a:xfrm rot="3600000">
            <a:off x="7775196" y="1860201"/>
            <a:ext cx="159850" cy="186995"/>
            <a:chOff x="7165910" y="257220"/>
            <a:chExt cx="159850" cy="186995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A2C7747F-F406-F59D-21F4-3506A7494083}"/>
                </a:ext>
              </a:extLst>
            </p:cNvPr>
            <p:cNvSpPr/>
            <p:nvPr/>
          </p:nvSpPr>
          <p:spPr>
            <a:xfrm>
              <a:off x="7165910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화살표: 오른쪽 4">
              <a:extLst>
                <a:ext uri="{FF2B5EF4-FFF2-40B4-BE49-F238E27FC236}">
                  <a16:creationId xmlns:a16="http://schemas.microsoft.com/office/drawing/2014/main" id="{857A0E0A-B8F1-909A-8947-C173F636C21D}"/>
                </a:ext>
              </a:extLst>
            </p:cNvPr>
            <p:cNvSpPr txBox="1"/>
            <p:nvPr/>
          </p:nvSpPr>
          <p:spPr>
            <a:xfrm>
              <a:off x="7165910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3C77CF-26BF-3EE7-BE5E-B4322E33434F}"/>
              </a:ext>
            </a:extLst>
          </p:cNvPr>
          <p:cNvGrpSpPr/>
          <p:nvPr/>
        </p:nvGrpSpPr>
        <p:grpSpPr>
          <a:xfrm>
            <a:off x="6647118" y="2039088"/>
            <a:ext cx="754013" cy="473614"/>
            <a:chOff x="1058403" y="113910"/>
            <a:chExt cx="754013" cy="473614"/>
          </a:xfrm>
          <a:solidFill>
            <a:schemeClr val="accent2"/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12CC0B8-00CB-DAC7-FADB-AEECAB2FCAD2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A23C6C32-1256-56B3-D5DF-63DB5D64013E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TRAIN</a:t>
              </a: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(9137, 11)</a:t>
              </a:r>
              <a:endParaRPr lang="ko-KR" altLang="en-US" sz="900" kern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E357A1-B066-84D4-21EA-F1463D532628}"/>
              </a:ext>
            </a:extLst>
          </p:cNvPr>
          <p:cNvGrpSpPr/>
          <p:nvPr/>
        </p:nvGrpSpPr>
        <p:grpSpPr>
          <a:xfrm>
            <a:off x="7765161" y="2037236"/>
            <a:ext cx="754013" cy="473614"/>
            <a:chOff x="1058403" y="113910"/>
            <a:chExt cx="754013" cy="473614"/>
          </a:xfrm>
          <a:solidFill>
            <a:schemeClr val="accent2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2ABA846-59F9-DB76-426E-B16E41CD879E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사각형: 둥근 모서리 4">
              <a:extLst>
                <a:ext uri="{FF2B5EF4-FFF2-40B4-BE49-F238E27FC236}">
                  <a16:creationId xmlns:a16="http://schemas.microsoft.com/office/drawing/2014/main" id="{7A844820-A58F-3B04-D586-154300FC874E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TEST</a:t>
              </a: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(2285, 11)</a:t>
              </a:r>
              <a:endParaRPr lang="ko-KR" altLang="en-US" sz="900" kern="12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FB345FF-053C-ACD2-CFDE-25D2CD7296B1}"/>
              </a:ext>
            </a:extLst>
          </p:cNvPr>
          <p:cNvSpPr txBox="1"/>
          <p:nvPr/>
        </p:nvSpPr>
        <p:spPr>
          <a:xfrm>
            <a:off x="6686104" y="1761553"/>
            <a:ext cx="5191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0.8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B80655-DC7A-89DE-82D4-504FD4E039D8}"/>
              </a:ext>
            </a:extLst>
          </p:cNvPr>
          <p:cNvSpPr txBox="1"/>
          <p:nvPr/>
        </p:nvSpPr>
        <p:spPr>
          <a:xfrm>
            <a:off x="7930554" y="1762231"/>
            <a:ext cx="5191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>
                <a:latin typeface="HY견명조" panose="02030600000101010101" pitchFamily="18" charset="-127"/>
                <a:ea typeface="HY견명조" panose="02030600000101010101" pitchFamily="18" charset="-127"/>
              </a:rPr>
              <a:t>0.2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0AE1C1-68D8-DCDE-5C61-E122E663E998}"/>
              </a:ext>
            </a:extLst>
          </p:cNvPr>
          <p:cNvGrpSpPr/>
          <p:nvPr/>
        </p:nvGrpSpPr>
        <p:grpSpPr>
          <a:xfrm rot="7200000">
            <a:off x="6741786" y="2560532"/>
            <a:ext cx="159850" cy="186995"/>
            <a:chOff x="7165910" y="257220"/>
            <a:chExt cx="159850" cy="186995"/>
          </a:xfrm>
        </p:grpSpPr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D0B3B379-8171-9879-C5BB-CC19A2F45CF5}"/>
                </a:ext>
              </a:extLst>
            </p:cNvPr>
            <p:cNvSpPr/>
            <p:nvPr/>
          </p:nvSpPr>
          <p:spPr>
            <a:xfrm>
              <a:off x="7165910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화살표: 오른쪽 4">
              <a:extLst>
                <a:ext uri="{FF2B5EF4-FFF2-40B4-BE49-F238E27FC236}">
                  <a16:creationId xmlns:a16="http://schemas.microsoft.com/office/drawing/2014/main" id="{5A9717E4-882E-E6FA-612F-2B3062AE6C14}"/>
                </a:ext>
              </a:extLst>
            </p:cNvPr>
            <p:cNvSpPr txBox="1"/>
            <p:nvPr/>
          </p:nvSpPr>
          <p:spPr>
            <a:xfrm>
              <a:off x="7165910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A3BE2D-7D42-2742-2D0A-ABFF07396ECD}"/>
              </a:ext>
            </a:extLst>
          </p:cNvPr>
          <p:cNvGrpSpPr/>
          <p:nvPr/>
        </p:nvGrpSpPr>
        <p:grpSpPr>
          <a:xfrm rot="3600000">
            <a:off x="8251568" y="2560473"/>
            <a:ext cx="159850" cy="186995"/>
            <a:chOff x="7165910" y="257220"/>
            <a:chExt cx="159850" cy="186995"/>
          </a:xfrm>
        </p:grpSpPr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EFF33515-4F39-C391-244E-0161A8B6D9AF}"/>
                </a:ext>
              </a:extLst>
            </p:cNvPr>
            <p:cNvSpPr/>
            <p:nvPr/>
          </p:nvSpPr>
          <p:spPr>
            <a:xfrm>
              <a:off x="7165910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화살표: 오른쪽 4">
              <a:extLst>
                <a:ext uri="{FF2B5EF4-FFF2-40B4-BE49-F238E27FC236}">
                  <a16:creationId xmlns:a16="http://schemas.microsoft.com/office/drawing/2014/main" id="{D961F520-F1CB-6773-25D2-43F7B3C29542}"/>
                </a:ext>
              </a:extLst>
            </p:cNvPr>
            <p:cNvSpPr txBox="1"/>
            <p:nvPr/>
          </p:nvSpPr>
          <p:spPr>
            <a:xfrm>
              <a:off x="7165910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8A9606-96D7-072A-8E2D-6CD4AA7321D9}"/>
              </a:ext>
            </a:extLst>
          </p:cNvPr>
          <p:cNvGrpSpPr/>
          <p:nvPr/>
        </p:nvGrpSpPr>
        <p:grpSpPr>
          <a:xfrm>
            <a:off x="6269862" y="2756065"/>
            <a:ext cx="754013" cy="473614"/>
            <a:chOff x="1058403" y="113910"/>
            <a:chExt cx="754013" cy="473614"/>
          </a:xfrm>
          <a:solidFill>
            <a:srgbClr val="00B050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06A111-9C12-D1AF-1C9C-8CED2ACA9421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사각형: 둥근 모서리 4">
              <a:extLst>
                <a:ext uri="{FF2B5EF4-FFF2-40B4-BE49-F238E27FC236}">
                  <a16:creationId xmlns:a16="http://schemas.microsoft.com/office/drawing/2014/main" id="{EFA12E17-A814-39CC-E8A8-B4928070F506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 err="1"/>
                <a:t>X_train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(9137, 9)</a:t>
              </a:r>
              <a:endParaRPr lang="ko-KR" altLang="en-US" sz="900" kern="12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7BE74D3-32E1-E822-8071-1D8FCBCC3B22}"/>
              </a:ext>
            </a:extLst>
          </p:cNvPr>
          <p:cNvGrpSpPr/>
          <p:nvPr/>
        </p:nvGrpSpPr>
        <p:grpSpPr>
          <a:xfrm>
            <a:off x="6269611" y="3371007"/>
            <a:ext cx="754013" cy="473614"/>
            <a:chOff x="1058403" y="113910"/>
            <a:chExt cx="754013" cy="473614"/>
          </a:xfrm>
          <a:solidFill>
            <a:srgbClr val="FF0000"/>
          </a:solidFill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123D05E-A2B7-D99A-0FB7-45B023FBBCF6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ABB006D5-DB10-44BB-830A-26F57C25EF22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 err="1"/>
                <a:t>y_train_US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(9137, )</a:t>
              </a:r>
              <a:endParaRPr lang="ko-KR" altLang="en-US" sz="900" kern="12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6F0997A-1757-6BA4-7FE6-824DF4F14970}"/>
              </a:ext>
            </a:extLst>
          </p:cNvPr>
          <p:cNvGrpSpPr/>
          <p:nvPr/>
        </p:nvGrpSpPr>
        <p:grpSpPr>
          <a:xfrm>
            <a:off x="6269360" y="3887046"/>
            <a:ext cx="754013" cy="473614"/>
            <a:chOff x="1058403" y="113910"/>
            <a:chExt cx="754013" cy="473614"/>
          </a:xfrm>
          <a:solidFill>
            <a:srgbClr val="0070C0"/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89976F1-C500-DBF3-2087-61F558E5ABFA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사각형: 둥근 모서리 4">
              <a:extLst>
                <a:ext uri="{FF2B5EF4-FFF2-40B4-BE49-F238E27FC236}">
                  <a16:creationId xmlns:a16="http://schemas.microsoft.com/office/drawing/2014/main" id="{3080BC2C-2587-9436-388F-2007B75EFD64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 err="1"/>
                <a:t>y_train_EU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(9137, )</a:t>
              </a:r>
              <a:endParaRPr lang="ko-KR" altLang="en-US" sz="900" kern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7F5667-1E47-3B8E-4B77-4545193F077E}"/>
              </a:ext>
            </a:extLst>
          </p:cNvPr>
          <p:cNvGrpSpPr/>
          <p:nvPr/>
        </p:nvGrpSpPr>
        <p:grpSpPr>
          <a:xfrm>
            <a:off x="8138306" y="2759147"/>
            <a:ext cx="754013" cy="473614"/>
            <a:chOff x="1058403" y="113910"/>
            <a:chExt cx="754013" cy="473614"/>
          </a:xfrm>
          <a:solidFill>
            <a:srgbClr val="00B050"/>
          </a:solidFill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DB1C946-7526-35CA-F045-57F5D412CF8E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사각형: 둥근 모서리 4">
              <a:extLst>
                <a:ext uri="{FF2B5EF4-FFF2-40B4-BE49-F238E27FC236}">
                  <a16:creationId xmlns:a16="http://schemas.microsoft.com/office/drawing/2014/main" id="{BF5C22C7-AA43-C821-9078-AF572A182ABD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 err="1"/>
                <a:t>X_test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(2285, 9)</a:t>
              </a:r>
              <a:endParaRPr lang="ko-KR" altLang="en-US" sz="900" kern="12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F00086A-CB86-A9B9-1ABA-DAA1DEFC6229}"/>
              </a:ext>
            </a:extLst>
          </p:cNvPr>
          <p:cNvGrpSpPr/>
          <p:nvPr/>
        </p:nvGrpSpPr>
        <p:grpSpPr>
          <a:xfrm>
            <a:off x="8138055" y="3374089"/>
            <a:ext cx="754013" cy="473614"/>
            <a:chOff x="1058403" y="113910"/>
            <a:chExt cx="754013" cy="473614"/>
          </a:xfrm>
          <a:solidFill>
            <a:srgbClr val="FF0000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4B88D45E-CB8D-9982-DF9B-7B458D1742B0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사각형: 둥근 모서리 4">
              <a:extLst>
                <a:ext uri="{FF2B5EF4-FFF2-40B4-BE49-F238E27FC236}">
                  <a16:creationId xmlns:a16="http://schemas.microsoft.com/office/drawing/2014/main" id="{D443C905-4F19-CB55-A51B-E09D148AFBA9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 err="1"/>
                <a:t>y_test_US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(2285, )</a:t>
              </a:r>
              <a:endParaRPr lang="ko-KR" altLang="en-US" sz="900" kern="12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E9DB6B1-9BA5-795D-22BA-BAD56CC9FEEB}"/>
              </a:ext>
            </a:extLst>
          </p:cNvPr>
          <p:cNvGrpSpPr/>
          <p:nvPr/>
        </p:nvGrpSpPr>
        <p:grpSpPr>
          <a:xfrm>
            <a:off x="8137804" y="3890128"/>
            <a:ext cx="754013" cy="473614"/>
            <a:chOff x="1058403" y="113910"/>
            <a:chExt cx="754013" cy="473614"/>
          </a:xfrm>
          <a:solidFill>
            <a:srgbClr val="0070C0"/>
          </a:solidFill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1AEC83B-C089-C211-B5D2-05B17F757BBE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사각형: 둥근 모서리 4">
              <a:extLst>
                <a:ext uri="{FF2B5EF4-FFF2-40B4-BE49-F238E27FC236}">
                  <a16:creationId xmlns:a16="http://schemas.microsoft.com/office/drawing/2014/main" id="{0407BD0F-DD8E-0A72-726C-418B8E9E242C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 err="1"/>
                <a:t>y_test_EU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(2285, )</a:t>
              </a:r>
              <a:endParaRPr lang="ko-KR" altLang="en-US" sz="900" kern="1200" dirty="0"/>
            </a:p>
          </p:txBody>
        </p:sp>
      </p:grpSp>
      <p:pic>
        <p:nvPicPr>
          <p:cNvPr id="5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DBD898B8-A5FF-F7C9-85DC-11A3A937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90" y="3384879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유럽기 - 위키백과, 우리 모두의 백과사전">
            <a:extLst>
              <a:ext uri="{FF2B5EF4-FFF2-40B4-BE49-F238E27FC236}">
                <a16:creationId xmlns:a16="http://schemas.microsoft.com/office/drawing/2014/main" id="{4B4E1BFF-B3F6-CF26-1D6A-ABA21730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58" y="3900918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435492-33A5-8B91-56E7-C19F1A98A4BA}"/>
              </a:ext>
            </a:extLst>
          </p:cNvPr>
          <p:cNvGrpSpPr/>
          <p:nvPr/>
        </p:nvGrpSpPr>
        <p:grpSpPr>
          <a:xfrm>
            <a:off x="3109223" y="3367381"/>
            <a:ext cx="853076" cy="186995"/>
            <a:chOff x="2943436" y="257220"/>
            <a:chExt cx="159850" cy="186995"/>
          </a:xfrm>
        </p:grpSpPr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8A631C47-C06C-48F1-740B-2D1C2CB6F5F4}"/>
                </a:ext>
              </a:extLst>
            </p:cNvPr>
            <p:cNvSpPr/>
            <p:nvPr/>
          </p:nvSpPr>
          <p:spPr>
            <a:xfrm>
              <a:off x="2943436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화살표: 오른쪽 4">
              <a:extLst>
                <a:ext uri="{FF2B5EF4-FFF2-40B4-BE49-F238E27FC236}">
                  <a16:creationId xmlns:a16="http://schemas.microsoft.com/office/drawing/2014/main" id="{1480AAB2-FAD0-A52B-A40F-0AE83556407B}"/>
                </a:ext>
              </a:extLst>
            </p:cNvPr>
            <p:cNvSpPr txBox="1"/>
            <p:nvPr/>
          </p:nvSpPr>
          <p:spPr>
            <a:xfrm>
              <a:off x="2943436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/>
            </a:p>
          </p:txBody>
        </p:sp>
      </p:grpSp>
      <p:grpSp>
        <p:nvGrpSpPr>
          <p:cNvPr id="1852" name="Google Shape;1266;p43">
            <a:extLst>
              <a:ext uri="{FF2B5EF4-FFF2-40B4-BE49-F238E27FC236}">
                <a16:creationId xmlns:a16="http://schemas.microsoft.com/office/drawing/2014/main" id="{6103E258-6BCF-B280-93B5-EC39126E583F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853" name="Google Shape;1267;p43">
              <a:extLst>
                <a:ext uri="{FF2B5EF4-FFF2-40B4-BE49-F238E27FC236}">
                  <a16:creationId xmlns:a16="http://schemas.microsoft.com/office/drawing/2014/main" id="{29A7C637-3281-55C0-5C51-DF4E7F3D1E9E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268;p43">
              <a:extLst>
                <a:ext uri="{FF2B5EF4-FFF2-40B4-BE49-F238E27FC236}">
                  <a16:creationId xmlns:a16="http://schemas.microsoft.com/office/drawing/2014/main" id="{BE38EB04-5BF5-C02A-E7C4-80CD5B6ADF50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269;p43">
              <a:extLst>
                <a:ext uri="{FF2B5EF4-FFF2-40B4-BE49-F238E27FC236}">
                  <a16:creationId xmlns:a16="http://schemas.microsoft.com/office/drawing/2014/main" id="{4B7F60B2-6D2F-4379-4FB6-ECED131517A3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70;p43">
              <a:extLst>
                <a:ext uri="{FF2B5EF4-FFF2-40B4-BE49-F238E27FC236}">
                  <a16:creationId xmlns:a16="http://schemas.microsoft.com/office/drawing/2014/main" id="{B52BC6D3-556B-2BF2-B571-3253D9DDB37C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71;p43">
              <a:extLst>
                <a:ext uri="{FF2B5EF4-FFF2-40B4-BE49-F238E27FC236}">
                  <a16:creationId xmlns:a16="http://schemas.microsoft.com/office/drawing/2014/main" id="{A40699EF-9331-D716-2CB4-59F77400A221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72;p43">
              <a:extLst>
                <a:ext uri="{FF2B5EF4-FFF2-40B4-BE49-F238E27FC236}">
                  <a16:creationId xmlns:a16="http://schemas.microsoft.com/office/drawing/2014/main" id="{13125222-40E5-5110-2345-0346B2E989D2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73;p43">
              <a:extLst>
                <a:ext uri="{FF2B5EF4-FFF2-40B4-BE49-F238E27FC236}">
                  <a16:creationId xmlns:a16="http://schemas.microsoft.com/office/drawing/2014/main" id="{1FACEEB2-EBCA-4BF9-FB5E-B9942BC08F8F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74;p43">
              <a:extLst>
                <a:ext uri="{FF2B5EF4-FFF2-40B4-BE49-F238E27FC236}">
                  <a16:creationId xmlns:a16="http://schemas.microsoft.com/office/drawing/2014/main" id="{50F02CA5-694A-6CEB-9CAB-9BD7B22780A1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75;p43">
              <a:extLst>
                <a:ext uri="{FF2B5EF4-FFF2-40B4-BE49-F238E27FC236}">
                  <a16:creationId xmlns:a16="http://schemas.microsoft.com/office/drawing/2014/main" id="{B10870CD-20EE-9022-7E23-4968E28D0DA2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76;p43">
              <a:extLst>
                <a:ext uri="{FF2B5EF4-FFF2-40B4-BE49-F238E27FC236}">
                  <a16:creationId xmlns:a16="http://schemas.microsoft.com/office/drawing/2014/main" id="{6D029389-0B96-2580-AEF9-E716F3C4C161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77;p43">
              <a:extLst>
                <a:ext uri="{FF2B5EF4-FFF2-40B4-BE49-F238E27FC236}">
                  <a16:creationId xmlns:a16="http://schemas.microsoft.com/office/drawing/2014/main" id="{8DFF90AA-A6C6-284C-DFA8-BA43CDCDE50C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78;p43">
              <a:extLst>
                <a:ext uri="{FF2B5EF4-FFF2-40B4-BE49-F238E27FC236}">
                  <a16:creationId xmlns:a16="http://schemas.microsoft.com/office/drawing/2014/main" id="{0F86D337-1A07-B2AE-E8FB-158AE084F59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79;p43">
              <a:extLst>
                <a:ext uri="{FF2B5EF4-FFF2-40B4-BE49-F238E27FC236}">
                  <a16:creationId xmlns:a16="http://schemas.microsoft.com/office/drawing/2014/main" id="{7875DAA0-61D2-8197-47A9-BB1F8F251FA2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80;p43">
              <a:extLst>
                <a:ext uri="{FF2B5EF4-FFF2-40B4-BE49-F238E27FC236}">
                  <a16:creationId xmlns:a16="http://schemas.microsoft.com/office/drawing/2014/main" id="{646B1BD1-B896-82AB-FC40-F095CCC733E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81;p43">
              <a:extLst>
                <a:ext uri="{FF2B5EF4-FFF2-40B4-BE49-F238E27FC236}">
                  <a16:creationId xmlns:a16="http://schemas.microsoft.com/office/drawing/2014/main" id="{61F513AC-095E-C238-88FD-CEF22BA94E3B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82;p43">
              <a:extLst>
                <a:ext uri="{FF2B5EF4-FFF2-40B4-BE49-F238E27FC236}">
                  <a16:creationId xmlns:a16="http://schemas.microsoft.com/office/drawing/2014/main" id="{21B284FF-6898-6C68-6929-48BCFF906E49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83;p43">
              <a:extLst>
                <a:ext uri="{FF2B5EF4-FFF2-40B4-BE49-F238E27FC236}">
                  <a16:creationId xmlns:a16="http://schemas.microsoft.com/office/drawing/2014/main" id="{E6E3ADFC-1ADE-C4C2-C628-31B7D711BA3A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284;p43">
              <a:extLst>
                <a:ext uri="{FF2B5EF4-FFF2-40B4-BE49-F238E27FC236}">
                  <a16:creationId xmlns:a16="http://schemas.microsoft.com/office/drawing/2014/main" id="{92F8DE19-5F3B-2C0B-8663-DA45BDEBD1C8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173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BASELINE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873;p51">
            <a:extLst>
              <a:ext uri="{FF2B5EF4-FFF2-40B4-BE49-F238E27FC236}">
                <a16:creationId xmlns:a16="http://schemas.microsoft.com/office/drawing/2014/main" id="{D3107B87-971E-3AE5-2359-61AFEBA6BCFF}"/>
              </a:ext>
            </a:extLst>
          </p:cNvPr>
          <p:cNvSpPr txBox="1">
            <a:spLocks/>
          </p:cNvSpPr>
          <p:nvPr/>
        </p:nvSpPr>
        <p:spPr>
          <a:xfrm>
            <a:off x="456115" y="2139269"/>
            <a:ext cx="236675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Evaluation Score</a:t>
            </a:r>
          </a:p>
        </p:txBody>
      </p:sp>
      <p:sp>
        <p:nvSpPr>
          <p:cNvPr id="4" name="Google Shape;1874;p51">
            <a:extLst>
              <a:ext uri="{FF2B5EF4-FFF2-40B4-BE49-F238E27FC236}">
                <a16:creationId xmlns:a16="http://schemas.microsoft.com/office/drawing/2014/main" id="{6A303754-A812-3FBA-BA3C-F34BBFF85681}"/>
              </a:ext>
            </a:extLst>
          </p:cNvPr>
          <p:cNvSpPr txBox="1">
            <a:spLocks/>
          </p:cNvSpPr>
          <p:nvPr/>
        </p:nvSpPr>
        <p:spPr>
          <a:xfrm>
            <a:off x="456113" y="2697496"/>
            <a:ext cx="1479651" cy="3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Accuracy</a:t>
            </a:r>
          </a:p>
        </p:txBody>
      </p:sp>
      <p:sp>
        <p:nvSpPr>
          <p:cNvPr id="5" name="Google Shape;1877;p51">
            <a:extLst>
              <a:ext uri="{FF2B5EF4-FFF2-40B4-BE49-F238E27FC236}">
                <a16:creationId xmlns:a16="http://schemas.microsoft.com/office/drawing/2014/main" id="{DE9691B2-9154-7B62-7563-65B80E49769B}"/>
              </a:ext>
            </a:extLst>
          </p:cNvPr>
          <p:cNvSpPr/>
          <p:nvPr/>
        </p:nvSpPr>
        <p:spPr>
          <a:xfrm>
            <a:off x="276811" y="213926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873;p51">
            <a:extLst>
              <a:ext uri="{FF2B5EF4-FFF2-40B4-BE49-F238E27FC236}">
                <a16:creationId xmlns:a16="http://schemas.microsoft.com/office/drawing/2014/main" id="{A745B4BE-90CA-58FC-C6C0-8BFD7F2DFC73}"/>
              </a:ext>
            </a:extLst>
          </p:cNvPr>
          <p:cNvSpPr txBox="1">
            <a:spLocks/>
          </p:cNvSpPr>
          <p:nvPr/>
        </p:nvSpPr>
        <p:spPr>
          <a:xfrm>
            <a:off x="456114" y="1347926"/>
            <a:ext cx="2202776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Baseline? 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0" name="Google Shape;1874;p51">
            <a:extLst>
              <a:ext uri="{FF2B5EF4-FFF2-40B4-BE49-F238E27FC236}">
                <a16:creationId xmlns:a16="http://schemas.microsoft.com/office/drawing/2014/main" id="{EFC000C6-A862-1E04-54DC-3B5F218E161F}"/>
              </a:ext>
            </a:extLst>
          </p:cNvPr>
          <p:cNvSpPr txBox="1">
            <a:spLocks/>
          </p:cNvSpPr>
          <p:nvPr/>
        </p:nvSpPr>
        <p:spPr>
          <a:xfrm>
            <a:off x="456114" y="1703478"/>
            <a:ext cx="2202776" cy="58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모델 평가의 기준이 되는 모델</a:t>
            </a:r>
            <a:r>
              <a:rPr lang="en-US" altLang="ko-KR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분류문제 </a:t>
            </a:r>
            <a:r>
              <a:rPr lang="en-US" altLang="ko-KR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타겟의 </a:t>
            </a:r>
            <a:r>
              <a:rPr lang="ko-KR" altLang="en-US" sz="105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최빈</a:t>
            </a:r>
            <a:r>
              <a:rPr lang="ko-KR" altLang="en-US" sz="105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클래스</a:t>
            </a:r>
            <a:endParaRPr lang="en-US" altLang="ko-KR" sz="105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76810" y="1347926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A4FF6D4-3C5D-EDF0-035A-815EB628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8" y="1232531"/>
            <a:ext cx="1692387" cy="139164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4FD1EE9-B901-092D-E644-9DA7011D4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126" y="1232531"/>
            <a:ext cx="1443432" cy="1391650"/>
          </a:xfrm>
          <a:prstGeom prst="rect">
            <a:avLst/>
          </a:prstGeom>
        </p:spPr>
      </p:pic>
      <p:pic>
        <p:nvPicPr>
          <p:cNvPr id="63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F8ED7B6A-0691-8811-7B5C-95EFD00A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171" y="1705421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4" descr="유럽기 - 위키백과, 우리 모두의 백과사전">
            <a:extLst>
              <a:ext uri="{FF2B5EF4-FFF2-40B4-BE49-F238E27FC236}">
                <a16:creationId xmlns:a16="http://schemas.microsoft.com/office/drawing/2014/main" id="{E8762676-64E9-FFED-0B6C-B51453A6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118" y="3479766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0BFF15D1-383A-AC55-0098-99F06117B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1776" y="3092474"/>
            <a:ext cx="1692386" cy="1391650"/>
          </a:xfrm>
          <a:prstGeom prst="rect">
            <a:avLst/>
          </a:pr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549AE691-9202-0FE4-48D0-6F3F493EE5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748" y="3097251"/>
            <a:ext cx="1288884" cy="1382096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F59CBD8-453C-5878-F96C-0EEB0767C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0" r="26422"/>
          <a:stretch/>
        </p:blipFill>
        <p:spPr bwMode="auto">
          <a:xfrm>
            <a:off x="702770" y="3498140"/>
            <a:ext cx="1895901" cy="79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etrics for Binary Classification | lostineconomics.com">
            <a:extLst>
              <a:ext uri="{FF2B5EF4-FFF2-40B4-BE49-F238E27FC236}">
                <a16:creationId xmlns:a16="http://schemas.microsoft.com/office/drawing/2014/main" id="{D759ACC4-7A3C-1DB4-D921-64231B39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48" y="2534830"/>
            <a:ext cx="1190025" cy="73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림 1043">
            <a:extLst>
              <a:ext uri="{FF2B5EF4-FFF2-40B4-BE49-F238E27FC236}">
                <a16:creationId xmlns:a16="http://schemas.microsoft.com/office/drawing/2014/main" id="{5E15F0C5-D8DC-BE3F-CC07-5275314D72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3277" y="2624181"/>
            <a:ext cx="2087054" cy="322996"/>
          </a:xfrm>
          <a:prstGeom prst="rect">
            <a:avLst/>
          </a:prstGeom>
        </p:spPr>
      </p:pic>
      <p:pic>
        <p:nvPicPr>
          <p:cNvPr id="1046" name="그림 1045">
            <a:extLst>
              <a:ext uri="{FF2B5EF4-FFF2-40B4-BE49-F238E27FC236}">
                <a16:creationId xmlns:a16="http://schemas.microsoft.com/office/drawing/2014/main" id="{6CA3932E-E44D-48D4-9A09-C02FFABA76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3277" y="4479347"/>
            <a:ext cx="2087054" cy="317730"/>
          </a:xfrm>
          <a:prstGeom prst="rect">
            <a:avLst/>
          </a:prstGeom>
        </p:spPr>
      </p:pic>
      <p:sp>
        <p:nvSpPr>
          <p:cNvPr id="1049" name="Google Shape;1874;p51">
            <a:extLst>
              <a:ext uri="{FF2B5EF4-FFF2-40B4-BE49-F238E27FC236}">
                <a16:creationId xmlns:a16="http://schemas.microsoft.com/office/drawing/2014/main" id="{4FBFAC28-9F89-213E-4905-73B64ED76768}"/>
              </a:ext>
            </a:extLst>
          </p:cNvPr>
          <p:cNvSpPr txBox="1">
            <a:spLocks/>
          </p:cNvSpPr>
          <p:nvPr/>
        </p:nvSpPr>
        <p:spPr>
          <a:xfrm>
            <a:off x="456256" y="3215721"/>
            <a:ext cx="1521955" cy="34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altLang="ko-KR" sz="1050" dirty="0">
                <a:latin typeface="HY견명조" panose="02030600000101010101" pitchFamily="18" charset="-127"/>
                <a:ea typeface="HY견명조" panose="02030600000101010101" pitchFamily="18" charset="-127"/>
              </a:rPr>
              <a:t>ROC_AUC score</a:t>
            </a:r>
          </a:p>
        </p:txBody>
      </p:sp>
      <p:pic>
        <p:nvPicPr>
          <p:cNvPr id="1051" name="그림 1050">
            <a:extLst>
              <a:ext uri="{FF2B5EF4-FFF2-40B4-BE49-F238E27FC236}">
                <a16:creationId xmlns:a16="http://schemas.microsoft.com/office/drawing/2014/main" id="{DF0A5165-9E3E-B278-288B-6B92C4CD9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2219" y="2002922"/>
            <a:ext cx="2087054" cy="1894166"/>
          </a:xfrm>
          <a:prstGeom prst="rect">
            <a:avLst/>
          </a:prstGeom>
        </p:spPr>
      </p:pic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092D1D90-4339-E193-9132-F1DD84EC74C0}"/>
              </a:ext>
            </a:extLst>
          </p:cNvPr>
          <p:cNvSpPr/>
          <p:nvPr/>
        </p:nvSpPr>
        <p:spPr>
          <a:xfrm>
            <a:off x="177348" y="1233399"/>
            <a:ext cx="2645519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53" name="다이어그램 1052">
            <a:extLst>
              <a:ext uri="{FF2B5EF4-FFF2-40B4-BE49-F238E27FC236}">
                <a16:creationId xmlns:a16="http://schemas.microsoft.com/office/drawing/2014/main" id="{CAE88000-8C41-14AF-DF15-6D782D075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76976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pSp>
        <p:nvGrpSpPr>
          <p:cNvPr id="1086" name="Google Shape;1266;p43">
            <a:extLst>
              <a:ext uri="{FF2B5EF4-FFF2-40B4-BE49-F238E27FC236}">
                <a16:creationId xmlns:a16="http://schemas.microsoft.com/office/drawing/2014/main" id="{C477C4CE-7AB5-D7DB-D576-471219A0001F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087" name="Google Shape;1267;p43">
              <a:extLst>
                <a:ext uri="{FF2B5EF4-FFF2-40B4-BE49-F238E27FC236}">
                  <a16:creationId xmlns:a16="http://schemas.microsoft.com/office/drawing/2014/main" id="{BE935B8D-1328-7B15-5495-1120C0B3E1AB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268;p43">
              <a:extLst>
                <a:ext uri="{FF2B5EF4-FFF2-40B4-BE49-F238E27FC236}">
                  <a16:creationId xmlns:a16="http://schemas.microsoft.com/office/drawing/2014/main" id="{2E5F213B-2655-6842-D1CC-BE42BC1C4042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269;p43">
              <a:extLst>
                <a:ext uri="{FF2B5EF4-FFF2-40B4-BE49-F238E27FC236}">
                  <a16:creationId xmlns:a16="http://schemas.microsoft.com/office/drawing/2014/main" id="{0475F8E2-3505-E4D9-027A-052B6FB28E05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270;p43">
              <a:extLst>
                <a:ext uri="{FF2B5EF4-FFF2-40B4-BE49-F238E27FC236}">
                  <a16:creationId xmlns:a16="http://schemas.microsoft.com/office/drawing/2014/main" id="{4544DC85-FAF7-4875-DCFC-FE59ECA2E11D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271;p43">
              <a:extLst>
                <a:ext uri="{FF2B5EF4-FFF2-40B4-BE49-F238E27FC236}">
                  <a16:creationId xmlns:a16="http://schemas.microsoft.com/office/drawing/2014/main" id="{D797EB7A-416F-DB66-074A-60B23FB923CD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272;p43">
              <a:extLst>
                <a:ext uri="{FF2B5EF4-FFF2-40B4-BE49-F238E27FC236}">
                  <a16:creationId xmlns:a16="http://schemas.microsoft.com/office/drawing/2014/main" id="{803F577A-ED96-FAE0-EA72-263946BC287B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273;p43">
              <a:extLst>
                <a:ext uri="{FF2B5EF4-FFF2-40B4-BE49-F238E27FC236}">
                  <a16:creationId xmlns:a16="http://schemas.microsoft.com/office/drawing/2014/main" id="{BC21B21A-1C61-1095-325E-954132C1012D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1274;p43">
              <a:extLst>
                <a:ext uri="{FF2B5EF4-FFF2-40B4-BE49-F238E27FC236}">
                  <a16:creationId xmlns:a16="http://schemas.microsoft.com/office/drawing/2014/main" id="{1C245A3A-6A94-3B4D-3DB4-E89B57DA9984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275;p43">
              <a:extLst>
                <a:ext uri="{FF2B5EF4-FFF2-40B4-BE49-F238E27FC236}">
                  <a16:creationId xmlns:a16="http://schemas.microsoft.com/office/drawing/2014/main" id="{48767090-1547-B7D6-B20B-1A3CB4FEFFB0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276;p43">
              <a:extLst>
                <a:ext uri="{FF2B5EF4-FFF2-40B4-BE49-F238E27FC236}">
                  <a16:creationId xmlns:a16="http://schemas.microsoft.com/office/drawing/2014/main" id="{F984BCB6-5A7A-4FC7-9002-8F1064A37E37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277;p43">
              <a:extLst>
                <a:ext uri="{FF2B5EF4-FFF2-40B4-BE49-F238E27FC236}">
                  <a16:creationId xmlns:a16="http://schemas.microsoft.com/office/drawing/2014/main" id="{EDD09C98-7021-FA78-1C36-EDE388B0B4A1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1278;p43">
              <a:extLst>
                <a:ext uri="{FF2B5EF4-FFF2-40B4-BE49-F238E27FC236}">
                  <a16:creationId xmlns:a16="http://schemas.microsoft.com/office/drawing/2014/main" id="{3A3134BF-F636-9B28-90E5-E04FC8DA8FD2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279;p43">
              <a:extLst>
                <a:ext uri="{FF2B5EF4-FFF2-40B4-BE49-F238E27FC236}">
                  <a16:creationId xmlns:a16="http://schemas.microsoft.com/office/drawing/2014/main" id="{901C4434-A8BA-0E5E-F189-81433ACFA75F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280;p43">
              <a:extLst>
                <a:ext uri="{FF2B5EF4-FFF2-40B4-BE49-F238E27FC236}">
                  <a16:creationId xmlns:a16="http://schemas.microsoft.com/office/drawing/2014/main" id="{EFE400FD-8339-EE37-5135-CA23AEE01927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1281;p43">
              <a:extLst>
                <a:ext uri="{FF2B5EF4-FFF2-40B4-BE49-F238E27FC236}">
                  <a16:creationId xmlns:a16="http://schemas.microsoft.com/office/drawing/2014/main" id="{ED8BE217-B348-1C89-090D-056823EC25A6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1282;p43">
              <a:extLst>
                <a:ext uri="{FF2B5EF4-FFF2-40B4-BE49-F238E27FC236}">
                  <a16:creationId xmlns:a16="http://schemas.microsoft.com/office/drawing/2014/main" id="{FA4924B9-2001-1575-64FC-1F96BE5B593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1283;p43">
              <a:extLst>
                <a:ext uri="{FF2B5EF4-FFF2-40B4-BE49-F238E27FC236}">
                  <a16:creationId xmlns:a16="http://schemas.microsoft.com/office/drawing/2014/main" id="{11F7340B-A63B-EE80-DFCD-6877E188E3AD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1284;p43">
              <a:extLst>
                <a:ext uri="{FF2B5EF4-FFF2-40B4-BE49-F238E27FC236}">
                  <a16:creationId xmlns:a16="http://schemas.microsoft.com/office/drawing/2014/main" id="{B20C458E-9EAC-5366-FA85-57664B6D06B6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673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MODELING(default)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873;p51">
            <a:extLst>
              <a:ext uri="{FF2B5EF4-FFF2-40B4-BE49-F238E27FC236}">
                <a16:creationId xmlns:a16="http://schemas.microsoft.com/office/drawing/2014/main" id="{D3107B87-971E-3AE5-2359-61AFEBA6BCFF}"/>
              </a:ext>
            </a:extLst>
          </p:cNvPr>
          <p:cNvSpPr txBox="1">
            <a:spLocks/>
          </p:cNvSpPr>
          <p:nvPr/>
        </p:nvSpPr>
        <p:spPr>
          <a:xfrm>
            <a:off x="4634131" y="1245762"/>
            <a:ext cx="236675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Train Data</a:t>
            </a:r>
          </a:p>
        </p:txBody>
      </p:sp>
      <p:sp>
        <p:nvSpPr>
          <p:cNvPr id="5" name="Google Shape;1877;p51">
            <a:extLst>
              <a:ext uri="{FF2B5EF4-FFF2-40B4-BE49-F238E27FC236}">
                <a16:creationId xmlns:a16="http://schemas.microsoft.com/office/drawing/2014/main" id="{DE9691B2-9154-7B62-7563-65B80E49769B}"/>
              </a:ext>
            </a:extLst>
          </p:cNvPr>
          <p:cNvSpPr/>
          <p:nvPr/>
        </p:nvSpPr>
        <p:spPr>
          <a:xfrm>
            <a:off x="4454827" y="1245762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873;p51">
            <a:extLst>
              <a:ext uri="{FF2B5EF4-FFF2-40B4-BE49-F238E27FC236}">
                <a16:creationId xmlns:a16="http://schemas.microsoft.com/office/drawing/2014/main" id="{A745B4BE-90CA-58FC-C6C0-8BFD7F2DFC73}"/>
              </a:ext>
            </a:extLst>
          </p:cNvPr>
          <p:cNvSpPr txBox="1">
            <a:spLocks/>
          </p:cNvSpPr>
          <p:nvPr/>
        </p:nvSpPr>
        <p:spPr>
          <a:xfrm>
            <a:off x="891589" y="1245762"/>
            <a:ext cx="2940220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Models(Classification)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0" name="Google Shape;1874;p51">
            <a:extLst>
              <a:ext uri="{FF2B5EF4-FFF2-40B4-BE49-F238E27FC236}">
                <a16:creationId xmlns:a16="http://schemas.microsoft.com/office/drawing/2014/main" id="{EFC000C6-A862-1E04-54DC-3B5F218E161F}"/>
              </a:ext>
            </a:extLst>
          </p:cNvPr>
          <p:cNvSpPr txBox="1">
            <a:spLocks/>
          </p:cNvSpPr>
          <p:nvPr/>
        </p:nvSpPr>
        <p:spPr>
          <a:xfrm>
            <a:off x="891590" y="1987409"/>
            <a:ext cx="2940219" cy="221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Linear Model</a:t>
            </a:r>
          </a:p>
          <a:p>
            <a:pPr marL="628650" lvl="1" indent="-171450"/>
            <a:r>
              <a:rPr lang="en-US" altLang="ko-KR" sz="9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Logistic Regression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Tree Based Model</a:t>
            </a:r>
          </a:p>
          <a:p>
            <a:pPr marL="628650" lvl="1" indent="-171450"/>
            <a:r>
              <a:rPr lang="en-US" altLang="ko-KR" sz="9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Decision Tree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 (Bagging)</a:t>
            </a:r>
          </a:p>
          <a:p>
            <a:pPr marL="628650" lvl="1" indent="-171450"/>
            <a:r>
              <a:rPr lang="en-US" altLang="ko-KR" sz="9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 Forest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 (Boosting)</a:t>
            </a:r>
          </a:p>
          <a:p>
            <a:pPr marL="628650" lvl="1" indent="-171450"/>
            <a:r>
              <a:rPr lang="en-US" altLang="ko-KR" sz="9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XG Boost</a:t>
            </a:r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712285" y="1245762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298C0E-F580-2778-331C-B48A5A32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95" y="3037501"/>
            <a:ext cx="1337151" cy="13371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0F1DF2-E893-6B3D-BD22-483BA879B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95" y="1605390"/>
            <a:ext cx="1337151" cy="133715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E90889-9BF4-AD4C-4832-24E3D9BF0FF5}"/>
              </a:ext>
            </a:extLst>
          </p:cNvPr>
          <p:cNvGrpSpPr/>
          <p:nvPr/>
        </p:nvGrpSpPr>
        <p:grpSpPr>
          <a:xfrm>
            <a:off x="2929055" y="2181496"/>
            <a:ext cx="1525772" cy="186995"/>
            <a:chOff x="2943436" y="257220"/>
            <a:chExt cx="159850" cy="186995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70F34CEF-95B9-EA74-CA29-2CC95392FD40}"/>
                </a:ext>
              </a:extLst>
            </p:cNvPr>
            <p:cNvSpPr/>
            <p:nvPr/>
          </p:nvSpPr>
          <p:spPr>
            <a:xfrm>
              <a:off x="2943436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화살표: 오른쪽 4">
              <a:extLst>
                <a:ext uri="{FF2B5EF4-FFF2-40B4-BE49-F238E27FC236}">
                  <a16:creationId xmlns:a16="http://schemas.microsoft.com/office/drawing/2014/main" id="{A3786B41-E549-8B45-68B9-961913D74EBD}"/>
                </a:ext>
              </a:extLst>
            </p:cNvPr>
            <p:cNvSpPr txBox="1"/>
            <p:nvPr/>
          </p:nvSpPr>
          <p:spPr>
            <a:xfrm>
              <a:off x="2943436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AF7E35-5ABC-029A-F110-AFFA7BA0D488}"/>
              </a:ext>
            </a:extLst>
          </p:cNvPr>
          <p:cNvGrpSpPr/>
          <p:nvPr/>
        </p:nvGrpSpPr>
        <p:grpSpPr>
          <a:xfrm>
            <a:off x="3494051" y="3612578"/>
            <a:ext cx="946904" cy="186995"/>
            <a:chOff x="2943436" y="257220"/>
            <a:chExt cx="159850" cy="186995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46AB0D81-8CF8-EB69-3A02-EF645C0484BF}"/>
                </a:ext>
              </a:extLst>
            </p:cNvPr>
            <p:cNvSpPr/>
            <p:nvPr/>
          </p:nvSpPr>
          <p:spPr>
            <a:xfrm>
              <a:off x="2943436" y="257220"/>
              <a:ext cx="159850" cy="1869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화살표: 오른쪽 4">
              <a:extLst>
                <a:ext uri="{FF2B5EF4-FFF2-40B4-BE49-F238E27FC236}">
                  <a16:creationId xmlns:a16="http://schemas.microsoft.com/office/drawing/2014/main" id="{9FE54D1F-40CA-1489-F8EF-180F2217388D}"/>
                </a:ext>
              </a:extLst>
            </p:cNvPr>
            <p:cNvSpPr txBox="1"/>
            <p:nvPr/>
          </p:nvSpPr>
          <p:spPr>
            <a:xfrm>
              <a:off x="2943436" y="294619"/>
              <a:ext cx="111895" cy="1121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7822EC-4A50-E1F0-01C3-734572BD1795}"/>
              </a:ext>
            </a:extLst>
          </p:cNvPr>
          <p:cNvSpPr txBox="1"/>
          <p:nvPr/>
        </p:nvSpPr>
        <p:spPr>
          <a:xfrm>
            <a:off x="3049710" y="2287778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Log Transformation</a:t>
            </a:r>
            <a:endParaRPr lang="ko-KR" altLang="en-US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3793CF-B628-A15E-9DFB-8D1CB1F50C84}"/>
              </a:ext>
            </a:extLst>
          </p:cNvPr>
          <p:cNvGrpSpPr/>
          <p:nvPr/>
        </p:nvGrpSpPr>
        <p:grpSpPr>
          <a:xfrm>
            <a:off x="3314542" y="1810824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4291D2D-0133-003F-D38C-5E2610EB924C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528C228E-969A-8B14-D505-58D25CF90861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중성지방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triglycerides ]</a:t>
              </a:r>
              <a:endParaRPr lang="ko-KR" altLang="en-US" sz="800" kern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A2788D1-663D-59A6-03BC-E106CED0D63D}"/>
              </a:ext>
            </a:extLst>
          </p:cNvPr>
          <p:cNvGrpSpPr/>
          <p:nvPr/>
        </p:nvGrpSpPr>
        <p:grpSpPr>
          <a:xfrm>
            <a:off x="4461104" y="2037443"/>
            <a:ext cx="754013" cy="473614"/>
            <a:chOff x="1058403" y="113910"/>
            <a:chExt cx="754013" cy="473614"/>
          </a:xfrm>
          <a:solidFill>
            <a:srgbClr val="00B050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F0BCE0-5654-33BD-0FE1-9320DCA1AA74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2220511C-AF03-84E7-F855-57C51B2137AD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 err="1"/>
                <a:t>X_train_log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(9137, 9)</a:t>
              </a:r>
              <a:endParaRPr lang="ko-KR" altLang="en-US" sz="900" kern="12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8B58CE-C550-0599-ECE3-CEB763B0A7DE}"/>
              </a:ext>
            </a:extLst>
          </p:cNvPr>
          <p:cNvGrpSpPr/>
          <p:nvPr/>
        </p:nvGrpSpPr>
        <p:grpSpPr>
          <a:xfrm>
            <a:off x="4447232" y="3453507"/>
            <a:ext cx="754013" cy="473614"/>
            <a:chOff x="1058403" y="113910"/>
            <a:chExt cx="754013" cy="473614"/>
          </a:xfrm>
          <a:solidFill>
            <a:srgbClr val="00B050"/>
          </a:solidFill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EF13218-C2A8-C8C5-4B40-352FEBAAEB0C}"/>
                </a:ext>
              </a:extLst>
            </p:cNvPr>
            <p:cNvSpPr/>
            <p:nvPr/>
          </p:nvSpPr>
          <p:spPr>
            <a:xfrm>
              <a:off x="1058403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046FD72F-BFB6-FDAA-E99E-55AE4633C5BC}"/>
                </a:ext>
              </a:extLst>
            </p:cNvPr>
            <p:cNvSpPr txBox="1"/>
            <p:nvPr/>
          </p:nvSpPr>
          <p:spPr>
            <a:xfrm>
              <a:off x="1072275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 err="1"/>
                <a:t>X_train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(9137, 9)</a:t>
              </a:r>
              <a:endParaRPr lang="ko-KR" altLang="en-US" sz="900" kern="1200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E25EAE3-9F3C-C824-5F58-18020997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551" y="1594197"/>
            <a:ext cx="1867345" cy="13338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98A859B-FA54-2DDC-2203-46095F890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550" y="3023405"/>
            <a:ext cx="1867345" cy="1333818"/>
          </a:xfrm>
          <a:prstGeom prst="rect">
            <a:avLst/>
          </a:prstGeom>
        </p:spPr>
      </p:pic>
      <p:graphicFrame>
        <p:nvGraphicFramePr>
          <p:cNvPr id="36" name="다이어그램 35">
            <a:extLst>
              <a:ext uri="{FF2B5EF4-FFF2-40B4-BE49-F238E27FC236}">
                <a16:creationId xmlns:a16="http://schemas.microsoft.com/office/drawing/2014/main" id="{48822887-182D-FCFC-974E-EF415E1A8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593084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35" name="Google Shape;1266;p43">
            <a:extLst>
              <a:ext uri="{FF2B5EF4-FFF2-40B4-BE49-F238E27FC236}">
                <a16:creationId xmlns:a16="http://schemas.microsoft.com/office/drawing/2014/main" id="{B0FA6116-61D7-3828-7986-1F5E2FA0216B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036" name="Google Shape;1267;p43">
              <a:extLst>
                <a:ext uri="{FF2B5EF4-FFF2-40B4-BE49-F238E27FC236}">
                  <a16:creationId xmlns:a16="http://schemas.microsoft.com/office/drawing/2014/main" id="{80C4D417-53A7-D748-3A58-4F2084BCCF12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68;p43">
              <a:extLst>
                <a:ext uri="{FF2B5EF4-FFF2-40B4-BE49-F238E27FC236}">
                  <a16:creationId xmlns:a16="http://schemas.microsoft.com/office/drawing/2014/main" id="{B1135EB7-DE49-35E6-BCDC-D6CBFD5D175E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69;p43">
              <a:extLst>
                <a:ext uri="{FF2B5EF4-FFF2-40B4-BE49-F238E27FC236}">
                  <a16:creationId xmlns:a16="http://schemas.microsoft.com/office/drawing/2014/main" id="{6A5DD0F7-98C7-8509-3534-719B47DC89A1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270;p43">
              <a:extLst>
                <a:ext uri="{FF2B5EF4-FFF2-40B4-BE49-F238E27FC236}">
                  <a16:creationId xmlns:a16="http://schemas.microsoft.com/office/drawing/2014/main" id="{F757C9AF-BB17-0E76-2E4E-CFDE816B3F61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271;p43">
              <a:extLst>
                <a:ext uri="{FF2B5EF4-FFF2-40B4-BE49-F238E27FC236}">
                  <a16:creationId xmlns:a16="http://schemas.microsoft.com/office/drawing/2014/main" id="{E885BC19-F3EC-EE5B-E250-2240C9C6C105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272;p43">
              <a:extLst>
                <a:ext uri="{FF2B5EF4-FFF2-40B4-BE49-F238E27FC236}">
                  <a16:creationId xmlns:a16="http://schemas.microsoft.com/office/drawing/2014/main" id="{3DFA6CE1-20F8-E254-7AF7-FAC8980930AB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73;p43">
              <a:extLst>
                <a:ext uri="{FF2B5EF4-FFF2-40B4-BE49-F238E27FC236}">
                  <a16:creationId xmlns:a16="http://schemas.microsoft.com/office/drawing/2014/main" id="{7250896A-FFEB-5A74-B478-3D150E1FB882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74;p43">
              <a:extLst>
                <a:ext uri="{FF2B5EF4-FFF2-40B4-BE49-F238E27FC236}">
                  <a16:creationId xmlns:a16="http://schemas.microsoft.com/office/drawing/2014/main" id="{2E6FD9E2-8866-A914-DD48-6C9016A6B809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75;p43">
              <a:extLst>
                <a:ext uri="{FF2B5EF4-FFF2-40B4-BE49-F238E27FC236}">
                  <a16:creationId xmlns:a16="http://schemas.microsoft.com/office/drawing/2014/main" id="{12C372C2-1A6D-625E-2CB3-3DCDE796969F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76;p43">
              <a:extLst>
                <a:ext uri="{FF2B5EF4-FFF2-40B4-BE49-F238E27FC236}">
                  <a16:creationId xmlns:a16="http://schemas.microsoft.com/office/drawing/2014/main" id="{4B5B1903-AC24-4319-0975-74CC3F0D883B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277;p43">
              <a:extLst>
                <a:ext uri="{FF2B5EF4-FFF2-40B4-BE49-F238E27FC236}">
                  <a16:creationId xmlns:a16="http://schemas.microsoft.com/office/drawing/2014/main" id="{7D69D711-47A9-4F51-853C-AA33872FCB5B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278;p43">
              <a:extLst>
                <a:ext uri="{FF2B5EF4-FFF2-40B4-BE49-F238E27FC236}">
                  <a16:creationId xmlns:a16="http://schemas.microsoft.com/office/drawing/2014/main" id="{D5F07033-FA61-AA2B-3418-836EE28664D5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279;p43">
              <a:extLst>
                <a:ext uri="{FF2B5EF4-FFF2-40B4-BE49-F238E27FC236}">
                  <a16:creationId xmlns:a16="http://schemas.microsoft.com/office/drawing/2014/main" id="{84A611AB-F9F6-8EDC-F495-FF5BCDE8A5D3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280;p43">
              <a:extLst>
                <a:ext uri="{FF2B5EF4-FFF2-40B4-BE49-F238E27FC236}">
                  <a16:creationId xmlns:a16="http://schemas.microsoft.com/office/drawing/2014/main" id="{937EFF44-2296-77AB-D38D-69D6368FDCDB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281;p43">
              <a:extLst>
                <a:ext uri="{FF2B5EF4-FFF2-40B4-BE49-F238E27FC236}">
                  <a16:creationId xmlns:a16="http://schemas.microsoft.com/office/drawing/2014/main" id="{C2C68FC6-28A3-642A-CC11-E98FD99D0950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282;p43">
              <a:extLst>
                <a:ext uri="{FF2B5EF4-FFF2-40B4-BE49-F238E27FC236}">
                  <a16:creationId xmlns:a16="http://schemas.microsoft.com/office/drawing/2014/main" id="{6DBC61EE-316E-5285-DD58-C935B46BF8FF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283;p43">
              <a:extLst>
                <a:ext uri="{FF2B5EF4-FFF2-40B4-BE49-F238E27FC236}">
                  <a16:creationId xmlns:a16="http://schemas.microsoft.com/office/drawing/2014/main" id="{CAD28AD3-EA05-E5BC-5159-DDD219C1E850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284;p43">
              <a:extLst>
                <a:ext uri="{FF2B5EF4-FFF2-40B4-BE49-F238E27FC236}">
                  <a16:creationId xmlns:a16="http://schemas.microsoft.com/office/drawing/2014/main" id="{7C284816-D221-8BFB-A5AC-D27306F85589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6068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MODELING(default)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873;p51">
            <a:extLst>
              <a:ext uri="{FF2B5EF4-FFF2-40B4-BE49-F238E27FC236}">
                <a16:creationId xmlns:a16="http://schemas.microsoft.com/office/drawing/2014/main" id="{A745B4BE-90CA-58FC-C6C0-8BFD7F2DFC73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Logistic Regression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0" name="Google Shape;1874;p51">
            <a:extLst>
              <a:ext uri="{FF2B5EF4-FFF2-40B4-BE49-F238E27FC236}">
                <a16:creationId xmlns:a16="http://schemas.microsoft.com/office/drawing/2014/main" id="{EFC000C6-A862-1E04-54DC-3B5F218E161F}"/>
              </a:ext>
            </a:extLst>
          </p:cNvPr>
          <p:cNvSpPr txBox="1">
            <a:spLocks/>
          </p:cNvSpPr>
          <p:nvPr/>
        </p:nvSpPr>
        <p:spPr>
          <a:xfrm>
            <a:off x="463734" y="1629678"/>
            <a:ext cx="2527360" cy="2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Linear Model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Pipeline</a:t>
            </a:r>
          </a:p>
          <a:p>
            <a:pPr marL="628650" lvl="1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MinMaxScaler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()</a:t>
            </a:r>
          </a:p>
          <a:p>
            <a:pPr marL="628650" lvl="1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LogisticRegression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MinMaxScaler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Binary[0,1] -&gt; [0,1]</a:t>
            </a:r>
          </a:p>
          <a:p>
            <a:pPr marL="628650" lvl="1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Others -&gt; [0,1]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python - Can someone explain to me how MinMaxScaler() works? - Stack  Overflow">
            <a:extLst>
              <a:ext uri="{FF2B5EF4-FFF2-40B4-BE49-F238E27FC236}">
                <a16:creationId xmlns:a16="http://schemas.microsoft.com/office/drawing/2014/main" id="{5A21F08F-0418-C6FD-52EB-6493BD2F9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8" y="3417740"/>
            <a:ext cx="2229779" cy="49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64826AD-E975-EA9B-3E25-3EDAA94C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742" y="1681359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유럽기 - 위키백과, 우리 모두의 백과사전">
            <a:extLst>
              <a:ext uri="{FF2B5EF4-FFF2-40B4-BE49-F238E27FC236}">
                <a16:creationId xmlns:a16="http://schemas.microsoft.com/office/drawing/2014/main" id="{40B0C7E5-AA7C-6599-9591-71324BF7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15" y="3936679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A093FD2-1507-4C64-749B-CF64CB02E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310" y="1050211"/>
            <a:ext cx="1961496" cy="17081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F8E77B-7F33-3A55-E8F7-14D8BBF3E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166" y="1050212"/>
            <a:ext cx="2038193" cy="170816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AA49FF5-399C-E2FD-7282-2DC377DCF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4310" y="3305530"/>
            <a:ext cx="1961496" cy="170816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A65BAE2-034D-9347-0B8B-CFA912748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166" y="3305530"/>
            <a:ext cx="2038193" cy="170816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950898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60" name="그림 1759">
            <a:extLst>
              <a:ext uri="{FF2B5EF4-FFF2-40B4-BE49-F238E27FC236}">
                <a16:creationId xmlns:a16="http://schemas.microsoft.com/office/drawing/2014/main" id="{B7574C14-681C-AB03-7F85-9A1E64F559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4311" y="2758377"/>
            <a:ext cx="1961496" cy="206969"/>
          </a:xfrm>
          <a:prstGeom prst="rect">
            <a:avLst/>
          </a:prstGeom>
        </p:spPr>
      </p:pic>
      <p:pic>
        <p:nvPicPr>
          <p:cNvPr id="1763" name="그림 1762">
            <a:extLst>
              <a:ext uri="{FF2B5EF4-FFF2-40B4-BE49-F238E27FC236}">
                <a16:creationId xmlns:a16="http://schemas.microsoft.com/office/drawing/2014/main" id="{0E3EEE6A-222F-3249-8E92-C404F4A879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0165" y="2755937"/>
            <a:ext cx="2022119" cy="245678"/>
          </a:xfrm>
          <a:prstGeom prst="rect">
            <a:avLst/>
          </a:prstGeom>
        </p:spPr>
      </p:pic>
      <p:pic>
        <p:nvPicPr>
          <p:cNvPr id="3072" name="그림 3071">
            <a:extLst>
              <a:ext uri="{FF2B5EF4-FFF2-40B4-BE49-F238E27FC236}">
                <a16:creationId xmlns:a16="http://schemas.microsoft.com/office/drawing/2014/main" id="{315AB8CE-7A02-5465-10F0-897C53E458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74310" y="3078461"/>
            <a:ext cx="1961496" cy="227069"/>
          </a:xfrm>
          <a:prstGeom prst="rect">
            <a:avLst/>
          </a:prstGeom>
        </p:spPr>
      </p:pic>
      <p:pic>
        <p:nvPicPr>
          <p:cNvPr id="3075" name="그림 3074">
            <a:extLst>
              <a:ext uri="{FF2B5EF4-FFF2-40B4-BE49-F238E27FC236}">
                <a16:creationId xmlns:a16="http://schemas.microsoft.com/office/drawing/2014/main" id="{5D2C9909-300E-225E-5F38-33F7C675B9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0165" y="3083851"/>
            <a:ext cx="2022119" cy="2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1993950" y="2313138"/>
            <a:ext cx="515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388" name="Google Shape;388;p35"/>
          <p:cNvSpPr txBox="1">
            <a:spLocks noGrp="1"/>
          </p:cNvSpPr>
          <p:nvPr>
            <p:ph type="title" idx="2"/>
          </p:nvPr>
        </p:nvSpPr>
        <p:spPr>
          <a:xfrm>
            <a:off x="3337800" y="1668996"/>
            <a:ext cx="2468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1"/>
          </p:nvPr>
        </p:nvSpPr>
        <p:spPr>
          <a:xfrm>
            <a:off x="3265050" y="3024513"/>
            <a:ext cx="26139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Hypertension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Dataset &amp; Purpose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MODELING(default)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873;p51">
            <a:extLst>
              <a:ext uri="{FF2B5EF4-FFF2-40B4-BE49-F238E27FC236}">
                <a16:creationId xmlns:a16="http://schemas.microsoft.com/office/drawing/2014/main" id="{A745B4BE-90CA-58FC-C6C0-8BFD7F2DFC73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Logistic Regression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0" name="Google Shape;1874;p51">
            <a:extLst>
              <a:ext uri="{FF2B5EF4-FFF2-40B4-BE49-F238E27FC236}">
                <a16:creationId xmlns:a16="http://schemas.microsoft.com/office/drawing/2014/main" id="{EFC000C6-A862-1E04-54DC-3B5F218E161F}"/>
              </a:ext>
            </a:extLst>
          </p:cNvPr>
          <p:cNvSpPr txBox="1">
            <a:spLocks/>
          </p:cNvSpPr>
          <p:nvPr/>
        </p:nvSpPr>
        <p:spPr>
          <a:xfrm>
            <a:off x="463734" y="1629678"/>
            <a:ext cx="2527360" cy="2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Linear Model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Pipeline</a:t>
            </a:r>
          </a:p>
          <a:p>
            <a:pPr marL="628650" lvl="1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MinMaxScaler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()</a:t>
            </a:r>
          </a:p>
          <a:p>
            <a:pPr marL="628650" lvl="1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LogisticRegression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MinMaxScaler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Binary[0,1] -&gt; [0,1]</a:t>
            </a:r>
          </a:p>
          <a:p>
            <a:pPr marL="628650" lvl="1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Others -&gt; [0,1]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python - Can someone explain to me how MinMaxScaler() works? - Stack  Overflow">
            <a:extLst>
              <a:ext uri="{FF2B5EF4-FFF2-40B4-BE49-F238E27FC236}">
                <a16:creationId xmlns:a16="http://schemas.microsoft.com/office/drawing/2014/main" id="{5A21F08F-0418-C6FD-52EB-6493BD2F9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8" y="3417740"/>
            <a:ext cx="2229779" cy="49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3214320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5AF7192-C31A-B91D-00B1-20769AE1C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1942" y="1287027"/>
            <a:ext cx="2858514" cy="23847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D6B572-41FD-EDC6-17B6-781B5C897E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943" y="3688595"/>
            <a:ext cx="2858514" cy="540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D4007-852F-C6CD-FDA5-FFB3583615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2007" y="1282994"/>
            <a:ext cx="2870376" cy="24056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673AE1-F791-81C3-658B-5AC9D5A84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2007" y="3694119"/>
            <a:ext cx="2870376" cy="5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1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48882FB-39CD-C30A-C27A-686896E1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65" y="3305530"/>
            <a:ext cx="2033874" cy="17045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E01A4A-3CD6-4CC8-342F-4F0BA7A65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311" y="3305530"/>
            <a:ext cx="1961495" cy="17081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34F9F4-BB01-F0C0-5E21-A7B5EB89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374" y="1055318"/>
            <a:ext cx="2033874" cy="17045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FB674E-FACF-E56F-D38A-B5F0D78A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570" y="1047772"/>
            <a:ext cx="1961495" cy="1708165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MODELING(default)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64826AD-E975-EA9B-3E25-3EDAA94C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742" y="1681359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유럽기 - 위키백과, 우리 모두의 백과사전">
            <a:extLst>
              <a:ext uri="{FF2B5EF4-FFF2-40B4-BE49-F238E27FC236}">
                <a16:creationId xmlns:a16="http://schemas.microsoft.com/office/drawing/2014/main" id="{40B0C7E5-AA7C-6599-9591-71324BF7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15" y="3936679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/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873;p51">
            <a:extLst>
              <a:ext uri="{FF2B5EF4-FFF2-40B4-BE49-F238E27FC236}">
                <a16:creationId xmlns:a16="http://schemas.microsoft.com/office/drawing/2014/main" id="{D8CE47E7-CD85-E410-1113-8F40134A5862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Decision Tree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7" name="Google Shape;1874;p51">
            <a:extLst>
              <a:ext uri="{FF2B5EF4-FFF2-40B4-BE49-F238E27FC236}">
                <a16:creationId xmlns:a16="http://schemas.microsoft.com/office/drawing/2014/main" id="{1305076C-6384-348C-C95A-07E4392F47D1}"/>
              </a:ext>
            </a:extLst>
          </p:cNvPr>
          <p:cNvSpPr txBox="1">
            <a:spLocks/>
          </p:cNvSpPr>
          <p:nvPr/>
        </p:nvSpPr>
        <p:spPr>
          <a:xfrm>
            <a:off x="463734" y="1629678"/>
            <a:ext cx="2527360" cy="2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Tree Based Model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random_state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=42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12FF13-5E3B-BFA8-037E-53B56F9229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4311" y="2767915"/>
            <a:ext cx="1961495" cy="2154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B105B1-D56B-F080-7027-4FCBDDFE45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70165" y="2755937"/>
            <a:ext cx="2022119" cy="2241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C13102E-9B7F-C482-000D-1A078B4BF2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74310" y="3114131"/>
            <a:ext cx="1961495" cy="2069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6472DEE-4A9D-1D90-AA01-81DEED145FD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70164" y="3102319"/>
            <a:ext cx="2022120" cy="2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52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682B390-F9F3-58BE-8487-04889BFE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07" y="1287027"/>
            <a:ext cx="2870376" cy="2405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E31076-0167-8109-C61D-A5F03B44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941" y="1287027"/>
            <a:ext cx="2858515" cy="2384728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MODELING(default)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873;p51">
            <a:extLst>
              <a:ext uri="{FF2B5EF4-FFF2-40B4-BE49-F238E27FC236}">
                <a16:creationId xmlns:a16="http://schemas.microsoft.com/office/drawing/2014/main" id="{A745B4BE-90CA-58FC-C6C0-8BFD7F2DFC73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Decision Tree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0" name="Google Shape;1874;p51">
            <a:extLst>
              <a:ext uri="{FF2B5EF4-FFF2-40B4-BE49-F238E27FC236}">
                <a16:creationId xmlns:a16="http://schemas.microsoft.com/office/drawing/2014/main" id="{EFC000C6-A862-1E04-54DC-3B5F218E161F}"/>
              </a:ext>
            </a:extLst>
          </p:cNvPr>
          <p:cNvSpPr txBox="1">
            <a:spLocks/>
          </p:cNvSpPr>
          <p:nvPr/>
        </p:nvSpPr>
        <p:spPr>
          <a:xfrm>
            <a:off x="463734" y="1629678"/>
            <a:ext cx="2527360" cy="2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Tree Based Model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random_state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=42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/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BB3E80C-F7E6-D438-F3C8-A8D11DE706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940" y="3671602"/>
            <a:ext cx="2858516" cy="4850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2D6C2C-40EB-8BFB-94C1-46C95BC64A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2006" y="3671601"/>
            <a:ext cx="2870377" cy="4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0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69A3E2DB-11D8-B808-C16D-ADACB2BD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14" y="3301910"/>
            <a:ext cx="2038193" cy="17081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113BEF-4CA0-A4C2-ADCE-D46B381C3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729" y="3301911"/>
            <a:ext cx="1961495" cy="17081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4C4D37-83A3-D2E9-D16F-AEE3515C4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373" y="1049579"/>
            <a:ext cx="2033876" cy="17045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BC9AF2-42BE-4049-4699-B4D1506D2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9" y="1047771"/>
            <a:ext cx="1961495" cy="1708165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MODELING(default)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64826AD-E975-EA9B-3E25-3EDAA94C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742" y="1681359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유럽기 - 위키백과, 우리 모두의 백과사전">
            <a:extLst>
              <a:ext uri="{FF2B5EF4-FFF2-40B4-BE49-F238E27FC236}">
                <a16:creationId xmlns:a16="http://schemas.microsoft.com/office/drawing/2014/main" id="{40B0C7E5-AA7C-6599-9591-71324BF7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15" y="3936679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/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873;p51">
            <a:extLst>
              <a:ext uri="{FF2B5EF4-FFF2-40B4-BE49-F238E27FC236}">
                <a16:creationId xmlns:a16="http://schemas.microsoft.com/office/drawing/2014/main" id="{D8CE47E7-CD85-E410-1113-8F40134A5862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Random Forest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7" name="Google Shape;1874;p51">
            <a:extLst>
              <a:ext uri="{FF2B5EF4-FFF2-40B4-BE49-F238E27FC236}">
                <a16:creationId xmlns:a16="http://schemas.microsoft.com/office/drawing/2014/main" id="{1305076C-6384-348C-C95A-07E4392F47D1}"/>
              </a:ext>
            </a:extLst>
          </p:cNvPr>
          <p:cNvSpPr txBox="1">
            <a:spLocks/>
          </p:cNvSpPr>
          <p:nvPr/>
        </p:nvSpPr>
        <p:spPr>
          <a:xfrm>
            <a:off x="463734" y="1629678"/>
            <a:ext cx="2527360" cy="2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Tree Based Model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Model(Bagging)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random_state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=42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n_jobs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=-1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D711B2-7D68-F344-5EB0-EBBE51ED0E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8161" y="2752611"/>
            <a:ext cx="1965061" cy="2163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3BDF99F-82DB-508F-DFBB-DA8F824F9E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8488" y="2700876"/>
            <a:ext cx="2038194" cy="2194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ACEBE22-402D-391C-7070-D87649BAF8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81728" y="3088656"/>
            <a:ext cx="1961495" cy="21144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080B56D-E40A-696A-17D0-7D116508EB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8489" y="3084609"/>
            <a:ext cx="2038193" cy="2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65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E38CF5A-E6A5-A4EA-B31C-CFE44D23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06" y="1276435"/>
            <a:ext cx="2870377" cy="24056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534637-D9B7-11F2-3FAD-75FA2CA1F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939" y="1286872"/>
            <a:ext cx="2858516" cy="2384729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MODELING(default)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/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873;p51">
            <a:extLst>
              <a:ext uri="{FF2B5EF4-FFF2-40B4-BE49-F238E27FC236}">
                <a16:creationId xmlns:a16="http://schemas.microsoft.com/office/drawing/2014/main" id="{4E9D8487-7316-46C2-04E6-76A918B5F4BE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Random Forest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" name="Google Shape;1874;p51">
            <a:extLst>
              <a:ext uri="{FF2B5EF4-FFF2-40B4-BE49-F238E27FC236}">
                <a16:creationId xmlns:a16="http://schemas.microsoft.com/office/drawing/2014/main" id="{394847DD-2B27-0D3E-3AA5-6650980EC3FF}"/>
              </a:ext>
            </a:extLst>
          </p:cNvPr>
          <p:cNvSpPr txBox="1">
            <a:spLocks/>
          </p:cNvSpPr>
          <p:nvPr/>
        </p:nvSpPr>
        <p:spPr>
          <a:xfrm>
            <a:off x="463734" y="1629678"/>
            <a:ext cx="2527360" cy="2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Tree Based Model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Model(Bagging)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random_state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=42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n_jobs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=-1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B1F113-1C00-C04D-74E1-3A9831E10B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939" y="3682036"/>
            <a:ext cx="2858516" cy="4796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F1CBB2C-6751-7EE8-D55B-A48740C9B5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2005" y="3665738"/>
            <a:ext cx="2870378" cy="4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67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3C493500-C137-5B98-2EA0-C70A9B9C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13" y="3301910"/>
            <a:ext cx="2038194" cy="17081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C91C0D-B49C-2BFD-212D-E12FE3276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729" y="3301910"/>
            <a:ext cx="1961495" cy="17081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23696A-859C-EE96-167E-012F6CA36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828" y="1040333"/>
            <a:ext cx="2038193" cy="1708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500774-0758-1A07-5C97-55C7F392F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882" y="1046254"/>
            <a:ext cx="1957340" cy="1704547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MODELING(default)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64826AD-E975-EA9B-3E25-3EDAA94C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742" y="1681359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유럽기 - 위키백과, 우리 모두의 백과사전">
            <a:extLst>
              <a:ext uri="{FF2B5EF4-FFF2-40B4-BE49-F238E27FC236}">
                <a16:creationId xmlns:a16="http://schemas.microsoft.com/office/drawing/2014/main" id="{40B0C7E5-AA7C-6599-9591-71324BF7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15" y="3936679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/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873;p51">
            <a:extLst>
              <a:ext uri="{FF2B5EF4-FFF2-40B4-BE49-F238E27FC236}">
                <a16:creationId xmlns:a16="http://schemas.microsoft.com/office/drawing/2014/main" id="{D8CE47E7-CD85-E410-1113-8F40134A5862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XG Boost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7" name="Google Shape;1874;p51">
            <a:extLst>
              <a:ext uri="{FF2B5EF4-FFF2-40B4-BE49-F238E27FC236}">
                <a16:creationId xmlns:a16="http://schemas.microsoft.com/office/drawing/2014/main" id="{1305076C-6384-348C-C95A-07E4392F47D1}"/>
              </a:ext>
            </a:extLst>
          </p:cNvPr>
          <p:cNvSpPr txBox="1">
            <a:spLocks/>
          </p:cNvSpPr>
          <p:nvPr/>
        </p:nvSpPr>
        <p:spPr>
          <a:xfrm>
            <a:off x="463734" y="1629678"/>
            <a:ext cx="2527360" cy="2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Tree Based Model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Model(Boosting)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628650" lvl="1" indent="-171450"/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objective=‘</a:t>
            </a:r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binary:logistic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’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eval_metric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=‘</a:t>
            </a:r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auc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’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random_state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=42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n_jobs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=-1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965525-D73C-67CA-5017-4C7AB77111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1569" y="2753219"/>
            <a:ext cx="1951653" cy="246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9E6F21-3A57-130C-BB63-6B9F39D54C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72582" y="2757681"/>
            <a:ext cx="2049568" cy="2694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0CDAEA0-AD68-8F0A-9033-5CBFF3DDFF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91569" y="3055400"/>
            <a:ext cx="1957341" cy="2493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701DF-3524-4DFB-237F-91486BF5E0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74213" y="3040128"/>
            <a:ext cx="2049567" cy="2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0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0C3BFB-8217-5584-F028-91646F77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04" y="1276435"/>
            <a:ext cx="2870378" cy="2405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51503F-F7BB-3C56-769C-5418B6D1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939" y="1276435"/>
            <a:ext cx="2858516" cy="2384729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MODELING(default)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/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873;p51">
            <a:extLst>
              <a:ext uri="{FF2B5EF4-FFF2-40B4-BE49-F238E27FC236}">
                <a16:creationId xmlns:a16="http://schemas.microsoft.com/office/drawing/2014/main" id="{ED9C00F6-29FC-233C-966D-EC6C269E34B2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XG Boost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" name="Google Shape;1874;p51">
            <a:extLst>
              <a:ext uri="{FF2B5EF4-FFF2-40B4-BE49-F238E27FC236}">
                <a16:creationId xmlns:a16="http://schemas.microsoft.com/office/drawing/2014/main" id="{3DF42D85-C1A9-189A-DACF-5F3337D32486}"/>
              </a:ext>
            </a:extLst>
          </p:cNvPr>
          <p:cNvSpPr txBox="1">
            <a:spLocks/>
          </p:cNvSpPr>
          <p:nvPr/>
        </p:nvSpPr>
        <p:spPr>
          <a:xfrm>
            <a:off x="463734" y="1629678"/>
            <a:ext cx="2527360" cy="2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Tree Based Model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Model(Boosting)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628650" lvl="1" indent="-171450"/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objective=‘</a:t>
            </a:r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binary:logistic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’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eval_metric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=‘</a:t>
            </a:r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auc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’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random_state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=42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n_jobs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=-1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D7A6C1-5F53-D50F-82A1-12068A4F2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939" y="3659368"/>
            <a:ext cx="2858516" cy="5778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174E45-D34F-9ACF-7381-1973A9841D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632" y="3659368"/>
            <a:ext cx="2870378" cy="5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65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MODEL(default) - COMPARING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3"/>
            <a:ext cx="2870377" cy="14075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622079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873;p51">
            <a:extLst>
              <a:ext uri="{FF2B5EF4-FFF2-40B4-BE49-F238E27FC236}">
                <a16:creationId xmlns:a16="http://schemas.microsoft.com/office/drawing/2014/main" id="{D8CE47E7-CD85-E410-1113-8F40134A5862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Models (default)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7" name="Google Shape;1874;p51">
            <a:extLst>
              <a:ext uri="{FF2B5EF4-FFF2-40B4-BE49-F238E27FC236}">
                <a16:creationId xmlns:a16="http://schemas.microsoft.com/office/drawing/2014/main" id="{1305076C-6384-348C-C95A-07E4392F47D1}"/>
              </a:ext>
            </a:extLst>
          </p:cNvPr>
          <p:cNvSpPr txBox="1">
            <a:spLocks/>
          </p:cNvSpPr>
          <p:nvPr/>
        </p:nvSpPr>
        <p:spPr>
          <a:xfrm>
            <a:off x="463734" y="1629679"/>
            <a:ext cx="2527360" cy="88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Logistic Regression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Decision Tree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 Forest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XG Boost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DF6BBB-D079-B8CE-3708-6317B7D6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739" y="1705307"/>
            <a:ext cx="1174577" cy="729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36E9C3-0746-A48C-3945-76F3FCC37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1150" y="1164153"/>
            <a:ext cx="2391892" cy="1784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04D09B-F149-25A7-98D1-C5307A3DFC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1261" y="1160119"/>
            <a:ext cx="2129188" cy="17844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C937AF4-1CEE-DC5F-DD14-21C1BCA65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0384" y="3656019"/>
            <a:ext cx="1174578" cy="7171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2295658-CAD9-B16D-0647-4AE24F27B0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1150" y="3122556"/>
            <a:ext cx="2391892" cy="17844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66F864-EE3C-45ED-B80A-909FBC2C03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1260" y="3122362"/>
            <a:ext cx="2129189" cy="1784427"/>
          </a:xfrm>
          <a:prstGeom prst="rect">
            <a:avLst/>
          </a:prstGeom>
        </p:spPr>
      </p:pic>
      <p:pic>
        <p:nvPicPr>
          <p:cNvPr id="33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AABEE272-3893-93D6-59AD-A31F79D7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4" y="1159023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유럽기 - 위키백과, 우리 모두의 백과사전">
            <a:extLst>
              <a:ext uri="{FF2B5EF4-FFF2-40B4-BE49-F238E27FC236}">
                <a16:creationId xmlns:a16="http://schemas.microsoft.com/office/drawing/2014/main" id="{30545216-568B-B34F-1A1F-5A7C98B0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271" y="3122362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08D0CB1-00C5-9FD7-ECF6-CFB9D46867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3550" y="2622854"/>
            <a:ext cx="2870378" cy="2405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EDE889-2FD3-863A-6FB1-EC525694E54B}"/>
              </a:ext>
            </a:extLst>
          </p:cNvPr>
          <p:cNvSpPr/>
          <p:nvPr/>
        </p:nvSpPr>
        <p:spPr>
          <a:xfrm>
            <a:off x="4512527" y="1568302"/>
            <a:ext cx="1293541" cy="28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08955F-BEF7-5F8F-9CCC-51B5C19E1AE5}"/>
              </a:ext>
            </a:extLst>
          </p:cNvPr>
          <p:cNvSpPr/>
          <p:nvPr/>
        </p:nvSpPr>
        <p:spPr>
          <a:xfrm>
            <a:off x="4512526" y="3447712"/>
            <a:ext cx="1293541" cy="28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F22E2B-0027-5184-60DA-F516CBCA28D3}"/>
              </a:ext>
            </a:extLst>
          </p:cNvPr>
          <p:cNvSpPr/>
          <p:nvPr/>
        </p:nvSpPr>
        <p:spPr>
          <a:xfrm>
            <a:off x="1958896" y="3755637"/>
            <a:ext cx="1044499" cy="660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9625B33-E883-8888-965F-BCDACD1695E1}"/>
              </a:ext>
            </a:extLst>
          </p:cNvPr>
          <p:cNvSpPr/>
          <p:nvPr/>
        </p:nvSpPr>
        <p:spPr>
          <a:xfrm>
            <a:off x="8274205" y="2319453"/>
            <a:ext cx="639336" cy="23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7CDB70-6A1C-E248-DD53-FA5A5BAE2F9B}"/>
              </a:ext>
            </a:extLst>
          </p:cNvPr>
          <p:cNvSpPr/>
          <p:nvPr/>
        </p:nvSpPr>
        <p:spPr>
          <a:xfrm>
            <a:off x="8277922" y="4293218"/>
            <a:ext cx="639336" cy="23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57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MODELING(tuning) - </a:t>
            </a:r>
            <a:r>
              <a:rPr lang="en-US" dirty="0" err="1"/>
              <a:t>GridSearchCV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873;p51">
            <a:extLst>
              <a:ext uri="{FF2B5EF4-FFF2-40B4-BE49-F238E27FC236}">
                <a16:creationId xmlns:a16="http://schemas.microsoft.com/office/drawing/2014/main" id="{A745B4BE-90CA-58FC-C6C0-8BFD7F2DFC73}"/>
              </a:ext>
            </a:extLst>
          </p:cNvPr>
          <p:cNvSpPr txBox="1">
            <a:spLocks/>
          </p:cNvSpPr>
          <p:nvPr/>
        </p:nvSpPr>
        <p:spPr>
          <a:xfrm>
            <a:off x="1025534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Logistic Regression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0" name="Google Shape;1874;p51">
            <a:extLst>
              <a:ext uri="{FF2B5EF4-FFF2-40B4-BE49-F238E27FC236}">
                <a16:creationId xmlns:a16="http://schemas.microsoft.com/office/drawing/2014/main" id="{EFC000C6-A862-1E04-54DC-3B5F218E161F}"/>
              </a:ext>
            </a:extLst>
          </p:cNvPr>
          <p:cNvSpPr txBox="1">
            <a:spLocks/>
          </p:cNvSpPr>
          <p:nvPr/>
        </p:nvSpPr>
        <p:spPr>
          <a:xfrm>
            <a:off x="1025537" y="1629679"/>
            <a:ext cx="2527360" cy="167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Pipeline</a:t>
            </a:r>
          </a:p>
          <a:p>
            <a:pPr marL="628650" lvl="1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MinMaxScaler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()</a:t>
            </a:r>
          </a:p>
          <a:p>
            <a:pPr marL="628650" lvl="1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LogisticRegression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GridSearchCV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CV=5</a:t>
            </a:r>
          </a:p>
          <a:p>
            <a:pPr marL="628650" lvl="1" indent="-171450"/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scoring=‘</a:t>
            </a:r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roc_auc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’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846231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64826AD-E975-EA9B-3E25-3EDAA94C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33" y="1543455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유럽기 - 위키백과, 우리 모두의 백과사전">
            <a:extLst>
              <a:ext uri="{FF2B5EF4-FFF2-40B4-BE49-F238E27FC236}">
                <a16:creationId xmlns:a16="http://schemas.microsoft.com/office/drawing/2014/main" id="{40B0C7E5-AA7C-6599-9591-71324BF7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06" y="3424253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543584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D6DFE9-6FB5-A1F8-32BF-B237DC5FA9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3553" y="3305530"/>
            <a:ext cx="2033200" cy="4191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6A4094-6D82-775A-D5EF-AF66D05F7F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0055" y="1165305"/>
            <a:ext cx="2900859" cy="5172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3A4D2D-B545-89F1-C547-AF131E8116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055" y="3080409"/>
            <a:ext cx="2900859" cy="54356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9FF84F-1CB2-AD40-76D9-437E8073DB90}"/>
              </a:ext>
            </a:extLst>
          </p:cNvPr>
          <p:cNvSpPr/>
          <p:nvPr/>
        </p:nvSpPr>
        <p:spPr>
          <a:xfrm>
            <a:off x="735354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02E6BB-5AED-997D-75AA-46581FC77C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0055" y="1732786"/>
            <a:ext cx="2900859" cy="7680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F0DF67-FFD5-2F03-561D-50B5310C4D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0055" y="3647188"/>
            <a:ext cx="2900859" cy="7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0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CE08327-8BCD-E854-E830-8BB0F85F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54" y="3080409"/>
            <a:ext cx="3685785" cy="5413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465E07-687B-847A-E0A7-F9DE735B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055" y="1160119"/>
            <a:ext cx="3685784" cy="517207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MODELING(tuning) - </a:t>
            </a:r>
            <a:r>
              <a:rPr lang="en-US" dirty="0" err="1"/>
              <a:t>GridSearchCV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873;p51">
            <a:extLst>
              <a:ext uri="{FF2B5EF4-FFF2-40B4-BE49-F238E27FC236}">
                <a16:creationId xmlns:a16="http://schemas.microsoft.com/office/drawing/2014/main" id="{A745B4BE-90CA-58FC-C6C0-8BFD7F2DFC73}"/>
              </a:ext>
            </a:extLst>
          </p:cNvPr>
          <p:cNvSpPr txBox="1">
            <a:spLocks/>
          </p:cNvSpPr>
          <p:nvPr/>
        </p:nvSpPr>
        <p:spPr>
          <a:xfrm>
            <a:off x="1025534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Random Forest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0" name="Google Shape;1874;p51">
            <a:extLst>
              <a:ext uri="{FF2B5EF4-FFF2-40B4-BE49-F238E27FC236}">
                <a16:creationId xmlns:a16="http://schemas.microsoft.com/office/drawing/2014/main" id="{EFC000C6-A862-1E04-54DC-3B5F218E161F}"/>
              </a:ext>
            </a:extLst>
          </p:cNvPr>
          <p:cNvSpPr txBox="1">
            <a:spLocks/>
          </p:cNvSpPr>
          <p:nvPr/>
        </p:nvSpPr>
        <p:spPr>
          <a:xfrm>
            <a:off x="1025537" y="1629679"/>
            <a:ext cx="2527360" cy="167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random_state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=42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n_jobs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=-1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GridSearchCV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CV=5</a:t>
            </a:r>
          </a:p>
          <a:p>
            <a:pPr marL="628650" lvl="1" indent="-171450"/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scoring=‘</a:t>
            </a:r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roc_auc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’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846231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64826AD-E975-EA9B-3E25-3EDAA94C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33" y="1543455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유럽기 - 위키백과, 우리 모두의 백과사전">
            <a:extLst>
              <a:ext uri="{FF2B5EF4-FFF2-40B4-BE49-F238E27FC236}">
                <a16:creationId xmlns:a16="http://schemas.microsoft.com/office/drawing/2014/main" id="{40B0C7E5-AA7C-6599-9591-71324BF7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06" y="3424253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/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9FF84F-1CB2-AD40-76D9-437E8073DB90}"/>
              </a:ext>
            </a:extLst>
          </p:cNvPr>
          <p:cNvSpPr/>
          <p:nvPr/>
        </p:nvSpPr>
        <p:spPr>
          <a:xfrm>
            <a:off x="735354" y="1164152"/>
            <a:ext cx="2870377" cy="34598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A4549C-DE1F-CE7E-72A3-2D65E972F0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2617" y="3150996"/>
            <a:ext cx="2033200" cy="12638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1077E9-2044-7C91-C199-C64C9B1243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1128" y="1763503"/>
            <a:ext cx="3075002" cy="7655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B007F44-A91B-AB1B-2514-265D531390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0054" y="3687680"/>
            <a:ext cx="3076076" cy="7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5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Hypertension 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고혈압</a:t>
            </a:r>
            <a:r>
              <a:rPr lang="en-US" altLang="ko-KR" dirty="0"/>
              <a:t>)</a:t>
            </a:r>
            <a:endParaRPr dirty="0"/>
          </a:p>
        </p:txBody>
      </p:sp>
      <p:grpSp>
        <p:nvGrpSpPr>
          <p:cNvPr id="26" name="Google Shape;1077;p41">
            <a:extLst>
              <a:ext uri="{FF2B5EF4-FFF2-40B4-BE49-F238E27FC236}">
                <a16:creationId xmlns:a16="http://schemas.microsoft.com/office/drawing/2014/main" id="{21BA3748-F4A7-D2D9-41F3-BBAB56DDF05B}"/>
              </a:ext>
            </a:extLst>
          </p:cNvPr>
          <p:cNvGrpSpPr/>
          <p:nvPr/>
        </p:nvGrpSpPr>
        <p:grpSpPr>
          <a:xfrm rot="-900093">
            <a:off x="7046397" y="948254"/>
            <a:ext cx="1431601" cy="3246990"/>
            <a:chOff x="7605925" y="3398637"/>
            <a:chExt cx="523098" cy="1186389"/>
          </a:xfrm>
        </p:grpSpPr>
        <p:sp>
          <p:nvSpPr>
            <p:cNvPr id="27" name="Google Shape;1078;p41">
              <a:extLst>
                <a:ext uri="{FF2B5EF4-FFF2-40B4-BE49-F238E27FC236}">
                  <a16:creationId xmlns:a16="http://schemas.microsoft.com/office/drawing/2014/main" id="{8D1DE576-5126-B847-9AE7-6BA908CA365C}"/>
                </a:ext>
              </a:extLst>
            </p:cNvPr>
            <p:cNvSpPr/>
            <p:nvPr/>
          </p:nvSpPr>
          <p:spPr>
            <a:xfrm>
              <a:off x="7909159" y="4063823"/>
              <a:ext cx="158901" cy="187748"/>
            </a:xfrm>
            <a:custGeom>
              <a:avLst/>
              <a:gdLst/>
              <a:ahLst/>
              <a:cxnLst/>
              <a:rect l="l" t="t" r="r" b="b"/>
              <a:pathLst>
                <a:path w="8213" h="9704" extrusionOk="0">
                  <a:moveTo>
                    <a:pt x="4848" y="1"/>
                  </a:moveTo>
                  <a:cubicBezTo>
                    <a:pt x="4751" y="1"/>
                    <a:pt x="4637" y="33"/>
                    <a:pt x="4572" y="164"/>
                  </a:cubicBezTo>
                  <a:cubicBezTo>
                    <a:pt x="4572" y="164"/>
                    <a:pt x="4635" y="885"/>
                    <a:pt x="4964" y="1470"/>
                  </a:cubicBezTo>
                  <a:cubicBezTo>
                    <a:pt x="5356" y="2060"/>
                    <a:pt x="5356" y="2844"/>
                    <a:pt x="5026" y="3105"/>
                  </a:cubicBezTo>
                  <a:cubicBezTo>
                    <a:pt x="4845" y="3214"/>
                    <a:pt x="4642" y="3302"/>
                    <a:pt x="4430" y="3302"/>
                  </a:cubicBezTo>
                  <a:cubicBezTo>
                    <a:pt x="4263" y="3302"/>
                    <a:pt x="4091" y="3248"/>
                    <a:pt x="3919" y="3105"/>
                  </a:cubicBezTo>
                  <a:cubicBezTo>
                    <a:pt x="3770" y="3006"/>
                    <a:pt x="3603" y="2973"/>
                    <a:pt x="3446" y="2973"/>
                  </a:cubicBezTo>
                  <a:cubicBezTo>
                    <a:pt x="3187" y="2973"/>
                    <a:pt x="2955" y="3063"/>
                    <a:pt x="2874" y="3105"/>
                  </a:cubicBezTo>
                  <a:cubicBezTo>
                    <a:pt x="2758" y="2929"/>
                    <a:pt x="2691" y="2703"/>
                    <a:pt x="2358" y="2703"/>
                  </a:cubicBezTo>
                  <a:cubicBezTo>
                    <a:pt x="2317" y="2703"/>
                    <a:pt x="2271" y="2706"/>
                    <a:pt x="2221" y="2713"/>
                  </a:cubicBezTo>
                  <a:cubicBezTo>
                    <a:pt x="1829" y="2776"/>
                    <a:pt x="1369" y="3168"/>
                    <a:pt x="1239" y="3690"/>
                  </a:cubicBezTo>
                  <a:cubicBezTo>
                    <a:pt x="1108" y="4281"/>
                    <a:pt x="1045" y="4866"/>
                    <a:pt x="1892" y="5780"/>
                  </a:cubicBezTo>
                  <a:cubicBezTo>
                    <a:pt x="2090" y="5979"/>
                    <a:pt x="3720" y="6956"/>
                    <a:pt x="3198" y="8069"/>
                  </a:cubicBezTo>
                  <a:cubicBezTo>
                    <a:pt x="3005" y="8460"/>
                    <a:pt x="2545" y="8654"/>
                    <a:pt x="2284" y="8722"/>
                  </a:cubicBezTo>
                  <a:cubicBezTo>
                    <a:pt x="2222" y="8729"/>
                    <a:pt x="2158" y="8733"/>
                    <a:pt x="2093" y="8733"/>
                  </a:cubicBezTo>
                  <a:cubicBezTo>
                    <a:pt x="1607" y="8733"/>
                    <a:pt x="1039" y="8521"/>
                    <a:pt x="523" y="8001"/>
                  </a:cubicBezTo>
                  <a:cubicBezTo>
                    <a:pt x="262" y="8199"/>
                    <a:pt x="1" y="8523"/>
                    <a:pt x="1" y="8722"/>
                  </a:cubicBezTo>
                  <a:cubicBezTo>
                    <a:pt x="513" y="9339"/>
                    <a:pt x="1351" y="9704"/>
                    <a:pt x="2154" y="9704"/>
                  </a:cubicBezTo>
                  <a:cubicBezTo>
                    <a:pt x="2881" y="9704"/>
                    <a:pt x="3579" y="9404"/>
                    <a:pt x="3982" y="8722"/>
                  </a:cubicBezTo>
                  <a:cubicBezTo>
                    <a:pt x="4112" y="8523"/>
                    <a:pt x="4765" y="7285"/>
                    <a:pt x="3527" y="6109"/>
                  </a:cubicBezTo>
                  <a:cubicBezTo>
                    <a:pt x="3266" y="5911"/>
                    <a:pt x="3067" y="5650"/>
                    <a:pt x="2806" y="5456"/>
                  </a:cubicBezTo>
                  <a:cubicBezTo>
                    <a:pt x="2545" y="5195"/>
                    <a:pt x="2221" y="4934"/>
                    <a:pt x="2221" y="4605"/>
                  </a:cubicBezTo>
                  <a:cubicBezTo>
                    <a:pt x="2153" y="4411"/>
                    <a:pt x="2221" y="4020"/>
                    <a:pt x="2414" y="3889"/>
                  </a:cubicBezTo>
                  <a:cubicBezTo>
                    <a:pt x="2463" y="3852"/>
                    <a:pt x="2508" y="3835"/>
                    <a:pt x="2549" y="3835"/>
                  </a:cubicBezTo>
                  <a:cubicBezTo>
                    <a:pt x="2727" y="3835"/>
                    <a:pt x="2843" y="4144"/>
                    <a:pt x="3005" y="4411"/>
                  </a:cubicBezTo>
                  <a:cubicBezTo>
                    <a:pt x="3135" y="4673"/>
                    <a:pt x="3851" y="5456"/>
                    <a:pt x="5157" y="5519"/>
                  </a:cubicBezTo>
                  <a:cubicBezTo>
                    <a:pt x="5247" y="5530"/>
                    <a:pt x="5344" y="5536"/>
                    <a:pt x="5446" y="5536"/>
                  </a:cubicBezTo>
                  <a:cubicBezTo>
                    <a:pt x="6534" y="5536"/>
                    <a:pt x="8212" y="4863"/>
                    <a:pt x="8031" y="2713"/>
                  </a:cubicBezTo>
                  <a:cubicBezTo>
                    <a:pt x="7913" y="1120"/>
                    <a:pt x="7212" y="807"/>
                    <a:pt x="6643" y="807"/>
                  </a:cubicBezTo>
                  <a:cubicBezTo>
                    <a:pt x="6581" y="807"/>
                    <a:pt x="6521" y="811"/>
                    <a:pt x="6463" y="817"/>
                  </a:cubicBezTo>
                  <a:cubicBezTo>
                    <a:pt x="5962" y="817"/>
                    <a:pt x="5698" y="1105"/>
                    <a:pt x="5508" y="1105"/>
                  </a:cubicBezTo>
                  <a:cubicBezTo>
                    <a:pt x="5476" y="1105"/>
                    <a:pt x="5447" y="1097"/>
                    <a:pt x="5418" y="1078"/>
                  </a:cubicBezTo>
                  <a:cubicBezTo>
                    <a:pt x="5157" y="885"/>
                    <a:pt x="5026" y="33"/>
                    <a:pt x="5026" y="33"/>
                  </a:cubicBezTo>
                  <a:cubicBezTo>
                    <a:pt x="5026" y="33"/>
                    <a:pt x="4946" y="1"/>
                    <a:pt x="484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9;p41">
              <a:extLst>
                <a:ext uri="{FF2B5EF4-FFF2-40B4-BE49-F238E27FC236}">
                  <a16:creationId xmlns:a16="http://schemas.microsoft.com/office/drawing/2014/main" id="{AD0086B2-421D-B4AD-3F7D-0DBD0F2B94F0}"/>
                </a:ext>
              </a:extLst>
            </p:cNvPr>
            <p:cNvSpPr/>
            <p:nvPr/>
          </p:nvSpPr>
          <p:spPr>
            <a:xfrm>
              <a:off x="7907843" y="4218603"/>
              <a:ext cx="12653" cy="14278"/>
            </a:xfrm>
            <a:custGeom>
              <a:avLst/>
              <a:gdLst/>
              <a:ahLst/>
              <a:cxnLst/>
              <a:rect l="l" t="t" r="r" b="b"/>
              <a:pathLst>
                <a:path w="654" h="738" extrusionOk="0">
                  <a:moveTo>
                    <a:pt x="591" y="1"/>
                  </a:moveTo>
                  <a:cubicBezTo>
                    <a:pt x="523" y="1"/>
                    <a:pt x="392" y="69"/>
                    <a:pt x="199" y="262"/>
                  </a:cubicBezTo>
                  <a:cubicBezTo>
                    <a:pt x="69" y="460"/>
                    <a:pt x="1" y="654"/>
                    <a:pt x="69" y="722"/>
                  </a:cubicBezTo>
                  <a:cubicBezTo>
                    <a:pt x="91" y="732"/>
                    <a:pt x="114" y="738"/>
                    <a:pt x="136" y="738"/>
                  </a:cubicBezTo>
                  <a:cubicBezTo>
                    <a:pt x="244" y="738"/>
                    <a:pt x="352" y="620"/>
                    <a:pt x="460" y="460"/>
                  </a:cubicBezTo>
                  <a:cubicBezTo>
                    <a:pt x="654" y="262"/>
                    <a:pt x="654" y="69"/>
                    <a:pt x="591" y="1"/>
                  </a:cubicBezTo>
                  <a:close/>
                </a:path>
              </a:pathLst>
            </a:custGeom>
            <a:solidFill>
              <a:srgbClr val="D6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0;p41">
              <a:extLst>
                <a:ext uri="{FF2B5EF4-FFF2-40B4-BE49-F238E27FC236}">
                  <a16:creationId xmlns:a16="http://schemas.microsoft.com/office/drawing/2014/main" id="{087D8818-F48D-5A8D-456B-E37469A47BC5}"/>
                </a:ext>
              </a:extLst>
            </p:cNvPr>
            <p:cNvSpPr/>
            <p:nvPr/>
          </p:nvSpPr>
          <p:spPr>
            <a:xfrm>
              <a:off x="7820721" y="4315940"/>
              <a:ext cx="50555" cy="88476"/>
            </a:xfrm>
            <a:custGeom>
              <a:avLst/>
              <a:gdLst/>
              <a:ahLst/>
              <a:cxnLst/>
              <a:rect l="l" t="t" r="r" b="b"/>
              <a:pathLst>
                <a:path w="2613" h="4573" extrusionOk="0">
                  <a:moveTo>
                    <a:pt x="1045" y="1"/>
                  </a:moveTo>
                  <a:lnTo>
                    <a:pt x="0" y="978"/>
                  </a:lnTo>
                  <a:cubicBezTo>
                    <a:pt x="0" y="978"/>
                    <a:pt x="153" y="943"/>
                    <a:pt x="385" y="943"/>
                  </a:cubicBezTo>
                  <a:cubicBezTo>
                    <a:pt x="697" y="943"/>
                    <a:pt x="1153" y="1007"/>
                    <a:pt x="1567" y="1307"/>
                  </a:cubicBezTo>
                  <a:cubicBezTo>
                    <a:pt x="2351" y="1829"/>
                    <a:pt x="2153" y="4572"/>
                    <a:pt x="2153" y="4572"/>
                  </a:cubicBezTo>
                  <a:lnTo>
                    <a:pt x="2414" y="4572"/>
                  </a:lnTo>
                  <a:cubicBezTo>
                    <a:pt x="2414" y="4572"/>
                    <a:pt x="2612" y="2937"/>
                    <a:pt x="2414" y="1568"/>
                  </a:cubicBezTo>
                  <a:cubicBezTo>
                    <a:pt x="2220" y="132"/>
                    <a:pt x="1045" y="1"/>
                    <a:pt x="1045" y="1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1;p41">
              <a:extLst>
                <a:ext uri="{FF2B5EF4-FFF2-40B4-BE49-F238E27FC236}">
                  <a16:creationId xmlns:a16="http://schemas.microsoft.com/office/drawing/2014/main" id="{DBED852A-9BAA-E13B-0FA5-6A9142BDD22D}"/>
                </a:ext>
              </a:extLst>
            </p:cNvPr>
            <p:cNvSpPr/>
            <p:nvPr/>
          </p:nvSpPr>
          <p:spPr>
            <a:xfrm>
              <a:off x="7744899" y="4237602"/>
              <a:ext cx="125062" cy="180860"/>
            </a:xfrm>
            <a:custGeom>
              <a:avLst/>
              <a:gdLst/>
              <a:ahLst/>
              <a:cxnLst/>
              <a:rect l="l" t="t" r="r" b="b"/>
              <a:pathLst>
                <a:path w="6464" h="9348" extrusionOk="0">
                  <a:moveTo>
                    <a:pt x="3788" y="1"/>
                  </a:moveTo>
                  <a:cubicBezTo>
                    <a:pt x="2545" y="64"/>
                    <a:pt x="1699" y="717"/>
                    <a:pt x="1176" y="1568"/>
                  </a:cubicBezTo>
                  <a:cubicBezTo>
                    <a:pt x="455" y="2676"/>
                    <a:pt x="1" y="4311"/>
                    <a:pt x="325" y="5878"/>
                  </a:cubicBezTo>
                  <a:cubicBezTo>
                    <a:pt x="455" y="6793"/>
                    <a:pt x="847" y="7639"/>
                    <a:pt x="1631" y="8423"/>
                  </a:cubicBezTo>
                  <a:cubicBezTo>
                    <a:pt x="2193" y="9080"/>
                    <a:pt x="2786" y="9348"/>
                    <a:pt x="3330" y="9348"/>
                  </a:cubicBezTo>
                  <a:cubicBezTo>
                    <a:pt x="3922" y="9348"/>
                    <a:pt x="4457" y="9030"/>
                    <a:pt x="4833" y="8553"/>
                  </a:cubicBezTo>
                  <a:cubicBezTo>
                    <a:pt x="5288" y="8031"/>
                    <a:pt x="5486" y="7117"/>
                    <a:pt x="5288" y="6594"/>
                  </a:cubicBezTo>
                  <a:cubicBezTo>
                    <a:pt x="5225" y="6333"/>
                    <a:pt x="5095" y="6072"/>
                    <a:pt x="4964" y="5811"/>
                  </a:cubicBezTo>
                  <a:cubicBezTo>
                    <a:pt x="4964" y="5748"/>
                    <a:pt x="4896" y="5617"/>
                    <a:pt x="4833" y="5549"/>
                  </a:cubicBezTo>
                  <a:lnTo>
                    <a:pt x="4833" y="5356"/>
                  </a:lnTo>
                  <a:cubicBezTo>
                    <a:pt x="4833" y="5288"/>
                    <a:pt x="4896" y="5288"/>
                    <a:pt x="4896" y="5225"/>
                  </a:cubicBezTo>
                  <a:cubicBezTo>
                    <a:pt x="5095" y="4896"/>
                    <a:pt x="5095" y="4504"/>
                    <a:pt x="5027" y="4181"/>
                  </a:cubicBezTo>
                  <a:lnTo>
                    <a:pt x="5027" y="3919"/>
                  </a:lnTo>
                  <a:cubicBezTo>
                    <a:pt x="5027" y="3789"/>
                    <a:pt x="5027" y="3658"/>
                    <a:pt x="4964" y="3527"/>
                  </a:cubicBezTo>
                  <a:lnTo>
                    <a:pt x="5027" y="3527"/>
                  </a:lnTo>
                  <a:cubicBezTo>
                    <a:pt x="5095" y="3460"/>
                    <a:pt x="6463" y="2937"/>
                    <a:pt x="5748" y="978"/>
                  </a:cubicBezTo>
                  <a:cubicBezTo>
                    <a:pt x="5419" y="64"/>
                    <a:pt x="4635" y="1"/>
                    <a:pt x="3788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82;p41">
              <a:extLst>
                <a:ext uri="{FF2B5EF4-FFF2-40B4-BE49-F238E27FC236}">
                  <a16:creationId xmlns:a16="http://schemas.microsoft.com/office/drawing/2014/main" id="{6B8E1683-5E4C-77FD-1430-C965E8775313}"/>
                </a:ext>
              </a:extLst>
            </p:cNvPr>
            <p:cNvSpPr/>
            <p:nvPr/>
          </p:nvSpPr>
          <p:spPr>
            <a:xfrm>
              <a:off x="7766336" y="4253990"/>
              <a:ext cx="53051" cy="150427"/>
            </a:xfrm>
            <a:custGeom>
              <a:avLst/>
              <a:gdLst/>
              <a:ahLst/>
              <a:cxnLst/>
              <a:rect l="l" t="t" r="r" b="b"/>
              <a:pathLst>
                <a:path w="2742" h="7775" extrusionOk="0">
                  <a:moveTo>
                    <a:pt x="2158" y="0"/>
                  </a:moveTo>
                  <a:cubicBezTo>
                    <a:pt x="2090" y="0"/>
                    <a:pt x="2027" y="0"/>
                    <a:pt x="1959" y="68"/>
                  </a:cubicBezTo>
                  <a:cubicBezTo>
                    <a:pt x="2027" y="68"/>
                    <a:pt x="2090" y="0"/>
                    <a:pt x="2158" y="0"/>
                  </a:cubicBezTo>
                  <a:close/>
                  <a:moveTo>
                    <a:pt x="2158" y="0"/>
                  </a:moveTo>
                  <a:cubicBezTo>
                    <a:pt x="2351" y="0"/>
                    <a:pt x="2613" y="262"/>
                    <a:pt x="2680" y="523"/>
                  </a:cubicBezTo>
                  <a:cubicBezTo>
                    <a:pt x="2613" y="262"/>
                    <a:pt x="2419" y="0"/>
                    <a:pt x="2158" y="0"/>
                  </a:cubicBezTo>
                  <a:close/>
                  <a:moveTo>
                    <a:pt x="1959" y="68"/>
                  </a:moveTo>
                  <a:cubicBezTo>
                    <a:pt x="1635" y="199"/>
                    <a:pt x="1306" y="523"/>
                    <a:pt x="1113" y="852"/>
                  </a:cubicBezTo>
                  <a:cubicBezTo>
                    <a:pt x="1306" y="591"/>
                    <a:pt x="1635" y="199"/>
                    <a:pt x="1959" y="68"/>
                  </a:cubicBezTo>
                  <a:close/>
                  <a:moveTo>
                    <a:pt x="2742" y="1251"/>
                  </a:moveTo>
                  <a:cubicBezTo>
                    <a:pt x="2680" y="1642"/>
                    <a:pt x="2610" y="2092"/>
                    <a:pt x="2221" y="2351"/>
                  </a:cubicBezTo>
                  <a:lnTo>
                    <a:pt x="2289" y="2351"/>
                  </a:lnTo>
                  <a:cubicBezTo>
                    <a:pt x="2610" y="2092"/>
                    <a:pt x="2680" y="1642"/>
                    <a:pt x="2742" y="1251"/>
                  </a:cubicBezTo>
                  <a:close/>
                  <a:moveTo>
                    <a:pt x="2221" y="2419"/>
                  </a:moveTo>
                  <a:cubicBezTo>
                    <a:pt x="2158" y="2482"/>
                    <a:pt x="2027" y="2482"/>
                    <a:pt x="2027" y="2550"/>
                  </a:cubicBezTo>
                  <a:lnTo>
                    <a:pt x="2027" y="2613"/>
                  </a:lnTo>
                  <a:cubicBezTo>
                    <a:pt x="2090" y="2482"/>
                    <a:pt x="2158" y="2482"/>
                    <a:pt x="2221" y="2419"/>
                  </a:cubicBezTo>
                  <a:close/>
                  <a:moveTo>
                    <a:pt x="2158" y="3004"/>
                  </a:moveTo>
                  <a:cubicBezTo>
                    <a:pt x="2289" y="3334"/>
                    <a:pt x="2419" y="3725"/>
                    <a:pt x="2419" y="4117"/>
                  </a:cubicBezTo>
                  <a:cubicBezTo>
                    <a:pt x="2419" y="3725"/>
                    <a:pt x="2351" y="3334"/>
                    <a:pt x="2158" y="3004"/>
                  </a:cubicBezTo>
                  <a:close/>
                  <a:moveTo>
                    <a:pt x="2419" y="4117"/>
                  </a:moveTo>
                  <a:lnTo>
                    <a:pt x="2419" y="4117"/>
                  </a:lnTo>
                  <a:cubicBezTo>
                    <a:pt x="2419" y="4379"/>
                    <a:pt x="2351" y="4572"/>
                    <a:pt x="2289" y="4833"/>
                  </a:cubicBezTo>
                  <a:cubicBezTo>
                    <a:pt x="2419" y="4572"/>
                    <a:pt x="2419" y="4379"/>
                    <a:pt x="2419" y="4117"/>
                  </a:cubicBezTo>
                  <a:close/>
                  <a:moveTo>
                    <a:pt x="1959" y="5486"/>
                  </a:moveTo>
                  <a:cubicBezTo>
                    <a:pt x="1959" y="5617"/>
                    <a:pt x="2027" y="5685"/>
                    <a:pt x="2090" y="5815"/>
                  </a:cubicBezTo>
                  <a:cubicBezTo>
                    <a:pt x="2027" y="5685"/>
                    <a:pt x="2027" y="5617"/>
                    <a:pt x="2027" y="5486"/>
                  </a:cubicBezTo>
                  <a:close/>
                  <a:moveTo>
                    <a:pt x="523" y="2091"/>
                  </a:moveTo>
                  <a:cubicBezTo>
                    <a:pt x="261" y="2744"/>
                    <a:pt x="0" y="3464"/>
                    <a:pt x="0" y="4180"/>
                  </a:cubicBezTo>
                  <a:cubicBezTo>
                    <a:pt x="0" y="4378"/>
                    <a:pt x="68" y="4640"/>
                    <a:pt x="68" y="4833"/>
                  </a:cubicBezTo>
                  <a:cubicBezTo>
                    <a:pt x="262" y="5747"/>
                    <a:pt x="523" y="6468"/>
                    <a:pt x="784" y="6991"/>
                  </a:cubicBezTo>
                  <a:cubicBezTo>
                    <a:pt x="915" y="7252"/>
                    <a:pt x="1045" y="7445"/>
                    <a:pt x="1113" y="7576"/>
                  </a:cubicBezTo>
                  <a:cubicBezTo>
                    <a:pt x="1244" y="7706"/>
                    <a:pt x="1306" y="7774"/>
                    <a:pt x="1437" y="7774"/>
                  </a:cubicBezTo>
                  <a:cubicBezTo>
                    <a:pt x="1698" y="7706"/>
                    <a:pt x="1897" y="7513"/>
                    <a:pt x="2027" y="7315"/>
                  </a:cubicBezTo>
                  <a:cubicBezTo>
                    <a:pt x="2090" y="7053"/>
                    <a:pt x="2158" y="6792"/>
                    <a:pt x="2158" y="6531"/>
                  </a:cubicBezTo>
                  <a:lnTo>
                    <a:pt x="2158" y="6338"/>
                  </a:lnTo>
                  <a:cubicBezTo>
                    <a:pt x="2158" y="6207"/>
                    <a:pt x="2158" y="6008"/>
                    <a:pt x="2090" y="5815"/>
                  </a:cubicBezTo>
                  <a:lnTo>
                    <a:pt x="2090" y="6338"/>
                  </a:lnTo>
                  <a:lnTo>
                    <a:pt x="2090" y="6531"/>
                  </a:lnTo>
                  <a:cubicBezTo>
                    <a:pt x="2090" y="6792"/>
                    <a:pt x="2090" y="7053"/>
                    <a:pt x="1959" y="7315"/>
                  </a:cubicBezTo>
                  <a:cubicBezTo>
                    <a:pt x="1897" y="7513"/>
                    <a:pt x="1636" y="7706"/>
                    <a:pt x="1437" y="7706"/>
                  </a:cubicBezTo>
                  <a:cubicBezTo>
                    <a:pt x="1374" y="7706"/>
                    <a:pt x="1244" y="7644"/>
                    <a:pt x="1176" y="7513"/>
                  </a:cubicBezTo>
                  <a:cubicBezTo>
                    <a:pt x="852" y="7184"/>
                    <a:pt x="329" y="6207"/>
                    <a:pt x="131" y="4833"/>
                  </a:cubicBezTo>
                  <a:cubicBezTo>
                    <a:pt x="68" y="4640"/>
                    <a:pt x="68" y="4378"/>
                    <a:pt x="68" y="4180"/>
                  </a:cubicBezTo>
                  <a:cubicBezTo>
                    <a:pt x="68" y="3464"/>
                    <a:pt x="261" y="2744"/>
                    <a:pt x="523" y="209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83;p41">
              <a:extLst>
                <a:ext uri="{FF2B5EF4-FFF2-40B4-BE49-F238E27FC236}">
                  <a16:creationId xmlns:a16="http://schemas.microsoft.com/office/drawing/2014/main" id="{6E00BE09-B16C-EFBB-E40B-0F8B0148688B}"/>
                </a:ext>
              </a:extLst>
            </p:cNvPr>
            <p:cNvSpPr/>
            <p:nvPr/>
          </p:nvSpPr>
          <p:spPr>
            <a:xfrm>
              <a:off x="7809287" y="4341228"/>
              <a:ext cx="31653" cy="12653"/>
            </a:xfrm>
            <a:custGeom>
              <a:avLst/>
              <a:gdLst/>
              <a:ahLst/>
              <a:cxnLst/>
              <a:rect l="l" t="t" r="r" b="b"/>
              <a:pathLst>
                <a:path w="1636" h="654" extrusionOk="0">
                  <a:moveTo>
                    <a:pt x="1505" y="0"/>
                  </a:moveTo>
                  <a:cubicBezTo>
                    <a:pt x="1307" y="193"/>
                    <a:pt x="1046" y="324"/>
                    <a:pt x="784" y="455"/>
                  </a:cubicBezTo>
                  <a:lnTo>
                    <a:pt x="1" y="653"/>
                  </a:lnTo>
                  <a:lnTo>
                    <a:pt x="330" y="653"/>
                  </a:lnTo>
                  <a:cubicBezTo>
                    <a:pt x="784" y="653"/>
                    <a:pt x="1244" y="585"/>
                    <a:pt x="1636" y="455"/>
                  </a:cubicBezTo>
                  <a:cubicBezTo>
                    <a:pt x="1636" y="392"/>
                    <a:pt x="1568" y="261"/>
                    <a:pt x="1505" y="193"/>
                  </a:cubicBezTo>
                  <a:lnTo>
                    <a:pt x="1505" y="63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F0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4;p41">
              <a:extLst>
                <a:ext uri="{FF2B5EF4-FFF2-40B4-BE49-F238E27FC236}">
                  <a16:creationId xmlns:a16="http://schemas.microsoft.com/office/drawing/2014/main" id="{7624B703-9F86-BA93-E2C5-33269D2A317B}"/>
                </a:ext>
              </a:extLst>
            </p:cNvPr>
            <p:cNvSpPr/>
            <p:nvPr/>
          </p:nvSpPr>
          <p:spPr>
            <a:xfrm>
              <a:off x="7809287" y="4299476"/>
              <a:ext cx="32871" cy="13969"/>
            </a:xfrm>
            <a:custGeom>
              <a:avLst/>
              <a:gdLst/>
              <a:ahLst/>
              <a:cxnLst/>
              <a:rect l="l" t="t" r="r" b="b"/>
              <a:pathLst>
                <a:path w="1699" h="722" extrusionOk="0">
                  <a:moveTo>
                    <a:pt x="69" y="0"/>
                  </a:moveTo>
                  <a:lnTo>
                    <a:pt x="1" y="68"/>
                  </a:lnTo>
                  <a:cubicBezTo>
                    <a:pt x="330" y="131"/>
                    <a:pt x="654" y="262"/>
                    <a:pt x="915" y="329"/>
                  </a:cubicBezTo>
                  <a:cubicBezTo>
                    <a:pt x="1046" y="392"/>
                    <a:pt x="1114" y="392"/>
                    <a:pt x="1176" y="460"/>
                  </a:cubicBezTo>
                  <a:cubicBezTo>
                    <a:pt x="1307" y="523"/>
                    <a:pt x="1437" y="591"/>
                    <a:pt x="1636" y="653"/>
                  </a:cubicBezTo>
                  <a:cubicBezTo>
                    <a:pt x="1636" y="721"/>
                    <a:pt x="1699" y="721"/>
                    <a:pt x="1699" y="721"/>
                  </a:cubicBezTo>
                  <a:cubicBezTo>
                    <a:pt x="1699" y="591"/>
                    <a:pt x="1699" y="460"/>
                    <a:pt x="1636" y="329"/>
                  </a:cubicBezTo>
                  <a:lnTo>
                    <a:pt x="1699" y="329"/>
                  </a:lnTo>
                  <a:cubicBezTo>
                    <a:pt x="1636" y="329"/>
                    <a:pt x="1636" y="329"/>
                    <a:pt x="1636" y="262"/>
                  </a:cubicBezTo>
                  <a:cubicBezTo>
                    <a:pt x="1176" y="131"/>
                    <a:pt x="654" y="0"/>
                    <a:pt x="199" y="0"/>
                  </a:cubicBezTo>
                  <a:close/>
                </a:path>
              </a:pathLst>
            </a:custGeom>
            <a:solidFill>
              <a:srgbClr val="F0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5;p41">
              <a:extLst>
                <a:ext uri="{FF2B5EF4-FFF2-40B4-BE49-F238E27FC236}">
                  <a16:creationId xmlns:a16="http://schemas.microsoft.com/office/drawing/2014/main" id="{1076C637-EBF4-9517-2C36-DC84F04449AE}"/>
                </a:ext>
              </a:extLst>
            </p:cNvPr>
            <p:cNvSpPr/>
            <p:nvPr/>
          </p:nvSpPr>
          <p:spPr>
            <a:xfrm>
              <a:off x="7809287" y="4299476"/>
              <a:ext cx="1335" cy="1335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1" y="0"/>
                  </a:moveTo>
                  <a:lnTo>
                    <a:pt x="1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0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86;p41">
              <a:extLst>
                <a:ext uri="{FF2B5EF4-FFF2-40B4-BE49-F238E27FC236}">
                  <a16:creationId xmlns:a16="http://schemas.microsoft.com/office/drawing/2014/main" id="{3A748316-7B2D-E219-0B3D-91B560E7C2EB}"/>
                </a:ext>
              </a:extLst>
            </p:cNvPr>
            <p:cNvSpPr/>
            <p:nvPr/>
          </p:nvSpPr>
          <p:spPr>
            <a:xfrm>
              <a:off x="7869941" y="4315940"/>
              <a:ext cx="50555" cy="88476"/>
            </a:xfrm>
            <a:custGeom>
              <a:avLst/>
              <a:gdLst/>
              <a:ahLst/>
              <a:cxnLst/>
              <a:rect l="l" t="t" r="r" b="b"/>
              <a:pathLst>
                <a:path w="2613" h="4573" extrusionOk="0">
                  <a:moveTo>
                    <a:pt x="1568" y="1"/>
                  </a:moveTo>
                  <a:cubicBezTo>
                    <a:pt x="1568" y="1"/>
                    <a:pt x="330" y="132"/>
                    <a:pt x="199" y="1568"/>
                  </a:cubicBezTo>
                  <a:cubicBezTo>
                    <a:pt x="0" y="2937"/>
                    <a:pt x="199" y="4572"/>
                    <a:pt x="199" y="4572"/>
                  </a:cubicBezTo>
                  <a:lnTo>
                    <a:pt x="460" y="4572"/>
                  </a:lnTo>
                  <a:cubicBezTo>
                    <a:pt x="460" y="4572"/>
                    <a:pt x="262" y="1829"/>
                    <a:pt x="983" y="1307"/>
                  </a:cubicBezTo>
                  <a:cubicBezTo>
                    <a:pt x="1394" y="1007"/>
                    <a:pt x="1871" y="943"/>
                    <a:pt x="2202" y="943"/>
                  </a:cubicBezTo>
                  <a:cubicBezTo>
                    <a:pt x="2447" y="943"/>
                    <a:pt x="2613" y="978"/>
                    <a:pt x="2613" y="978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7;p41">
              <a:extLst>
                <a:ext uri="{FF2B5EF4-FFF2-40B4-BE49-F238E27FC236}">
                  <a16:creationId xmlns:a16="http://schemas.microsoft.com/office/drawing/2014/main" id="{0234871E-F6EB-E73B-2EAB-0197C410E659}"/>
                </a:ext>
              </a:extLst>
            </p:cNvPr>
            <p:cNvSpPr/>
            <p:nvPr/>
          </p:nvSpPr>
          <p:spPr>
            <a:xfrm>
              <a:off x="7871257" y="4237602"/>
              <a:ext cx="125062" cy="180860"/>
            </a:xfrm>
            <a:custGeom>
              <a:avLst/>
              <a:gdLst/>
              <a:ahLst/>
              <a:cxnLst/>
              <a:rect l="l" t="t" r="r" b="b"/>
              <a:pathLst>
                <a:path w="6464" h="9348" extrusionOk="0">
                  <a:moveTo>
                    <a:pt x="2675" y="1"/>
                  </a:moveTo>
                  <a:cubicBezTo>
                    <a:pt x="1829" y="1"/>
                    <a:pt x="977" y="64"/>
                    <a:pt x="653" y="978"/>
                  </a:cubicBezTo>
                  <a:cubicBezTo>
                    <a:pt x="0" y="2937"/>
                    <a:pt x="1306" y="3460"/>
                    <a:pt x="1437" y="3527"/>
                  </a:cubicBezTo>
                  <a:lnTo>
                    <a:pt x="1437" y="3919"/>
                  </a:lnTo>
                  <a:cubicBezTo>
                    <a:pt x="1437" y="4050"/>
                    <a:pt x="1369" y="4113"/>
                    <a:pt x="1369" y="4181"/>
                  </a:cubicBezTo>
                  <a:cubicBezTo>
                    <a:pt x="1306" y="4504"/>
                    <a:pt x="1369" y="4896"/>
                    <a:pt x="1568" y="5225"/>
                  </a:cubicBezTo>
                  <a:cubicBezTo>
                    <a:pt x="1568" y="5288"/>
                    <a:pt x="1568" y="5288"/>
                    <a:pt x="1630" y="5356"/>
                  </a:cubicBezTo>
                  <a:cubicBezTo>
                    <a:pt x="1630" y="5419"/>
                    <a:pt x="1630" y="5487"/>
                    <a:pt x="1568" y="5549"/>
                  </a:cubicBezTo>
                  <a:cubicBezTo>
                    <a:pt x="1568" y="5617"/>
                    <a:pt x="1500" y="5748"/>
                    <a:pt x="1437" y="5811"/>
                  </a:cubicBezTo>
                  <a:cubicBezTo>
                    <a:pt x="1369" y="6072"/>
                    <a:pt x="1239" y="6333"/>
                    <a:pt x="1176" y="6594"/>
                  </a:cubicBezTo>
                  <a:cubicBezTo>
                    <a:pt x="977" y="7117"/>
                    <a:pt x="1176" y="8031"/>
                    <a:pt x="1630" y="8553"/>
                  </a:cubicBezTo>
                  <a:cubicBezTo>
                    <a:pt x="1971" y="9030"/>
                    <a:pt x="2489" y="9348"/>
                    <a:pt x="3083" y="9348"/>
                  </a:cubicBezTo>
                  <a:cubicBezTo>
                    <a:pt x="3629" y="9348"/>
                    <a:pt x="4238" y="9080"/>
                    <a:pt x="4833" y="8423"/>
                  </a:cubicBezTo>
                  <a:cubicBezTo>
                    <a:pt x="5549" y="7639"/>
                    <a:pt x="6009" y="6793"/>
                    <a:pt x="6139" y="5878"/>
                  </a:cubicBezTo>
                  <a:cubicBezTo>
                    <a:pt x="6463" y="4311"/>
                    <a:pt x="6009" y="2676"/>
                    <a:pt x="5288" y="1568"/>
                  </a:cubicBezTo>
                  <a:cubicBezTo>
                    <a:pt x="4765" y="717"/>
                    <a:pt x="3919" y="64"/>
                    <a:pt x="2675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88;p41">
              <a:extLst>
                <a:ext uri="{FF2B5EF4-FFF2-40B4-BE49-F238E27FC236}">
                  <a16:creationId xmlns:a16="http://schemas.microsoft.com/office/drawing/2014/main" id="{10891B6A-7A54-D054-5846-65A979620808}"/>
                </a:ext>
              </a:extLst>
            </p:cNvPr>
            <p:cNvSpPr/>
            <p:nvPr/>
          </p:nvSpPr>
          <p:spPr>
            <a:xfrm>
              <a:off x="7926842" y="4253990"/>
              <a:ext cx="45505" cy="150427"/>
            </a:xfrm>
            <a:custGeom>
              <a:avLst/>
              <a:gdLst/>
              <a:ahLst/>
              <a:cxnLst/>
              <a:rect l="l" t="t" r="r" b="b"/>
              <a:pathLst>
                <a:path w="2352" h="7775" extrusionOk="0">
                  <a:moveTo>
                    <a:pt x="325" y="0"/>
                  </a:moveTo>
                  <a:cubicBezTo>
                    <a:pt x="393" y="0"/>
                    <a:pt x="455" y="68"/>
                    <a:pt x="523" y="68"/>
                  </a:cubicBezTo>
                  <a:cubicBezTo>
                    <a:pt x="455" y="0"/>
                    <a:pt x="393" y="0"/>
                    <a:pt x="325" y="0"/>
                  </a:cubicBezTo>
                  <a:close/>
                  <a:moveTo>
                    <a:pt x="523" y="68"/>
                  </a:moveTo>
                  <a:lnTo>
                    <a:pt x="523" y="68"/>
                  </a:lnTo>
                  <a:cubicBezTo>
                    <a:pt x="847" y="199"/>
                    <a:pt x="1108" y="591"/>
                    <a:pt x="1370" y="852"/>
                  </a:cubicBezTo>
                  <a:cubicBezTo>
                    <a:pt x="1108" y="523"/>
                    <a:pt x="847" y="199"/>
                    <a:pt x="523" y="68"/>
                  </a:cubicBezTo>
                  <a:close/>
                  <a:moveTo>
                    <a:pt x="1370" y="852"/>
                  </a:moveTo>
                  <a:cubicBezTo>
                    <a:pt x="1631" y="1244"/>
                    <a:pt x="1762" y="1636"/>
                    <a:pt x="1960" y="2090"/>
                  </a:cubicBezTo>
                  <a:cubicBezTo>
                    <a:pt x="1829" y="1636"/>
                    <a:pt x="1631" y="1244"/>
                    <a:pt x="1370" y="852"/>
                  </a:cubicBezTo>
                  <a:close/>
                  <a:moveTo>
                    <a:pt x="263" y="2421"/>
                  </a:moveTo>
                  <a:cubicBezTo>
                    <a:pt x="326" y="2482"/>
                    <a:pt x="393" y="2483"/>
                    <a:pt x="455" y="2613"/>
                  </a:cubicBezTo>
                  <a:lnTo>
                    <a:pt x="455" y="2550"/>
                  </a:lnTo>
                  <a:cubicBezTo>
                    <a:pt x="393" y="2482"/>
                    <a:pt x="326" y="2482"/>
                    <a:pt x="263" y="2421"/>
                  </a:cubicBezTo>
                  <a:close/>
                  <a:moveTo>
                    <a:pt x="325" y="3005"/>
                  </a:moveTo>
                  <a:cubicBezTo>
                    <a:pt x="131" y="3334"/>
                    <a:pt x="1" y="3725"/>
                    <a:pt x="1" y="4117"/>
                  </a:cubicBezTo>
                  <a:cubicBezTo>
                    <a:pt x="1" y="4378"/>
                    <a:pt x="64" y="4572"/>
                    <a:pt x="194" y="4833"/>
                  </a:cubicBezTo>
                  <a:cubicBezTo>
                    <a:pt x="64" y="4572"/>
                    <a:pt x="64" y="4378"/>
                    <a:pt x="64" y="4117"/>
                  </a:cubicBezTo>
                  <a:cubicBezTo>
                    <a:pt x="64" y="3725"/>
                    <a:pt x="131" y="3334"/>
                    <a:pt x="325" y="3005"/>
                  </a:cubicBezTo>
                  <a:close/>
                  <a:moveTo>
                    <a:pt x="455" y="5486"/>
                  </a:moveTo>
                  <a:cubicBezTo>
                    <a:pt x="455" y="5617"/>
                    <a:pt x="393" y="5685"/>
                    <a:pt x="393" y="5815"/>
                  </a:cubicBezTo>
                  <a:cubicBezTo>
                    <a:pt x="455" y="5685"/>
                    <a:pt x="455" y="5617"/>
                    <a:pt x="455" y="5486"/>
                  </a:cubicBezTo>
                  <a:close/>
                  <a:moveTo>
                    <a:pt x="2352" y="4833"/>
                  </a:moveTo>
                  <a:lnTo>
                    <a:pt x="2352" y="4833"/>
                  </a:lnTo>
                  <a:cubicBezTo>
                    <a:pt x="2263" y="5454"/>
                    <a:pt x="2114" y="5985"/>
                    <a:pt x="1946" y="6426"/>
                  </a:cubicBezTo>
                  <a:lnTo>
                    <a:pt x="1946" y="6426"/>
                  </a:lnTo>
                  <a:cubicBezTo>
                    <a:pt x="2114" y="5996"/>
                    <a:pt x="2264" y="5465"/>
                    <a:pt x="2352" y="4833"/>
                  </a:cubicBezTo>
                  <a:close/>
                  <a:moveTo>
                    <a:pt x="325" y="6531"/>
                  </a:moveTo>
                  <a:cubicBezTo>
                    <a:pt x="325" y="6792"/>
                    <a:pt x="325" y="7053"/>
                    <a:pt x="455" y="7315"/>
                  </a:cubicBezTo>
                  <a:cubicBezTo>
                    <a:pt x="393" y="7053"/>
                    <a:pt x="325" y="6792"/>
                    <a:pt x="325" y="6531"/>
                  </a:cubicBezTo>
                  <a:close/>
                  <a:moveTo>
                    <a:pt x="1946" y="6426"/>
                  </a:moveTo>
                  <a:lnTo>
                    <a:pt x="1946" y="6426"/>
                  </a:lnTo>
                  <a:cubicBezTo>
                    <a:pt x="1778" y="6857"/>
                    <a:pt x="1591" y="7186"/>
                    <a:pt x="1430" y="7413"/>
                  </a:cubicBezTo>
                  <a:lnTo>
                    <a:pt x="1430" y="7413"/>
                  </a:lnTo>
                  <a:cubicBezTo>
                    <a:pt x="1520" y="7317"/>
                    <a:pt x="1609" y="7170"/>
                    <a:pt x="1699" y="6991"/>
                  </a:cubicBezTo>
                  <a:cubicBezTo>
                    <a:pt x="1783" y="6823"/>
                    <a:pt x="1867" y="6635"/>
                    <a:pt x="1946" y="6426"/>
                  </a:cubicBezTo>
                  <a:close/>
                  <a:moveTo>
                    <a:pt x="458" y="7319"/>
                  </a:moveTo>
                  <a:lnTo>
                    <a:pt x="458" y="7319"/>
                  </a:lnTo>
                  <a:cubicBezTo>
                    <a:pt x="589" y="7516"/>
                    <a:pt x="786" y="7707"/>
                    <a:pt x="1046" y="7774"/>
                  </a:cubicBezTo>
                  <a:cubicBezTo>
                    <a:pt x="1108" y="7774"/>
                    <a:pt x="1239" y="7706"/>
                    <a:pt x="1307" y="7576"/>
                  </a:cubicBezTo>
                  <a:cubicBezTo>
                    <a:pt x="1346" y="7529"/>
                    <a:pt x="1387" y="7475"/>
                    <a:pt x="1430" y="7413"/>
                  </a:cubicBezTo>
                  <a:lnTo>
                    <a:pt x="1430" y="7413"/>
                  </a:lnTo>
                  <a:cubicBezTo>
                    <a:pt x="1389" y="7458"/>
                    <a:pt x="1348" y="7492"/>
                    <a:pt x="1307" y="7513"/>
                  </a:cubicBezTo>
                  <a:cubicBezTo>
                    <a:pt x="1239" y="7644"/>
                    <a:pt x="1108" y="7706"/>
                    <a:pt x="1046" y="7706"/>
                  </a:cubicBezTo>
                  <a:cubicBezTo>
                    <a:pt x="786" y="7706"/>
                    <a:pt x="589" y="7516"/>
                    <a:pt x="458" y="7319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89;p41">
              <a:extLst>
                <a:ext uri="{FF2B5EF4-FFF2-40B4-BE49-F238E27FC236}">
                  <a16:creationId xmlns:a16="http://schemas.microsoft.com/office/drawing/2014/main" id="{ED5F8613-9767-3E7B-8C68-499734195B22}"/>
                </a:ext>
              </a:extLst>
            </p:cNvPr>
            <p:cNvSpPr/>
            <p:nvPr/>
          </p:nvSpPr>
          <p:spPr>
            <a:xfrm>
              <a:off x="7899059" y="4341228"/>
              <a:ext cx="32871" cy="12653"/>
            </a:xfrm>
            <a:custGeom>
              <a:avLst/>
              <a:gdLst/>
              <a:ahLst/>
              <a:cxnLst/>
              <a:rect l="l" t="t" r="r" b="b"/>
              <a:pathLst>
                <a:path w="1699" h="654" extrusionOk="0">
                  <a:moveTo>
                    <a:pt x="193" y="0"/>
                  </a:moveTo>
                  <a:lnTo>
                    <a:pt x="193" y="63"/>
                  </a:lnTo>
                  <a:cubicBezTo>
                    <a:pt x="193" y="63"/>
                    <a:pt x="131" y="131"/>
                    <a:pt x="131" y="193"/>
                  </a:cubicBezTo>
                  <a:cubicBezTo>
                    <a:pt x="131" y="261"/>
                    <a:pt x="63" y="392"/>
                    <a:pt x="0" y="455"/>
                  </a:cubicBezTo>
                  <a:cubicBezTo>
                    <a:pt x="455" y="585"/>
                    <a:pt x="914" y="653"/>
                    <a:pt x="1369" y="653"/>
                  </a:cubicBezTo>
                  <a:lnTo>
                    <a:pt x="1698" y="653"/>
                  </a:lnTo>
                  <a:cubicBezTo>
                    <a:pt x="1437" y="585"/>
                    <a:pt x="1108" y="522"/>
                    <a:pt x="846" y="455"/>
                  </a:cubicBezTo>
                  <a:cubicBezTo>
                    <a:pt x="585" y="324"/>
                    <a:pt x="392" y="193"/>
                    <a:pt x="193" y="0"/>
                  </a:cubicBezTo>
                  <a:close/>
                </a:path>
              </a:pathLst>
            </a:custGeom>
            <a:solidFill>
              <a:srgbClr val="F0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90;p41">
              <a:extLst>
                <a:ext uri="{FF2B5EF4-FFF2-40B4-BE49-F238E27FC236}">
                  <a16:creationId xmlns:a16="http://schemas.microsoft.com/office/drawing/2014/main" id="{580A015C-572F-5D46-50F3-FC63BF4878C5}"/>
                </a:ext>
              </a:extLst>
            </p:cNvPr>
            <p:cNvSpPr/>
            <p:nvPr/>
          </p:nvSpPr>
          <p:spPr>
            <a:xfrm>
              <a:off x="7899059" y="4299476"/>
              <a:ext cx="32871" cy="13969"/>
            </a:xfrm>
            <a:custGeom>
              <a:avLst/>
              <a:gdLst/>
              <a:ahLst/>
              <a:cxnLst/>
              <a:rect l="l" t="t" r="r" b="b"/>
              <a:pathLst>
                <a:path w="1699" h="722" extrusionOk="0">
                  <a:moveTo>
                    <a:pt x="1500" y="0"/>
                  </a:moveTo>
                  <a:cubicBezTo>
                    <a:pt x="977" y="0"/>
                    <a:pt x="523" y="131"/>
                    <a:pt x="63" y="262"/>
                  </a:cubicBezTo>
                  <a:cubicBezTo>
                    <a:pt x="63" y="329"/>
                    <a:pt x="0" y="329"/>
                    <a:pt x="0" y="329"/>
                  </a:cubicBezTo>
                  <a:lnTo>
                    <a:pt x="0" y="721"/>
                  </a:lnTo>
                  <a:cubicBezTo>
                    <a:pt x="0" y="721"/>
                    <a:pt x="63" y="721"/>
                    <a:pt x="63" y="653"/>
                  </a:cubicBezTo>
                  <a:cubicBezTo>
                    <a:pt x="193" y="591"/>
                    <a:pt x="324" y="523"/>
                    <a:pt x="523" y="460"/>
                  </a:cubicBezTo>
                  <a:cubicBezTo>
                    <a:pt x="585" y="392"/>
                    <a:pt x="653" y="392"/>
                    <a:pt x="716" y="329"/>
                  </a:cubicBezTo>
                  <a:cubicBezTo>
                    <a:pt x="1045" y="262"/>
                    <a:pt x="1369" y="131"/>
                    <a:pt x="1698" y="68"/>
                  </a:cubicBezTo>
                  <a:cubicBezTo>
                    <a:pt x="1698" y="68"/>
                    <a:pt x="1630" y="68"/>
                    <a:pt x="1630" y="0"/>
                  </a:cubicBezTo>
                  <a:close/>
                </a:path>
              </a:pathLst>
            </a:custGeom>
            <a:solidFill>
              <a:srgbClr val="F0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91;p41">
              <a:extLst>
                <a:ext uri="{FF2B5EF4-FFF2-40B4-BE49-F238E27FC236}">
                  <a16:creationId xmlns:a16="http://schemas.microsoft.com/office/drawing/2014/main" id="{315D7B61-7796-16A6-C013-F37966338326}"/>
                </a:ext>
              </a:extLst>
            </p:cNvPr>
            <p:cNvSpPr/>
            <p:nvPr/>
          </p:nvSpPr>
          <p:spPr>
            <a:xfrm>
              <a:off x="7930596" y="4299476"/>
              <a:ext cx="1335" cy="1335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0" y="0"/>
                  </a:moveTo>
                  <a:cubicBezTo>
                    <a:pt x="0" y="68"/>
                    <a:pt x="68" y="68"/>
                    <a:pt x="68" y="68"/>
                  </a:cubicBezTo>
                  <a:cubicBezTo>
                    <a:pt x="68" y="68"/>
                    <a:pt x="68" y="0"/>
                    <a:pt x="0" y="0"/>
                  </a:cubicBezTo>
                  <a:close/>
                </a:path>
              </a:pathLst>
            </a:custGeom>
            <a:solidFill>
              <a:srgbClr val="F03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92;p41">
              <a:extLst>
                <a:ext uri="{FF2B5EF4-FFF2-40B4-BE49-F238E27FC236}">
                  <a16:creationId xmlns:a16="http://schemas.microsoft.com/office/drawing/2014/main" id="{C952B632-3386-C9AE-487C-F94D3FFB113A}"/>
                </a:ext>
              </a:extLst>
            </p:cNvPr>
            <p:cNvSpPr/>
            <p:nvPr/>
          </p:nvSpPr>
          <p:spPr>
            <a:xfrm>
              <a:off x="7665245" y="4097256"/>
              <a:ext cx="147912" cy="145048"/>
            </a:xfrm>
            <a:custGeom>
              <a:avLst/>
              <a:gdLst/>
              <a:ahLst/>
              <a:cxnLst/>
              <a:rect l="l" t="t" r="r" b="b"/>
              <a:pathLst>
                <a:path w="7645" h="7497" extrusionOk="0">
                  <a:moveTo>
                    <a:pt x="3102" y="0"/>
                  </a:moveTo>
                  <a:cubicBezTo>
                    <a:pt x="3028" y="0"/>
                    <a:pt x="2952" y="1"/>
                    <a:pt x="2874" y="3"/>
                  </a:cubicBezTo>
                  <a:cubicBezTo>
                    <a:pt x="330" y="134"/>
                    <a:pt x="262" y="3075"/>
                    <a:pt x="330" y="4052"/>
                  </a:cubicBezTo>
                  <a:lnTo>
                    <a:pt x="330" y="4381"/>
                  </a:lnTo>
                  <a:cubicBezTo>
                    <a:pt x="262" y="4836"/>
                    <a:pt x="1" y="6273"/>
                    <a:pt x="1" y="6665"/>
                  </a:cubicBezTo>
                  <a:lnTo>
                    <a:pt x="1" y="6795"/>
                  </a:lnTo>
                  <a:lnTo>
                    <a:pt x="1" y="6926"/>
                  </a:lnTo>
                  <a:lnTo>
                    <a:pt x="1" y="6994"/>
                  </a:lnTo>
                  <a:cubicBezTo>
                    <a:pt x="100" y="7338"/>
                    <a:pt x="312" y="7496"/>
                    <a:pt x="834" y="7496"/>
                  </a:cubicBezTo>
                  <a:cubicBezTo>
                    <a:pt x="1001" y="7496"/>
                    <a:pt x="1200" y="7480"/>
                    <a:pt x="1438" y="7448"/>
                  </a:cubicBezTo>
                  <a:cubicBezTo>
                    <a:pt x="2744" y="7318"/>
                    <a:pt x="3658" y="6534"/>
                    <a:pt x="4050" y="6011"/>
                  </a:cubicBezTo>
                  <a:cubicBezTo>
                    <a:pt x="4211" y="5824"/>
                    <a:pt x="4462" y="5769"/>
                    <a:pt x="4732" y="5769"/>
                  </a:cubicBezTo>
                  <a:cubicBezTo>
                    <a:pt x="5118" y="5769"/>
                    <a:pt x="5545" y="5881"/>
                    <a:pt x="5816" y="5881"/>
                  </a:cubicBezTo>
                  <a:cubicBezTo>
                    <a:pt x="6140" y="5881"/>
                    <a:pt x="6662" y="5818"/>
                    <a:pt x="7054" y="5557"/>
                  </a:cubicBezTo>
                  <a:cubicBezTo>
                    <a:pt x="7122" y="5489"/>
                    <a:pt x="7252" y="5426"/>
                    <a:pt x="7315" y="5358"/>
                  </a:cubicBezTo>
                  <a:cubicBezTo>
                    <a:pt x="7383" y="5228"/>
                    <a:pt x="7446" y="5165"/>
                    <a:pt x="7446" y="5097"/>
                  </a:cubicBezTo>
                  <a:cubicBezTo>
                    <a:pt x="7644" y="4705"/>
                    <a:pt x="7383" y="3467"/>
                    <a:pt x="7184" y="2553"/>
                  </a:cubicBezTo>
                  <a:cubicBezTo>
                    <a:pt x="7054" y="2093"/>
                    <a:pt x="6991" y="1769"/>
                    <a:pt x="6923" y="1571"/>
                  </a:cubicBezTo>
                  <a:cubicBezTo>
                    <a:pt x="6861" y="1440"/>
                    <a:pt x="6861" y="1377"/>
                    <a:pt x="6861" y="1377"/>
                  </a:cubicBezTo>
                  <a:lnTo>
                    <a:pt x="6730" y="1247"/>
                  </a:lnTo>
                  <a:cubicBezTo>
                    <a:pt x="6351" y="868"/>
                    <a:pt x="5298" y="0"/>
                    <a:pt x="3102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3;p41">
              <a:extLst>
                <a:ext uri="{FF2B5EF4-FFF2-40B4-BE49-F238E27FC236}">
                  <a16:creationId xmlns:a16="http://schemas.microsoft.com/office/drawing/2014/main" id="{5241A700-7997-C590-0246-4025010D2173}"/>
                </a:ext>
              </a:extLst>
            </p:cNvPr>
            <p:cNvSpPr/>
            <p:nvPr/>
          </p:nvSpPr>
          <p:spPr>
            <a:xfrm>
              <a:off x="7804237" y="4202235"/>
              <a:ext cx="19" cy="1238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89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4;p41">
              <a:extLst>
                <a:ext uri="{FF2B5EF4-FFF2-40B4-BE49-F238E27FC236}">
                  <a16:creationId xmlns:a16="http://schemas.microsoft.com/office/drawing/2014/main" id="{457FF03B-4466-8F9B-9BE8-49FA999A5118}"/>
                </a:ext>
              </a:extLst>
            </p:cNvPr>
            <p:cNvSpPr/>
            <p:nvPr/>
          </p:nvSpPr>
          <p:spPr>
            <a:xfrm>
              <a:off x="7771385" y="4163018"/>
              <a:ext cx="35406" cy="40456"/>
            </a:xfrm>
            <a:custGeom>
              <a:avLst/>
              <a:gdLst/>
              <a:ahLst/>
              <a:cxnLst/>
              <a:rect l="l" t="t" r="r" b="b"/>
              <a:pathLst>
                <a:path w="1830" h="2091" extrusionOk="0">
                  <a:moveTo>
                    <a:pt x="199" y="0"/>
                  </a:moveTo>
                  <a:cubicBezTo>
                    <a:pt x="131" y="68"/>
                    <a:pt x="68" y="68"/>
                    <a:pt x="1" y="68"/>
                  </a:cubicBezTo>
                  <a:cubicBezTo>
                    <a:pt x="131" y="1045"/>
                    <a:pt x="852" y="1897"/>
                    <a:pt x="1636" y="2090"/>
                  </a:cubicBezTo>
                  <a:lnTo>
                    <a:pt x="1698" y="2090"/>
                  </a:lnTo>
                  <a:lnTo>
                    <a:pt x="1698" y="2027"/>
                  </a:lnTo>
                  <a:cubicBezTo>
                    <a:pt x="1766" y="1959"/>
                    <a:pt x="1766" y="1959"/>
                    <a:pt x="1829" y="1959"/>
                  </a:cubicBezTo>
                  <a:cubicBezTo>
                    <a:pt x="1766" y="1959"/>
                    <a:pt x="1766" y="1897"/>
                    <a:pt x="1698" y="1897"/>
                  </a:cubicBezTo>
                  <a:cubicBezTo>
                    <a:pt x="852" y="1635"/>
                    <a:pt x="330" y="982"/>
                    <a:pt x="199" y="0"/>
                  </a:cubicBezTo>
                  <a:close/>
                </a:path>
              </a:pathLst>
            </a:custGeom>
            <a:solidFill>
              <a:srgbClr val="ED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95;p41">
              <a:extLst>
                <a:ext uri="{FF2B5EF4-FFF2-40B4-BE49-F238E27FC236}">
                  <a16:creationId xmlns:a16="http://schemas.microsoft.com/office/drawing/2014/main" id="{FCB9CA47-5546-3E52-640A-E1A3BC0BE7EA}"/>
                </a:ext>
              </a:extLst>
            </p:cNvPr>
            <p:cNvSpPr/>
            <p:nvPr/>
          </p:nvSpPr>
          <p:spPr>
            <a:xfrm>
              <a:off x="7671610" y="4175652"/>
              <a:ext cx="19" cy="6385"/>
            </a:xfrm>
            <a:custGeom>
              <a:avLst/>
              <a:gdLst/>
              <a:ahLst/>
              <a:cxnLst/>
              <a:rect l="l" t="t" r="r" b="b"/>
              <a:pathLst>
                <a:path w="1" h="330" extrusionOk="0">
                  <a:moveTo>
                    <a:pt x="1" y="0"/>
                  </a:moveTo>
                  <a:lnTo>
                    <a:pt x="1" y="329"/>
                  </a:lnTo>
                  <a:lnTo>
                    <a:pt x="1" y="329"/>
                  </a:lnTo>
                  <a:lnTo>
                    <a:pt x="1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6;p41">
              <a:extLst>
                <a:ext uri="{FF2B5EF4-FFF2-40B4-BE49-F238E27FC236}">
                  <a16:creationId xmlns:a16="http://schemas.microsoft.com/office/drawing/2014/main" id="{336A13C2-2D5C-3A50-F363-B6622F16D5A2}"/>
                </a:ext>
              </a:extLst>
            </p:cNvPr>
            <p:cNvSpPr/>
            <p:nvPr/>
          </p:nvSpPr>
          <p:spPr>
            <a:xfrm>
              <a:off x="7665245" y="4159264"/>
              <a:ext cx="106160" cy="73308"/>
            </a:xfrm>
            <a:custGeom>
              <a:avLst/>
              <a:gdLst/>
              <a:ahLst/>
              <a:cxnLst/>
              <a:rect l="l" t="t" r="r" b="b"/>
              <a:pathLst>
                <a:path w="5487" h="3789" extrusionOk="0">
                  <a:moveTo>
                    <a:pt x="5293" y="1"/>
                  </a:moveTo>
                  <a:cubicBezTo>
                    <a:pt x="5095" y="1"/>
                    <a:pt x="4901" y="64"/>
                    <a:pt x="4771" y="64"/>
                  </a:cubicBezTo>
                  <a:cubicBezTo>
                    <a:pt x="4510" y="194"/>
                    <a:pt x="4248" y="393"/>
                    <a:pt x="3987" y="455"/>
                  </a:cubicBezTo>
                  <a:cubicBezTo>
                    <a:pt x="3919" y="455"/>
                    <a:pt x="3856" y="523"/>
                    <a:pt x="3726" y="523"/>
                  </a:cubicBezTo>
                  <a:cubicBezTo>
                    <a:pt x="3465" y="523"/>
                    <a:pt x="3266" y="393"/>
                    <a:pt x="3005" y="325"/>
                  </a:cubicBezTo>
                  <a:cubicBezTo>
                    <a:pt x="2874" y="325"/>
                    <a:pt x="2681" y="262"/>
                    <a:pt x="2550" y="262"/>
                  </a:cubicBezTo>
                  <a:cubicBezTo>
                    <a:pt x="2352" y="262"/>
                    <a:pt x="2159" y="325"/>
                    <a:pt x="2028" y="455"/>
                  </a:cubicBezTo>
                  <a:cubicBezTo>
                    <a:pt x="1636" y="785"/>
                    <a:pt x="1307" y="1239"/>
                    <a:pt x="983" y="1631"/>
                  </a:cubicBezTo>
                  <a:cubicBezTo>
                    <a:pt x="654" y="2023"/>
                    <a:pt x="330" y="2415"/>
                    <a:pt x="199" y="2874"/>
                  </a:cubicBezTo>
                  <a:cubicBezTo>
                    <a:pt x="131" y="3068"/>
                    <a:pt x="69" y="3266"/>
                    <a:pt x="69" y="3460"/>
                  </a:cubicBezTo>
                  <a:cubicBezTo>
                    <a:pt x="1" y="3527"/>
                    <a:pt x="1" y="3658"/>
                    <a:pt x="1" y="3721"/>
                  </a:cubicBezTo>
                  <a:lnTo>
                    <a:pt x="1" y="3789"/>
                  </a:lnTo>
                  <a:cubicBezTo>
                    <a:pt x="1" y="3789"/>
                    <a:pt x="69" y="3721"/>
                    <a:pt x="69" y="3658"/>
                  </a:cubicBezTo>
                  <a:cubicBezTo>
                    <a:pt x="69" y="3460"/>
                    <a:pt x="131" y="3266"/>
                    <a:pt x="199" y="3136"/>
                  </a:cubicBezTo>
                  <a:cubicBezTo>
                    <a:pt x="330" y="2613"/>
                    <a:pt x="654" y="2221"/>
                    <a:pt x="983" y="1829"/>
                  </a:cubicBezTo>
                  <a:cubicBezTo>
                    <a:pt x="1307" y="1438"/>
                    <a:pt x="1636" y="978"/>
                    <a:pt x="2028" y="654"/>
                  </a:cubicBezTo>
                  <a:cubicBezTo>
                    <a:pt x="2159" y="523"/>
                    <a:pt x="2352" y="523"/>
                    <a:pt x="2550" y="523"/>
                  </a:cubicBezTo>
                  <a:cubicBezTo>
                    <a:pt x="2681" y="523"/>
                    <a:pt x="2874" y="523"/>
                    <a:pt x="3005" y="586"/>
                  </a:cubicBezTo>
                  <a:cubicBezTo>
                    <a:pt x="3266" y="586"/>
                    <a:pt x="3465" y="717"/>
                    <a:pt x="3726" y="717"/>
                  </a:cubicBezTo>
                  <a:cubicBezTo>
                    <a:pt x="3856" y="717"/>
                    <a:pt x="3919" y="717"/>
                    <a:pt x="3987" y="654"/>
                  </a:cubicBezTo>
                  <a:cubicBezTo>
                    <a:pt x="4248" y="586"/>
                    <a:pt x="4510" y="393"/>
                    <a:pt x="4771" y="325"/>
                  </a:cubicBezTo>
                  <a:cubicBezTo>
                    <a:pt x="4901" y="262"/>
                    <a:pt x="5095" y="262"/>
                    <a:pt x="5293" y="262"/>
                  </a:cubicBezTo>
                  <a:lnTo>
                    <a:pt x="5487" y="262"/>
                  </a:lnTo>
                  <a:lnTo>
                    <a:pt x="5487" y="1"/>
                  </a:lnTo>
                  <a:close/>
                </a:path>
              </a:pathLst>
            </a:custGeom>
            <a:solidFill>
              <a:srgbClr val="F14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7;p41">
              <a:extLst>
                <a:ext uri="{FF2B5EF4-FFF2-40B4-BE49-F238E27FC236}">
                  <a16:creationId xmlns:a16="http://schemas.microsoft.com/office/drawing/2014/main" id="{2B75B492-3652-0EC1-89D9-07FF80072056}"/>
                </a:ext>
              </a:extLst>
            </p:cNvPr>
            <p:cNvSpPr/>
            <p:nvPr/>
          </p:nvSpPr>
          <p:spPr>
            <a:xfrm>
              <a:off x="7771385" y="4159264"/>
              <a:ext cx="3870" cy="5088"/>
            </a:xfrm>
            <a:custGeom>
              <a:avLst/>
              <a:gdLst/>
              <a:ahLst/>
              <a:cxnLst/>
              <a:rect l="l" t="t" r="r" b="b"/>
              <a:pathLst>
                <a:path w="200" h="263" extrusionOk="0">
                  <a:moveTo>
                    <a:pt x="1" y="1"/>
                  </a:moveTo>
                  <a:lnTo>
                    <a:pt x="1" y="262"/>
                  </a:lnTo>
                  <a:cubicBezTo>
                    <a:pt x="68" y="262"/>
                    <a:pt x="131" y="262"/>
                    <a:pt x="199" y="194"/>
                  </a:cubicBezTo>
                  <a:lnTo>
                    <a:pt x="199" y="1"/>
                  </a:lnTo>
                  <a:close/>
                </a:path>
              </a:pathLst>
            </a:custGeom>
            <a:solidFill>
              <a:srgbClr val="EA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8;p41">
              <a:extLst>
                <a:ext uri="{FF2B5EF4-FFF2-40B4-BE49-F238E27FC236}">
                  <a16:creationId xmlns:a16="http://schemas.microsoft.com/office/drawing/2014/main" id="{3CD7A0B8-0399-5949-0392-3A99C4FBD80A}"/>
                </a:ext>
              </a:extLst>
            </p:cNvPr>
            <p:cNvSpPr/>
            <p:nvPr/>
          </p:nvSpPr>
          <p:spPr>
            <a:xfrm>
              <a:off x="7665245" y="4097256"/>
              <a:ext cx="139012" cy="134001"/>
            </a:xfrm>
            <a:custGeom>
              <a:avLst/>
              <a:gdLst/>
              <a:ahLst/>
              <a:cxnLst/>
              <a:rect l="l" t="t" r="r" b="b"/>
              <a:pathLst>
                <a:path w="7185" h="6926" extrusionOk="0">
                  <a:moveTo>
                    <a:pt x="3102" y="0"/>
                  </a:moveTo>
                  <a:cubicBezTo>
                    <a:pt x="3028" y="0"/>
                    <a:pt x="2952" y="1"/>
                    <a:pt x="2874" y="3"/>
                  </a:cubicBezTo>
                  <a:cubicBezTo>
                    <a:pt x="1" y="134"/>
                    <a:pt x="330" y="3922"/>
                    <a:pt x="330" y="4381"/>
                  </a:cubicBezTo>
                  <a:cubicBezTo>
                    <a:pt x="262" y="4836"/>
                    <a:pt x="1" y="6273"/>
                    <a:pt x="1" y="6665"/>
                  </a:cubicBezTo>
                  <a:lnTo>
                    <a:pt x="1" y="6926"/>
                  </a:lnTo>
                  <a:cubicBezTo>
                    <a:pt x="1" y="6863"/>
                    <a:pt x="1" y="6732"/>
                    <a:pt x="69" y="6665"/>
                  </a:cubicBezTo>
                  <a:cubicBezTo>
                    <a:pt x="69" y="6471"/>
                    <a:pt x="131" y="6273"/>
                    <a:pt x="199" y="6079"/>
                  </a:cubicBezTo>
                  <a:cubicBezTo>
                    <a:pt x="330" y="5620"/>
                    <a:pt x="654" y="5228"/>
                    <a:pt x="983" y="4836"/>
                  </a:cubicBezTo>
                  <a:cubicBezTo>
                    <a:pt x="1307" y="4444"/>
                    <a:pt x="1636" y="3990"/>
                    <a:pt x="2028" y="3660"/>
                  </a:cubicBezTo>
                  <a:cubicBezTo>
                    <a:pt x="2194" y="3537"/>
                    <a:pt x="2414" y="3493"/>
                    <a:pt x="2635" y="3493"/>
                  </a:cubicBezTo>
                  <a:cubicBezTo>
                    <a:pt x="2761" y="3493"/>
                    <a:pt x="2887" y="3507"/>
                    <a:pt x="3005" y="3530"/>
                  </a:cubicBezTo>
                  <a:cubicBezTo>
                    <a:pt x="3245" y="3625"/>
                    <a:pt x="3483" y="3687"/>
                    <a:pt x="3722" y="3687"/>
                  </a:cubicBezTo>
                  <a:cubicBezTo>
                    <a:pt x="3810" y="3687"/>
                    <a:pt x="3898" y="3679"/>
                    <a:pt x="3987" y="3660"/>
                  </a:cubicBezTo>
                  <a:cubicBezTo>
                    <a:pt x="4248" y="3598"/>
                    <a:pt x="4510" y="3399"/>
                    <a:pt x="4771" y="3269"/>
                  </a:cubicBezTo>
                  <a:cubicBezTo>
                    <a:pt x="4901" y="3206"/>
                    <a:pt x="5095" y="3206"/>
                    <a:pt x="5293" y="3206"/>
                  </a:cubicBezTo>
                  <a:lnTo>
                    <a:pt x="5487" y="3206"/>
                  </a:lnTo>
                  <a:cubicBezTo>
                    <a:pt x="5748" y="3206"/>
                    <a:pt x="6077" y="3206"/>
                    <a:pt x="6338" y="3138"/>
                  </a:cubicBezTo>
                  <a:cubicBezTo>
                    <a:pt x="6599" y="3007"/>
                    <a:pt x="6923" y="2877"/>
                    <a:pt x="7122" y="2616"/>
                  </a:cubicBezTo>
                  <a:cubicBezTo>
                    <a:pt x="7122" y="2616"/>
                    <a:pt x="7122" y="2553"/>
                    <a:pt x="7184" y="2553"/>
                  </a:cubicBezTo>
                  <a:cubicBezTo>
                    <a:pt x="7122" y="2422"/>
                    <a:pt x="7122" y="2354"/>
                    <a:pt x="7122" y="2292"/>
                  </a:cubicBezTo>
                  <a:cubicBezTo>
                    <a:pt x="7122" y="2224"/>
                    <a:pt x="7122" y="2224"/>
                    <a:pt x="7054" y="2224"/>
                  </a:cubicBezTo>
                  <a:lnTo>
                    <a:pt x="7054" y="2093"/>
                  </a:lnTo>
                  <a:lnTo>
                    <a:pt x="7054" y="2030"/>
                  </a:lnTo>
                  <a:cubicBezTo>
                    <a:pt x="7054" y="1962"/>
                    <a:pt x="6991" y="1900"/>
                    <a:pt x="6991" y="1900"/>
                  </a:cubicBezTo>
                  <a:lnTo>
                    <a:pt x="6991" y="1832"/>
                  </a:lnTo>
                  <a:lnTo>
                    <a:pt x="6991" y="1769"/>
                  </a:lnTo>
                  <a:cubicBezTo>
                    <a:pt x="6991" y="1701"/>
                    <a:pt x="6991" y="1701"/>
                    <a:pt x="6923" y="1701"/>
                  </a:cubicBezTo>
                  <a:lnTo>
                    <a:pt x="6923" y="1639"/>
                  </a:lnTo>
                  <a:lnTo>
                    <a:pt x="6923" y="1571"/>
                  </a:lnTo>
                  <a:lnTo>
                    <a:pt x="6923" y="1508"/>
                  </a:lnTo>
                  <a:cubicBezTo>
                    <a:pt x="6861" y="1440"/>
                    <a:pt x="6861" y="1440"/>
                    <a:pt x="6861" y="1377"/>
                  </a:cubicBezTo>
                  <a:lnTo>
                    <a:pt x="6730" y="1247"/>
                  </a:lnTo>
                  <a:cubicBezTo>
                    <a:pt x="6351" y="868"/>
                    <a:pt x="5298" y="0"/>
                    <a:pt x="3102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99;p41">
              <a:extLst>
                <a:ext uri="{FF2B5EF4-FFF2-40B4-BE49-F238E27FC236}">
                  <a16:creationId xmlns:a16="http://schemas.microsoft.com/office/drawing/2014/main" id="{5D97D9A7-431E-56F6-043E-A7B104E15A27}"/>
                </a:ext>
              </a:extLst>
            </p:cNvPr>
            <p:cNvSpPr/>
            <p:nvPr/>
          </p:nvSpPr>
          <p:spPr>
            <a:xfrm>
              <a:off x="7770166" y="4121363"/>
              <a:ext cx="25287" cy="37921"/>
            </a:xfrm>
            <a:custGeom>
              <a:avLst/>
              <a:gdLst/>
              <a:ahLst/>
              <a:cxnLst/>
              <a:rect l="l" t="t" r="r" b="b"/>
              <a:pathLst>
                <a:path w="1307" h="1960" extrusionOk="0">
                  <a:moveTo>
                    <a:pt x="1307" y="1"/>
                  </a:moveTo>
                  <a:cubicBezTo>
                    <a:pt x="654" y="1"/>
                    <a:pt x="1" y="716"/>
                    <a:pt x="64" y="1829"/>
                  </a:cubicBezTo>
                  <a:lnTo>
                    <a:pt x="64" y="1960"/>
                  </a:lnTo>
                  <a:lnTo>
                    <a:pt x="262" y="1960"/>
                  </a:lnTo>
                  <a:lnTo>
                    <a:pt x="262" y="1829"/>
                  </a:lnTo>
                  <a:lnTo>
                    <a:pt x="262" y="1500"/>
                  </a:lnTo>
                  <a:cubicBezTo>
                    <a:pt x="325" y="586"/>
                    <a:pt x="654" y="131"/>
                    <a:pt x="1307" y="1"/>
                  </a:cubicBezTo>
                  <a:close/>
                </a:path>
              </a:pathLst>
            </a:custGeom>
            <a:solidFill>
              <a:srgbClr val="F14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00;p41">
              <a:extLst>
                <a:ext uri="{FF2B5EF4-FFF2-40B4-BE49-F238E27FC236}">
                  <a16:creationId xmlns:a16="http://schemas.microsoft.com/office/drawing/2014/main" id="{B592DDB0-A716-CAC4-C3DA-4643A8CC3D8E}"/>
                </a:ext>
              </a:extLst>
            </p:cNvPr>
            <p:cNvSpPr/>
            <p:nvPr/>
          </p:nvSpPr>
          <p:spPr>
            <a:xfrm>
              <a:off x="7775235" y="4123781"/>
              <a:ext cx="109894" cy="77351"/>
            </a:xfrm>
            <a:custGeom>
              <a:avLst/>
              <a:gdLst/>
              <a:ahLst/>
              <a:cxnLst/>
              <a:rect l="l" t="t" r="r" b="b"/>
              <a:pathLst>
                <a:path w="5680" h="3998" extrusionOk="0">
                  <a:moveTo>
                    <a:pt x="1084" y="0"/>
                  </a:moveTo>
                  <a:cubicBezTo>
                    <a:pt x="586" y="0"/>
                    <a:pt x="59" y="514"/>
                    <a:pt x="0" y="1375"/>
                  </a:cubicBezTo>
                  <a:lnTo>
                    <a:pt x="0" y="1704"/>
                  </a:lnTo>
                  <a:cubicBezTo>
                    <a:pt x="63" y="2812"/>
                    <a:pt x="523" y="3596"/>
                    <a:pt x="1499" y="3925"/>
                  </a:cubicBezTo>
                  <a:cubicBezTo>
                    <a:pt x="1654" y="3976"/>
                    <a:pt x="1799" y="3998"/>
                    <a:pt x="1934" y="3998"/>
                  </a:cubicBezTo>
                  <a:cubicBezTo>
                    <a:pt x="2655" y="3998"/>
                    <a:pt x="3087" y="3371"/>
                    <a:pt x="3197" y="3204"/>
                  </a:cubicBezTo>
                  <a:cubicBezTo>
                    <a:pt x="3310" y="3092"/>
                    <a:pt x="3614" y="2498"/>
                    <a:pt x="4360" y="2498"/>
                  </a:cubicBezTo>
                  <a:cubicBezTo>
                    <a:pt x="4483" y="2498"/>
                    <a:pt x="4617" y="2514"/>
                    <a:pt x="4765" y="2551"/>
                  </a:cubicBezTo>
                  <a:cubicBezTo>
                    <a:pt x="4900" y="2575"/>
                    <a:pt x="5014" y="2586"/>
                    <a:pt x="5111" y="2586"/>
                  </a:cubicBezTo>
                  <a:cubicBezTo>
                    <a:pt x="5532" y="2586"/>
                    <a:pt x="5628" y="2384"/>
                    <a:pt x="5679" y="2227"/>
                  </a:cubicBezTo>
                  <a:cubicBezTo>
                    <a:pt x="5679" y="2096"/>
                    <a:pt x="5616" y="2028"/>
                    <a:pt x="5616" y="2028"/>
                  </a:cubicBezTo>
                  <a:cubicBezTo>
                    <a:pt x="5616" y="1767"/>
                    <a:pt x="5225" y="1182"/>
                    <a:pt x="4441" y="790"/>
                  </a:cubicBezTo>
                  <a:cubicBezTo>
                    <a:pt x="3589" y="398"/>
                    <a:pt x="2675" y="461"/>
                    <a:pt x="2283" y="398"/>
                  </a:cubicBezTo>
                  <a:cubicBezTo>
                    <a:pt x="1959" y="398"/>
                    <a:pt x="1437" y="6"/>
                    <a:pt x="1176" y="6"/>
                  </a:cubicBezTo>
                  <a:cubicBezTo>
                    <a:pt x="1145" y="2"/>
                    <a:pt x="1115" y="0"/>
                    <a:pt x="1084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01;p41">
              <a:extLst>
                <a:ext uri="{FF2B5EF4-FFF2-40B4-BE49-F238E27FC236}">
                  <a16:creationId xmlns:a16="http://schemas.microsoft.com/office/drawing/2014/main" id="{BFED2B28-1A7D-BBEB-6101-405C52691514}"/>
                </a:ext>
              </a:extLst>
            </p:cNvPr>
            <p:cNvSpPr/>
            <p:nvPr/>
          </p:nvSpPr>
          <p:spPr>
            <a:xfrm>
              <a:off x="7883891" y="4166849"/>
              <a:ext cx="1238" cy="2554"/>
            </a:xfrm>
            <a:custGeom>
              <a:avLst/>
              <a:gdLst/>
              <a:ahLst/>
              <a:cxnLst/>
              <a:rect l="l" t="t" r="r" b="b"/>
              <a:pathLst>
                <a:path w="64" h="132" extrusionOk="0">
                  <a:moveTo>
                    <a:pt x="63" y="1"/>
                  </a:moveTo>
                  <a:cubicBezTo>
                    <a:pt x="0" y="63"/>
                    <a:pt x="0" y="63"/>
                    <a:pt x="0" y="131"/>
                  </a:cubicBezTo>
                  <a:lnTo>
                    <a:pt x="63" y="131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C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02;p41">
              <a:extLst>
                <a:ext uri="{FF2B5EF4-FFF2-40B4-BE49-F238E27FC236}">
                  <a16:creationId xmlns:a16="http://schemas.microsoft.com/office/drawing/2014/main" id="{F3EBF17C-ECC5-EA92-BB11-B6B66FFCF66E}"/>
                </a:ext>
              </a:extLst>
            </p:cNvPr>
            <p:cNvSpPr/>
            <p:nvPr/>
          </p:nvSpPr>
          <p:spPr>
            <a:xfrm>
              <a:off x="7775235" y="4147849"/>
              <a:ext cx="109894" cy="26603"/>
            </a:xfrm>
            <a:custGeom>
              <a:avLst/>
              <a:gdLst/>
              <a:ahLst/>
              <a:cxnLst/>
              <a:rect l="l" t="t" r="r" b="b"/>
              <a:pathLst>
                <a:path w="5680" h="1375" extrusionOk="0">
                  <a:moveTo>
                    <a:pt x="4180" y="1"/>
                  </a:moveTo>
                  <a:cubicBezTo>
                    <a:pt x="3918" y="1"/>
                    <a:pt x="3589" y="131"/>
                    <a:pt x="3328" y="262"/>
                  </a:cubicBezTo>
                  <a:cubicBezTo>
                    <a:pt x="3067" y="460"/>
                    <a:pt x="2874" y="654"/>
                    <a:pt x="2612" y="852"/>
                  </a:cubicBezTo>
                  <a:cubicBezTo>
                    <a:pt x="2220" y="1045"/>
                    <a:pt x="1829" y="1176"/>
                    <a:pt x="1437" y="1176"/>
                  </a:cubicBezTo>
                  <a:lnTo>
                    <a:pt x="1369" y="1176"/>
                  </a:lnTo>
                  <a:cubicBezTo>
                    <a:pt x="914" y="1176"/>
                    <a:pt x="523" y="983"/>
                    <a:pt x="193" y="591"/>
                  </a:cubicBezTo>
                  <a:cubicBezTo>
                    <a:pt x="131" y="523"/>
                    <a:pt x="63" y="392"/>
                    <a:pt x="0" y="262"/>
                  </a:cubicBezTo>
                  <a:lnTo>
                    <a:pt x="0" y="330"/>
                  </a:lnTo>
                  <a:lnTo>
                    <a:pt x="0" y="392"/>
                  </a:lnTo>
                  <a:cubicBezTo>
                    <a:pt x="63" y="591"/>
                    <a:pt x="131" y="654"/>
                    <a:pt x="193" y="784"/>
                  </a:cubicBezTo>
                  <a:cubicBezTo>
                    <a:pt x="523" y="1176"/>
                    <a:pt x="914" y="1375"/>
                    <a:pt x="1369" y="1375"/>
                  </a:cubicBezTo>
                  <a:lnTo>
                    <a:pt x="1437" y="1375"/>
                  </a:lnTo>
                  <a:cubicBezTo>
                    <a:pt x="1829" y="1375"/>
                    <a:pt x="2220" y="1244"/>
                    <a:pt x="2612" y="1045"/>
                  </a:cubicBezTo>
                  <a:cubicBezTo>
                    <a:pt x="2874" y="852"/>
                    <a:pt x="3067" y="654"/>
                    <a:pt x="3328" y="460"/>
                  </a:cubicBezTo>
                  <a:cubicBezTo>
                    <a:pt x="3589" y="262"/>
                    <a:pt x="3918" y="131"/>
                    <a:pt x="4180" y="131"/>
                  </a:cubicBezTo>
                  <a:lnTo>
                    <a:pt x="4242" y="131"/>
                  </a:lnTo>
                  <a:cubicBezTo>
                    <a:pt x="4634" y="199"/>
                    <a:pt x="5026" y="523"/>
                    <a:pt x="5418" y="852"/>
                  </a:cubicBezTo>
                  <a:cubicBezTo>
                    <a:pt x="5486" y="915"/>
                    <a:pt x="5548" y="1045"/>
                    <a:pt x="5616" y="1113"/>
                  </a:cubicBezTo>
                  <a:cubicBezTo>
                    <a:pt x="5616" y="1045"/>
                    <a:pt x="5616" y="1045"/>
                    <a:pt x="5679" y="983"/>
                  </a:cubicBezTo>
                  <a:lnTo>
                    <a:pt x="5616" y="983"/>
                  </a:lnTo>
                  <a:lnTo>
                    <a:pt x="5616" y="915"/>
                  </a:lnTo>
                  <a:cubicBezTo>
                    <a:pt x="5548" y="852"/>
                    <a:pt x="5486" y="722"/>
                    <a:pt x="5418" y="654"/>
                  </a:cubicBezTo>
                  <a:cubicBezTo>
                    <a:pt x="5026" y="330"/>
                    <a:pt x="4634" y="1"/>
                    <a:pt x="4242" y="1"/>
                  </a:cubicBezTo>
                  <a:close/>
                </a:path>
              </a:pathLst>
            </a:custGeom>
            <a:solidFill>
              <a:srgbClr val="F14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03;p41">
              <a:extLst>
                <a:ext uri="{FF2B5EF4-FFF2-40B4-BE49-F238E27FC236}">
                  <a16:creationId xmlns:a16="http://schemas.microsoft.com/office/drawing/2014/main" id="{AD8DF7C7-A414-2E98-EAB4-64A6A77E6543}"/>
                </a:ext>
              </a:extLst>
            </p:cNvPr>
            <p:cNvSpPr/>
            <p:nvPr/>
          </p:nvSpPr>
          <p:spPr>
            <a:xfrm>
              <a:off x="7775235" y="4121266"/>
              <a:ext cx="109894" cy="49684"/>
            </a:xfrm>
            <a:custGeom>
              <a:avLst/>
              <a:gdLst/>
              <a:ahLst/>
              <a:cxnLst/>
              <a:rect l="l" t="t" r="r" b="b"/>
              <a:pathLst>
                <a:path w="5680" h="2568" extrusionOk="0">
                  <a:moveTo>
                    <a:pt x="1268" y="0"/>
                  </a:moveTo>
                  <a:cubicBezTo>
                    <a:pt x="1238" y="0"/>
                    <a:pt x="1207" y="2"/>
                    <a:pt x="1176" y="6"/>
                  </a:cubicBezTo>
                  <a:cubicBezTo>
                    <a:pt x="392" y="68"/>
                    <a:pt x="63" y="591"/>
                    <a:pt x="0" y="1505"/>
                  </a:cubicBezTo>
                  <a:lnTo>
                    <a:pt x="0" y="1636"/>
                  </a:lnTo>
                  <a:cubicBezTo>
                    <a:pt x="63" y="1766"/>
                    <a:pt x="131" y="1897"/>
                    <a:pt x="193" y="1965"/>
                  </a:cubicBezTo>
                  <a:cubicBezTo>
                    <a:pt x="523" y="2357"/>
                    <a:pt x="914" y="2550"/>
                    <a:pt x="1369" y="2550"/>
                  </a:cubicBezTo>
                  <a:cubicBezTo>
                    <a:pt x="1438" y="2562"/>
                    <a:pt x="1509" y="2568"/>
                    <a:pt x="1582" y="2568"/>
                  </a:cubicBezTo>
                  <a:cubicBezTo>
                    <a:pt x="1921" y="2568"/>
                    <a:pt x="2290" y="2441"/>
                    <a:pt x="2612" y="2226"/>
                  </a:cubicBezTo>
                  <a:cubicBezTo>
                    <a:pt x="2874" y="2028"/>
                    <a:pt x="3067" y="1834"/>
                    <a:pt x="3328" y="1636"/>
                  </a:cubicBezTo>
                  <a:cubicBezTo>
                    <a:pt x="3613" y="1523"/>
                    <a:pt x="3847" y="1362"/>
                    <a:pt x="4116" y="1362"/>
                  </a:cubicBezTo>
                  <a:cubicBezTo>
                    <a:pt x="4157" y="1362"/>
                    <a:pt x="4199" y="1366"/>
                    <a:pt x="4242" y="1375"/>
                  </a:cubicBezTo>
                  <a:cubicBezTo>
                    <a:pt x="4634" y="1375"/>
                    <a:pt x="5026" y="1704"/>
                    <a:pt x="5418" y="2028"/>
                  </a:cubicBezTo>
                  <a:cubicBezTo>
                    <a:pt x="5486" y="2096"/>
                    <a:pt x="5548" y="2226"/>
                    <a:pt x="5679" y="2357"/>
                  </a:cubicBezTo>
                  <a:cubicBezTo>
                    <a:pt x="5679" y="2226"/>
                    <a:pt x="5616" y="2158"/>
                    <a:pt x="5616" y="2158"/>
                  </a:cubicBezTo>
                  <a:cubicBezTo>
                    <a:pt x="5616" y="1897"/>
                    <a:pt x="5225" y="1312"/>
                    <a:pt x="4441" y="920"/>
                  </a:cubicBezTo>
                  <a:cubicBezTo>
                    <a:pt x="3589" y="528"/>
                    <a:pt x="2675" y="591"/>
                    <a:pt x="2283" y="528"/>
                  </a:cubicBezTo>
                  <a:cubicBezTo>
                    <a:pt x="1977" y="528"/>
                    <a:pt x="1783" y="0"/>
                    <a:pt x="1268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04;p41">
              <a:extLst>
                <a:ext uri="{FF2B5EF4-FFF2-40B4-BE49-F238E27FC236}">
                  <a16:creationId xmlns:a16="http://schemas.microsoft.com/office/drawing/2014/main" id="{F61DDB23-4D10-0166-7BDF-45F1EAD8BDAE}"/>
                </a:ext>
              </a:extLst>
            </p:cNvPr>
            <p:cNvSpPr/>
            <p:nvPr/>
          </p:nvSpPr>
          <p:spPr>
            <a:xfrm>
              <a:off x="7704462" y="3841791"/>
              <a:ext cx="284273" cy="282686"/>
            </a:xfrm>
            <a:custGeom>
              <a:avLst/>
              <a:gdLst/>
              <a:ahLst/>
              <a:cxnLst/>
              <a:rect l="l" t="t" r="r" b="b"/>
              <a:pathLst>
                <a:path w="14693" h="14611" extrusionOk="0">
                  <a:moveTo>
                    <a:pt x="5048" y="0"/>
                  </a:moveTo>
                  <a:cubicBezTo>
                    <a:pt x="4420" y="0"/>
                    <a:pt x="3622" y="147"/>
                    <a:pt x="2744" y="668"/>
                  </a:cubicBezTo>
                  <a:cubicBezTo>
                    <a:pt x="2023" y="1060"/>
                    <a:pt x="1" y="2628"/>
                    <a:pt x="847" y="6415"/>
                  </a:cubicBezTo>
                  <a:cubicBezTo>
                    <a:pt x="1438" y="8897"/>
                    <a:pt x="3005" y="10726"/>
                    <a:pt x="3397" y="11248"/>
                  </a:cubicBezTo>
                  <a:cubicBezTo>
                    <a:pt x="5609" y="13945"/>
                    <a:pt x="7712" y="14611"/>
                    <a:pt x="9250" y="14611"/>
                  </a:cubicBezTo>
                  <a:cubicBezTo>
                    <a:pt x="10616" y="14611"/>
                    <a:pt x="11536" y="14084"/>
                    <a:pt x="11688" y="13991"/>
                  </a:cubicBezTo>
                  <a:cubicBezTo>
                    <a:pt x="12932" y="13207"/>
                    <a:pt x="13909" y="11838"/>
                    <a:pt x="14170" y="11055"/>
                  </a:cubicBezTo>
                  <a:cubicBezTo>
                    <a:pt x="14368" y="10334"/>
                    <a:pt x="14562" y="9618"/>
                    <a:pt x="14630" y="8834"/>
                  </a:cubicBezTo>
                  <a:cubicBezTo>
                    <a:pt x="14692" y="8443"/>
                    <a:pt x="14692" y="7983"/>
                    <a:pt x="14562" y="7591"/>
                  </a:cubicBezTo>
                  <a:cubicBezTo>
                    <a:pt x="14562" y="7398"/>
                    <a:pt x="14499" y="7267"/>
                    <a:pt x="14431" y="7068"/>
                  </a:cubicBezTo>
                  <a:cubicBezTo>
                    <a:pt x="14431" y="6807"/>
                    <a:pt x="14499" y="6483"/>
                    <a:pt x="14431" y="6222"/>
                  </a:cubicBezTo>
                  <a:cubicBezTo>
                    <a:pt x="14368" y="5893"/>
                    <a:pt x="14170" y="5700"/>
                    <a:pt x="14039" y="5501"/>
                  </a:cubicBezTo>
                  <a:cubicBezTo>
                    <a:pt x="13909" y="5371"/>
                    <a:pt x="13846" y="5240"/>
                    <a:pt x="13715" y="5109"/>
                  </a:cubicBezTo>
                  <a:cubicBezTo>
                    <a:pt x="13647" y="4394"/>
                    <a:pt x="13585" y="3673"/>
                    <a:pt x="13585" y="2957"/>
                  </a:cubicBezTo>
                  <a:cubicBezTo>
                    <a:pt x="13517" y="2758"/>
                    <a:pt x="13517" y="2565"/>
                    <a:pt x="13454" y="2366"/>
                  </a:cubicBezTo>
                  <a:cubicBezTo>
                    <a:pt x="13323" y="1912"/>
                    <a:pt x="12801" y="1583"/>
                    <a:pt x="12341" y="1322"/>
                  </a:cubicBezTo>
                  <a:cubicBezTo>
                    <a:pt x="11819" y="1060"/>
                    <a:pt x="11364" y="799"/>
                    <a:pt x="10842" y="736"/>
                  </a:cubicBezTo>
                  <a:cubicBezTo>
                    <a:pt x="10581" y="736"/>
                    <a:pt x="10319" y="799"/>
                    <a:pt x="10058" y="799"/>
                  </a:cubicBezTo>
                  <a:cubicBezTo>
                    <a:pt x="9374" y="864"/>
                    <a:pt x="8929" y="1394"/>
                    <a:pt x="8327" y="1394"/>
                  </a:cubicBezTo>
                  <a:cubicBezTo>
                    <a:pt x="8295" y="1394"/>
                    <a:pt x="8263" y="1393"/>
                    <a:pt x="8229" y="1389"/>
                  </a:cubicBezTo>
                  <a:cubicBezTo>
                    <a:pt x="7838" y="1322"/>
                    <a:pt x="7315" y="538"/>
                    <a:pt x="6986" y="407"/>
                  </a:cubicBezTo>
                  <a:cubicBezTo>
                    <a:pt x="6793" y="345"/>
                    <a:pt x="6532" y="277"/>
                    <a:pt x="6333" y="214"/>
                  </a:cubicBezTo>
                  <a:cubicBezTo>
                    <a:pt x="6137" y="148"/>
                    <a:pt x="5678" y="0"/>
                    <a:pt x="5048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05;p41">
              <a:extLst>
                <a:ext uri="{FF2B5EF4-FFF2-40B4-BE49-F238E27FC236}">
                  <a16:creationId xmlns:a16="http://schemas.microsoft.com/office/drawing/2014/main" id="{A264BD48-C6A1-1C08-1568-25E2513C5F2A}"/>
                </a:ext>
              </a:extLst>
            </p:cNvPr>
            <p:cNvSpPr/>
            <p:nvPr/>
          </p:nvSpPr>
          <p:spPr>
            <a:xfrm>
              <a:off x="7720850" y="3857250"/>
              <a:ext cx="252717" cy="252717"/>
            </a:xfrm>
            <a:custGeom>
              <a:avLst/>
              <a:gdLst/>
              <a:ahLst/>
              <a:cxnLst/>
              <a:rect l="l" t="t" r="r" b="b"/>
              <a:pathLst>
                <a:path w="13062" h="13062" extrusionOk="0">
                  <a:moveTo>
                    <a:pt x="4248" y="0"/>
                  </a:moveTo>
                  <a:cubicBezTo>
                    <a:pt x="3595" y="0"/>
                    <a:pt x="2942" y="199"/>
                    <a:pt x="2289" y="590"/>
                  </a:cubicBezTo>
                  <a:cubicBezTo>
                    <a:pt x="1698" y="852"/>
                    <a:pt x="0" y="2158"/>
                    <a:pt x="784" y="5423"/>
                  </a:cubicBezTo>
                  <a:cubicBezTo>
                    <a:pt x="1306" y="7706"/>
                    <a:pt x="2613" y="9404"/>
                    <a:pt x="3072" y="9995"/>
                  </a:cubicBezTo>
                  <a:cubicBezTo>
                    <a:pt x="4770" y="12016"/>
                    <a:pt x="6662" y="13061"/>
                    <a:pt x="8427" y="13061"/>
                  </a:cubicBezTo>
                  <a:cubicBezTo>
                    <a:pt x="9603" y="13061"/>
                    <a:pt x="10387" y="12607"/>
                    <a:pt x="10449" y="12607"/>
                  </a:cubicBezTo>
                  <a:cubicBezTo>
                    <a:pt x="11494" y="11954"/>
                    <a:pt x="12215" y="11039"/>
                    <a:pt x="12539" y="10057"/>
                  </a:cubicBezTo>
                  <a:cubicBezTo>
                    <a:pt x="12800" y="9341"/>
                    <a:pt x="12931" y="8688"/>
                    <a:pt x="12999" y="7967"/>
                  </a:cubicBezTo>
                  <a:cubicBezTo>
                    <a:pt x="13062" y="7644"/>
                    <a:pt x="13062" y="7252"/>
                    <a:pt x="12999" y="6990"/>
                  </a:cubicBezTo>
                  <a:cubicBezTo>
                    <a:pt x="12999" y="6923"/>
                    <a:pt x="12931" y="6860"/>
                    <a:pt x="12931" y="6860"/>
                  </a:cubicBezTo>
                  <a:cubicBezTo>
                    <a:pt x="12868" y="6531"/>
                    <a:pt x="12800" y="6207"/>
                    <a:pt x="12800" y="5946"/>
                  </a:cubicBezTo>
                  <a:cubicBezTo>
                    <a:pt x="12800" y="5684"/>
                    <a:pt x="12800" y="5486"/>
                    <a:pt x="12670" y="5293"/>
                  </a:cubicBezTo>
                  <a:cubicBezTo>
                    <a:pt x="12539" y="5094"/>
                    <a:pt x="12408" y="4963"/>
                    <a:pt x="12278" y="4770"/>
                  </a:cubicBezTo>
                  <a:lnTo>
                    <a:pt x="12278" y="4248"/>
                  </a:lnTo>
                  <a:lnTo>
                    <a:pt x="11954" y="2158"/>
                  </a:lnTo>
                  <a:cubicBezTo>
                    <a:pt x="11954" y="2027"/>
                    <a:pt x="11954" y="1897"/>
                    <a:pt x="11886" y="1829"/>
                  </a:cubicBezTo>
                  <a:cubicBezTo>
                    <a:pt x="11823" y="1567"/>
                    <a:pt x="11364" y="1374"/>
                    <a:pt x="11102" y="1244"/>
                  </a:cubicBezTo>
                  <a:cubicBezTo>
                    <a:pt x="10711" y="982"/>
                    <a:pt x="10319" y="784"/>
                    <a:pt x="9927" y="721"/>
                  </a:cubicBezTo>
                  <a:lnTo>
                    <a:pt x="9796" y="721"/>
                  </a:lnTo>
                  <a:cubicBezTo>
                    <a:pt x="9666" y="721"/>
                    <a:pt x="9535" y="721"/>
                    <a:pt x="9404" y="784"/>
                  </a:cubicBezTo>
                  <a:lnTo>
                    <a:pt x="9274" y="784"/>
                  </a:lnTo>
                  <a:cubicBezTo>
                    <a:pt x="9080" y="784"/>
                    <a:pt x="8950" y="852"/>
                    <a:pt x="8689" y="982"/>
                  </a:cubicBezTo>
                  <a:cubicBezTo>
                    <a:pt x="8359" y="1113"/>
                    <a:pt x="7968" y="1306"/>
                    <a:pt x="7513" y="1306"/>
                  </a:cubicBezTo>
                  <a:lnTo>
                    <a:pt x="7252" y="1306"/>
                  </a:lnTo>
                  <a:cubicBezTo>
                    <a:pt x="6792" y="1244"/>
                    <a:pt x="6468" y="914"/>
                    <a:pt x="6139" y="590"/>
                  </a:cubicBezTo>
                  <a:cubicBezTo>
                    <a:pt x="6008" y="523"/>
                    <a:pt x="5878" y="392"/>
                    <a:pt x="5815" y="329"/>
                  </a:cubicBezTo>
                  <a:cubicBezTo>
                    <a:pt x="5617" y="261"/>
                    <a:pt x="5486" y="199"/>
                    <a:pt x="5293" y="131"/>
                  </a:cubicBezTo>
                  <a:lnTo>
                    <a:pt x="5225" y="131"/>
                  </a:lnTo>
                  <a:cubicBezTo>
                    <a:pt x="5094" y="68"/>
                    <a:pt x="4702" y="0"/>
                    <a:pt x="4248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6;p41">
              <a:extLst>
                <a:ext uri="{FF2B5EF4-FFF2-40B4-BE49-F238E27FC236}">
                  <a16:creationId xmlns:a16="http://schemas.microsoft.com/office/drawing/2014/main" id="{9C731180-0F27-DAE3-78D7-397E5B3C50CD}"/>
                </a:ext>
              </a:extLst>
            </p:cNvPr>
            <p:cNvSpPr/>
            <p:nvPr/>
          </p:nvSpPr>
          <p:spPr>
            <a:xfrm>
              <a:off x="7605925" y="3398637"/>
              <a:ext cx="523098" cy="1186389"/>
            </a:xfrm>
            <a:custGeom>
              <a:avLst/>
              <a:gdLst/>
              <a:ahLst/>
              <a:cxnLst/>
              <a:rect l="l" t="t" r="r" b="b"/>
              <a:pathLst>
                <a:path w="27037" h="61320" extrusionOk="0">
                  <a:moveTo>
                    <a:pt x="14169" y="654"/>
                  </a:moveTo>
                  <a:cubicBezTo>
                    <a:pt x="14237" y="716"/>
                    <a:pt x="14367" y="716"/>
                    <a:pt x="14430" y="784"/>
                  </a:cubicBezTo>
                  <a:cubicBezTo>
                    <a:pt x="14498" y="784"/>
                    <a:pt x="14498" y="847"/>
                    <a:pt x="14561" y="915"/>
                  </a:cubicBezTo>
                  <a:cubicBezTo>
                    <a:pt x="14691" y="1108"/>
                    <a:pt x="14759" y="1369"/>
                    <a:pt x="14691" y="1568"/>
                  </a:cubicBezTo>
                  <a:cubicBezTo>
                    <a:pt x="14561" y="1829"/>
                    <a:pt x="14367" y="1960"/>
                    <a:pt x="14169" y="2022"/>
                  </a:cubicBezTo>
                  <a:cubicBezTo>
                    <a:pt x="14120" y="2040"/>
                    <a:pt x="14033" y="2052"/>
                    <a:pt x="13935" y="2052"/>
                  </a:cubicBezTo>
                  <a:cubicBezTo>
                    <a:pt x="13646" y="2052"/>
                    <a:pt x="13258" y="1941"/>
                    <a:pt x="13453" y="1500"/>
                  </a:cubicBezTo>
                  <a:cubicBezTo>
                    <a:pt x="13453" y="1369"/>
                    <a:pt x="13584" y="1239"/>
                    <a:pt x="13516" y="1108"/>
                  </a:cubicBezTo>
                  <a:cubicBezTo>
                    <a:pt x="13516" y="977"/>
                    <a:pt x="13385" y="654"/>
                    <a:pt x="13584" y="654"/>
                  </a:cubicBezTo>
                  <a:close/>
                  <a:moveTo>
                    <a:pt x="12578" y="603"/>
                  </a:moveTo>
                  <a:cubicBezTo>
                    <a:pt x="12668" y="603"/>
                    <a:pt x="12766" y="620"/>
                    <a:pt x="12863" y="654"/>
                  </a:cubicBezTo>
                  <a:cubicBezTo>
                    <a:pt x="13061" y="716"/>
                    <a:pt x="13061" y="847"/>
                    <a:pt x="13061" y="1045"/>
                  </a:cubicBezTo>
                  <a:cubicBezTo>
                    <a:pt x="12993" y="1369"/>
                    <a:pt x="12800" y="1500"/>
                    <a:pt x="12732" y="1761"/>
                  </a:cubicBezTo>
                  <a:cubicBezTo>
                    <a:pt x="12669" y="1892"/>
                    <a:pt x="12669" y="2022"/>
                    <a:pt x="12539" y="2090"/>
                  </a:cubicBezTo>
                  <a:cubicBezTo>
                    <a:pt x="12397" y="2131"/>
                    <a:pt x="12217" y="2146"/>
                    <a:pt x="12036" y="2146"/>
                  </a:cubicBezTo>
                  <a:cubicBezTo>
                    <a:pt x="11630" y="2146"/>
                    <a:pt x="11212" y="2069"/>
                    <a:pt x="11165" y="2022"/>
                  </a:cubicBezTo>
                  <a:cubicBezTo>
                    <a:pt x="11034" y="1960"/>
                    <a:pt x="10904" y="1761"/>
                    <a:pt x="10841" y="1630"/>
                  </a:cubicBezTo>
                  <a:cubicBezTo>
                    <a:pt x="10841" y="1500"/>
                    <a:pt x="10773" y="1369"/>
                    <a:pt x="10773" y="1239"/>
                  </a:cubicBezTo>
                  <a:cubicBezTo>
                    <a:pt x="10710" y="1176"/>
                    <a:pt x="10710" y="1045"/>
                    <a:pt x="10841" y="915"/>
                  </a:cubicBezTo>
                  <a:cubicBezTo>
                    <a:pt x="10971" y="784"/>
                    <a:pt x="11233" y="784"/>
                    <a:pt x="11426" y="784"/>
                  </a:cubicBezTo>
                  <a:cubicBezTo>
                    <a:pt x="11755" y="784"/>
                    <a:pt x="12016" y="716"/>
                    <a:pt x="12340" y="654"/>
                  </a:cubicBezTo>
                  <a:cubicBezTo>
                    <a:pt x="12406" y="620"/>
                    <a:pt x="12488" y="603"/>
                    <a:pt x="12578" y="603"/>
                  </a:cubicBezTo>
                  <a:close/>
                  <a:moveTo>
                    <a:pt x="9943" y="1093"/>
                  </a:moveTo>
                  <a:cubicBezTo>
                    <a:pt x="10043" y="1093"/>
                    <a:pt x="10147" y="1135"/>
                    <a:pt x="10250" y="1239"/>
                  </a:cubicBezTo>
                  <a:cubicBezTo>
                    <a:pt x="10381" y="1437"/>
                    <a:pt x="10642" y="1892"/>
                    <a:pt x="10580" y="2153"/>
                  </a:cubicBezTo>
                  <a:cubicBezTo>
                    <a:pt x="10580" y="2221"/>
                    <a:pt x="10580" y="2221"/>
                    <a:pt x="10512" y="2221"/>
                  </a:cubicBezTo>
                  <a:cubicBezTo>
                    <a:pt x="10512" y="2284"/>
                    <a:pt x="10449" y="2284"/>
                    <a:pt x="10381" y="2284"/>
                  </a:cubicBezTo>
                  <a:cubicBezTo>
                    <a:pt x="10250" y="2284"/>
                    <a:pt x="10120" y="2022"/>
                    <a:pt x="9535" y="1960"/>
                  </a:cubicBezTo>
                  <a:cubicBezTo>
                    <a:pt x="9404" y="1960"/>
                    <a:pt x="9206" y="1960"/>
                    <a:pt x="9206" y="1829"/>
                  </a:cubicBezTo>
                  <a:cubicBezTo>
                    <a:pt x="9206" y="1775"/>
                    <a:pt x="9541" y="1093"/>
                    <a:pt x="9943" y="1093"/>
                  </a:cubicBezTo>
                  <a:close/>
                  <a:moveTo>
                    <a:pt x="15690" y="844"/>
                  </a:moveTo>
                  <a:cubicBezTo>
                    <a:pt x="15884" y="844"/>
                    <a:pt x="16083" y="885"/>
                    <a:pt x="16196" y="915"/>
                  </a:cubicBezTo>
                  <a:cubicBezTo>
                    <a:pt x="16327" y="915"/>
                    <a:pt x="16718" y="977"/>
                    <a:pt x="16520" y="2022"/>
                  </a:cubicBezTo>
                  <a:cubicBezTo>
                    <a:pt x="16457" y="2221"/>
                    <a:pt x="16327" y="2482"/>
                    <a:pt x="16128" y="2613"/>
                  </a:cubicBezTo>
                  <a:cubicBezTo>
                    <a:pt x="16128" y="2675"/>
                    <a:pt x="16065" y="2743"/>
                    <a:pt x="16065" y="2743"/>
                  </a:cubicBezTo>
                  <a:lnTo>
                    <a:pt x="15804" y="2743"/>
                  </a:lnTo>
                  <a:cubicBezTo>
                    <a:pt x="15736" y="2675"/>
                    <a:pt x="15736" y="2675"/>
                    <a:pt x="15674" y="2675"/>
                  </a:cubicBezTo>
                  <a:cubicBezTo>
                    <a:pt x="15543" y="2613"/>
                    <a:pt x="15475" y="2545"/>
                    <a:pt x="15344" y="2482"/>
                  </a:cubicBezTo>
                  <a:cubicBezTo>
                    <a:pt x="15214" y="2351"/>
                    <a:pt x="15151" y="2284"/>
                    <a:pt x="15083" y="2153"/>
                  </a:cubicBezTo>
                  <a:lnTo>
                    <a:pt x="15020" y="2090"/>
                  </a:lnTo>
                  <a:lnTo>
                    <a:pt x="15020" y="1960"/>
                  </a:lnTo>
                  <a:cubicBezTo>
                    <a:pt x="15020" y="1698"/>
                    <a:pt x="15083" y="1437"/>
                    <a:pt x="15151" y="1176"/>
                  </a:cubicBezTo>
                  <a:cubicBezTo>
                    <a:pt x="15187" y="915"/>
                    <a:pt x="15434" y="844"/>
                    <a:pt x="15690" y="844"/>
                  </a:cubicBezTo>
                  <a:close/>
                  <a:moveTo>
                    <a:pt x="17371" y="1108"/>
                  </a:moveTo>
                  <a:cubicBezTo>
                    <a:pt x="17565" y="1108"/>
                    <a:pt x="17763" y="1176"/>
                    <a:pt x="17894" y="1307"/>
                  </a:cubicBezTo>
                  <a:cubicBezTo>
                    <a:pt x="17957" y="1307"/>
                    <a:pt x="18025" y="1369"/>
                    <a:pt x="18087" y="1437"/>
                  </a:cubicBezTo>
                  <a:cubicBezTo>
                    <a:pt x="18087" y="1437"/>
                    <a:pt x="18155" y="1500"/>
                    <a:pt x="18155" y="1630"/>
                  </a:cubicBezTo>
                  <a:cubicBezTo>
                    <a:pt x="18218" y="2022"/>
                    <a:pt x="17695" y="2937"/>
                    <a:pt x="17565" y="3005"/>
                  </a:cubicBezTo>
                  <a:cubicBezTo>
                    <a:pt x="17546" y="3011"/>
                    <a:pt x="17522" y="3014"/>
                    <a:pt x="17494" y="3014"/>
                  </a:cubicBezTo>
                  <a:cubicBezTo>
                    <a:pt x="17240" y="3014"/>
                    <a:pt x="16676" y="2755"/>
                    <a:pt x="16912" y="2284"/>
                  </a:cubicBezTo>
                  <a:cubicBezTo>
                    <a:pt x="17042" y="2153"/>
                    <a:pt x="17042" y="1960"/>
                    <a:pt x="17042" y="1761"/>
                  </a:cubicBezTo>
                  <a:lnTo>
                    <a:pt x="17042" y="1369"/>
                  </a:lnTo>
                  <a:cubicBezTo>
                    <a:pt x="17042" y="1307"/>
                    <a:pt x="16980" y="1176"/>
                    <a:pt x="17110" y="1108"/>
                  </a:cubicBezTo>
                  <a:close/>
                  <a:moveTo>
                    <a:pt x="18886" y="1614"/>
                  </a:moveTo>
                  <a:cubicBezTo>
                    <a:pt x="19006" y="1614"/>
                    <a:pt x="19145" y="1710"/>
                    <a:pt x="19200" y="1761"/>
                  </a:cubicBezTo>
                  <a:cubicBezTo>
                    <a:pt x="19331" y="1829"/>
                    <a:pt x="19393" y="1960"/>
                    <a:pt x="19461" y="2022"/>
                  </a:cubicBezTo>
                  <a:cubicBezTo>
                    <a:pt x="19592" y="2153"/>
                    <a:pt x="19655" y="2284"/>
                    <a:pt x="19723" y="2414"/>
                  </a:cubicBezTo>
                  <a:cubicBezTo>
                    <a:pt x="19723" y="2545"/>
                    <a:pt x="19655" y="2675"/>
                    <a:pt x="19592" y="2743"/>
                  </a:cubicBezTo>
                  <a:cubicBezTo>
                    <a:pt x="19374" y="3070"/>
                    <a:pt x="18656" y="3215"/>
                    <a:pt x="18386" y="3215"/>
                  </a:cubicBezTo>
                  <a:cubicBezTo>
                    <a:pt x="18332" y="3215"/>
                    <a:pt x="18296" y="3209"/>
                    <a:pt x="18286" y="3198"/>
                  </a:cubicBezTo>
                  <a:cubicBezTo>
                    <a:pt x="18218" y="3135"/>
                    <a:pt x="18286" y="3005"/>
                    <a:pt x="18286" y="2937"/>
                  </a:cubicBezTo>
                  <a:cubicBezTo>
                    <a:pt x="18416" y="2806"/>
                    <a:pt x="18479" y="2613"/>
                    <a:pt x="18547" y="2414"/>
                  </a:cubicBezTo>
                  <a:cubicBezTo>
                    <a:pt x="18610" y="2284"/>
                    <a:pt x="18678" y="2153"/>
                    <a:pt x="18740" y="1960"/>
                  </a:cubicBezTo>
                  <a:cubicBezTo>
                    <a:pt x="18740" y="1892"/>
                    <a:pt x="18740" y="1698"/>
                    <a:pt x="18808" y="1630"/>
                  </a:cubicBezTo>
                  <a:cubicBezTo>
                    <a:pt x="18832" y="1619"/>
                    <a:pt x="18859" y="1614"/>
                    <a:pt x="18886" y="1614"/>
                  </a:cubicBezTo>
                  <a:close/>
                  <a:moveTo>
                    <a:pt x="12863" y="2414"/>
                  </a:moveTo>
                  <a:cubicBezTo>
                    <a:pt x="12931" y="2482"/>
                    <a:pt x="12993" y="2482"/>
                    <a:pt x="13061" y="2545"/>
                  </a:cubicBezTo>
                  <a:lnTo>
                    <a:pt x="13124" y="2613"/>
                  </a:lnTo>
                  <a:cubicBezTo>
                    <a:pt x="13192" y="2743"/>
                    <a:pt x="13255" y="2806"/>
                    <a:pt x="13255" y="2937"/>
                  </a:cubicBezTo>
                  <a:lnTo>
                    <a:pt x="13255" y="3135"/>
                  </a:lnTo>
                  <a:cubicBezTo>
                    <a:pt x="13255" y="3198"/>
                    <a:pt x="13192" y="3266"/>
                    <a:pt x="13124" y="3328"/>
                  </a:cubicBezTo>
                  <a:lnTo>
                    <a:pt x="12993" y="3328"/>
                  </a:lnTo>
                  <a:cubicBezTo>
                    <a:pt x="12732" y="3328"/>
                    <a:pt x="12539" y="3198"/>
                    <a:pt x="12340" y="3067"/>
                  </a:cubicBezTo>
                  <a:lnTo>
                    <a:pt x="11948" y="2874"/>
                  </a:lnTo>
                  <a:cubicBezTo>
                    <a:pt x="11886" y="2806"/>
                    <a:pt x="11494" y="2675"/>
                    <a:pt x="11625" y="2482"/>
                  </a:cubicBezTo>
                  <a:lnTo>
                    <a:pt x="11755" y="2482"/>
                  </a:lnTo>
                  <a:cubicBezTo>
                    <a:pt x="12079" y="2414"/>
                    <a:pt x="12340" y="2414"/>
                    <a:pt x="12669" y="2414"/>
                  </a:cubicBezTo>
                  <a:close/>
                  <a:moveTo>
                    <a:pt x="10839" y="2715"/>
                  </a:moveTo>
                  <a:cubicBezTo>
                    <a:pt x="10950" y="2715"/>
                    <a:pt x="11073" y="2762"/>
                    <a:pt x="11165" y="2806"/>
                  </a:cubicBezTo>
                  <a:cubicBezTo>
                    <a:pt x="11295" y="2874"/>
                    <a:pt x="11494" y="2937"/>
                    <a:pt x="11625" y="3067"/>
                  </a:cubicBezTo>
                  <a:cubicBezTo>
                    <a:pt x="11687" y="3067"/>
                    <a:pt x="11818" y="3135"/>
                    <a:pt x="11886" y="3266"/>
                  </a:cubicBezTo>
                  <a:cubicBezTo>
                    <a:pt x="11948" y="3328"/>
                    <a:pt x="11948" y="3459"/>
                    <a:pt x="11948" y="3527"/>
                  </a:cubicBezTo>
                  <a:cubicBezTo>
                    <a:pt x="11886" y="3658"/>
                    <a:pt x="11755" y="3720"/>
                    <a:pt x="11625" y="3788"/>
                  </a:cubicBezTo>
                  <a:cubicBezTo>
                    <a:pt x="11494" y="3788"/>
                    <a:pt x="11363" y="3788"/>
                    <a:pt x="11233" y="3851"/>
                  </a:cubicBezTo>
                  <a:cubicBezTo>
                    <a:pt x="11167" y="3851"/>
                    <a:pt x="10922" y="3916"/>
                    <a:pt x="10717" y="3916"/>
                  </a:cubicBezTo>
                  <a:cubicBezTo>
                    <a:pt x="10513" y="3916"/>
                    <a:pt x="10350" y="3851"/>
                    <a:pt x="10449" y="3590"/>
                  </a:cubicBezTo>
                  <a:cubicBezTo>
                    <a:pt x="10580" y="3459"/>
                    <a:pt x="10580" y="3266"/>
                    <a:pt x="10580" y="3067"/>
                  </a:cubicBezTo>
                  <a:cubicBezTo>
                    <a:pt x="10580" y="2937"/>
                    <a:pt x="10580" y="2743"/>
                    <a:pt x="10710" y="2743"/>
                  </a:cubicBezTo>
                  <a:cubicBezTo>
                    <a:pt x="10749" y="2723"/>
                    <a:pt x="10793" y="2715"/>
                    <a:pt x="10839" y="2715"/>
                  </a:cubicBezTo>
                  <a:close/>
                  <a:moveTo>
                    <a:pt x="8262" y="2314"/>
                  </a:moveTo>
                  <a:cubicBezTo>
                    <a:pt x="8336" y="2314"/>
                    <a:pt x="8412" y="2325"/>
                    <a:pt x="8490" y="2351"/>
                  </a:cubicBezTo>
                  <a:cubicBezTo>
                    <a:pt x="8873" y="2479"/>
                    <a:pt x="8881" y="3984"/>
                    <a:pt x="7289" y="3984"/>
                  </a:cubicBezTo>
                  <a:cubicBezTo>
                    <a:pt x="7255" y="3984"/>
                    <a:pt x="7220" y="3983"/>
                    <a:pt x="7184" y="3982"/>
                  </a:cubicBezTo>
                  <a:cubicBezTo>
                    <a:pt x="7053" y="3982"/>
                    <a:pt x="6922" y="3982"/>
                    <a:pt x="6855" y="3919"/>
                  </a:cubicBezTo>
                  <a:cubicBezTo>
                    <a:pt x="6724" y="3919"/>
                    <a:pt x="6531" y="3720"/>
                    <a:pt x="6661" y="3266"/>
                  </a:cubicBezTo>
                  <a:cubicBezTo>
                    <a:pt x="6724" y="3067"/>
                    <a:pt x="6985" y="2937"/>
                    <a:pt x="7184" y="2874"/>
                  </a:cubicBezTo>
                  <a:cubicBezTo>
                    <a:pt x="7352" y="2815"/>
                    <a:pt x="7768" y="2314"/>
                    <a:pt x="8262" y="2314"/>
                  </a:cubicBezTo>
                  <a:close/>
                  <a:moveTo>
                    <a:pt x="9360" y="2326"/>
                  </a:moveTo>
                  <a:cubicBezTo>
                    <a:pt x="9464" y="2326"/>
                    <a:pt x="9594" y="2380"/>
                    <a:pt x="9665" y="2414"/>
                  </a:cubicBezTo>
                  <a:cubicBezTo>
                    <a:pt x="10188" y="2482"/>
                    <a:pt x="10057" y="3788"/>
                    <a:pt x="9927" y="4112"/>
                  </a:cubicBezTo>
                  <a:cubicBezTo>
                    <a:pt x="9878" y="4161"/>
                    <a:pt x="9746" y="4201"/>
                    <a:pt x="9600" y="4201"/>
                  </a:cubicBezTo>
                  <a:cubicBezTo>
                    <a:pt x="9357" y="4201"/>
                    <a:pt x="9075" y="4089"/>
                    <a:pt x="9075" y="3720"/>
                  </a:cubicBezTo>
                  <a:cubicBezTo>
                    <a:pt x="9075" y="3527"/>
                    <a:pt x="9206" y="3396"/>
                    <a:pt x="9274" y="3198"/>
                  </a:cubicBezTo>
                  <a:cubicBezTo>
                    <a:pt x="9274" y="2937"/>
                    <a:pt x="9206" y="2743"/>
                    <a:pt x="9206" y="2482"/>
                  </a:cubicBezTo>
                  <a:cubicBezTo>
                    <a:pt x="9206" y="2363"/>
                    <a:pt x="9274" y="2326"/>
                    <a:pt x="9360" y="2326"/>
                  </a:cubicBezTo>
                  <a:close/>
                  <a:moveTo>
                    <a:pt x="12755" y="3647"/>
                  </a:moveTo>
                  <a:cubicBezTo>
                    <a:pt x="12791" y="3647"/>
                    <a:pt x="12827" y="3650"/>
                    <a:pt x="12863" y="3658"/>
                  </a:cubicBezTo>
                  <a:cubicBezTo>
                    <a:pt x="13516" y="3658"/>
                    <a:pt x="13385" y="4049"/>
                    <a:pt x="13385" y="4049"/>
                  </a:cubicBezTo>
                  <a:cubicBezTo>
                    <a:pt x="13322" y="4180"/>
                    <a:pt x="13255" y="4243"/>
                    <a:pt x="13192" y="4311"/>
                  </a:cubicBezTo>
                  <a:cubicBezTo>
                    <a:pt x="13124" y="4373"/>
                    <a:pt x="12993" y="4441"/>
                    <a:pt x="12931" y="4441"/>
                  </a:cubicBezTo>
                  <a:cubicBezTo>
                    <a:pt x="12147" y="4441"/>
                    <a:pt x="12079" y="4180"/>
                    <a:pt x="12079" y="4112"/>
                  </a:cubicBezTo>
                  <a:cubicBezTo>
                    <a:pt x="12140" y="3879"/>
                    <a:pt x="12457" y="3647"/>
                    <a:pt x="12755" y="3647"/>
                  </a:cubicBezTo>
                  <a:close/>
                  <a:moveTo>
                    <a:pt x="14498" y="2545"/>
                  </a:moveTo>
                  <a:cubicBezTo>
                    <a:pt x="14629" y="2545"/>
                    <a:pt x="14691" y="2545"/>
                    <a:pt x="14759" y="2613"/>
                  </a:cubicBezTo>
                  <a:cubicBezTo>
                    <a:pt x="14822" y="2613"/>
                    <a:pt x="14822" y="2675"/>
                    <a:pt x="14890" y="2743"/>
                  </a:cubicBezTo>
                  <a:cubicBezTo>
                    <a:pt x="15020" y="2874"/>
                    <a:pt x="15083" y="3067"/>
                    <a:pt x="15083" y="3266"/>
                  </a:cubicBezTo>
                  <a:cubicBezTo>
                    <a:pt x="15083" y="3459"/>
                    <a:pt x="15083" y="3658"/>
                    <a:pt x="15020" y="3851"/>
                  </a:cubicBezTo>
                  <a:cubicBezTo>
                    <a:pt x="15020" y="3982"/>
                    <a:pt x="14953" y="4049"/>
                    <a:pt x="14890" y="4180"/>
                  </a:cubicBezTo>
                  <a:cubicBezTo>
                    <a:pt x="14759" y="4373"/>
                    <a:pt x="14561" y="4504"/>
                    <a:pt x="14299" y="4572"/>
                  </a:cubicBezTo>
                  <a:cubicBezTo>
                    <a:pt x="14243" y="4590"/>
                    <a:pt x="14154" y="4598"/>
                    <a:pt x="14055" y="4598"/>
                  </a:cubicBezTo>
                  <a:cubicBezTo>
                    <a:pt x="13813" y="4598"/>
                    <a:pt x="13516" y="4552"/>
                    <a:pt x="13516" y="4504"/>
                  </a:cubicBezTo>
                  <a:cubicBezTo>
                    <a:pt x="13516" y="4441"/>
                    <a:pt x="13845" y="4311"/>
                    <a:pt x="13845" y="3658"/>
                  </a:cubicBezTo>
                  <a:cubicBezTo>
                    <a:pt x="13845" y="3396"/>
                    <a:pt x="13777" y="3198"/>
                    <a:pt x="13714" y="3005"/>
                  </a:cubicBezTo>
                  <a:cubicBezTo>
                    <a:pt x="13646" y="2874"/>
                    <a:pt x="13584" y="2743"/>
                    <a:pt x="13584" y="2675"/>
                  </a:cubicBezTo>
                  <a:cubicBezTo>
                    <a:pt x="13584" y="2545"/>
                    <a:pt x="13714" y="2545"/>
                    <a:pt x="13845" y="2545"/>
                  </a:cubicBezTo>
                  <a:close/>
                  <a:moveTo>
                    <a:pt x="19785" y="3396"/>
                  </a:moveTo>
                  <a:cubicBezTo>
                    <a:pt x="20046" y="3396"/>
                    <a:pt x="19916" y="4243"/>
                    <a:pt x="19785" y="4572"/>
                  </a:cubicBezTo>
                  <a:cubicBezTo>
                    <a:pt x="19785" y="4635"/>
                    <a:pt x="19785" y="4635"/>
                    <a:pt x="19723" y="4703"/>
                  </a:cubicBezTo>
                  <a:cubicBezTo>
                    <a:pt x="19723" y="4703"/>
                    <a:pt x="19655" y="4765"/>
                    <a:pt x="19592" y="4765"/>
                  </a:cubicBezTo>
                  <a:cubicBezTo>
                    <a:pt x="19460" y="4765"/>
                    <a:pt x="19357" y="4795"/>
                    <a:pt x="19247" y="4795"/>
                  </a:cubicBezTo>
                  <a:cubicBezTo>
                    <a:pt x="19191" y="4795"/>
                    <a:pt x="19134" y="4788"/>
                    <a:pt x="19069" y="4765"/>
                  </a:cubicBezTo>
                  <a:cubicBezTo>
                    <a:pt x="18939" y="4765"/>
                    <a:pt x="18808" y="4703"/>
                    <a:pt x="18678" y="4572"/>
                  </a:cubicBezTo>
                  <a:cubicBezTo>
                    <a:pt x="18678" y="4504"/>
                    <a:pt x="18610" y="4441"/>
                    <a:pt x="18610" y="4311"/>
                  </a:cubicBezTo>
                  <a:cubicBezTo>
                    <a:pt x="18610" y="4049"/>
                    <a:pt x="18416" y="3788"/>
                    <a:pt x="18740" y="3720"/>
                  </a:cubicBezTo>
                  <a:cubicBezTo>
                    <a:pt x="19069" y="3590"/>
                    <a:pt x="19393" y="3459"/>
                    <a:pt x="19785" y="3396"/>
                  </a:cubicBezTo>
                  <a:close/>
                  <a:moveTo>
                    <a:pt x="20618" y="2926"/>
                  </a:moveTo>
                  <a:cubicBezTo>
                    <a:pt x="20677" y="2926"/>
                    <a:pt x="20747" y="2967"/>
                    <a:pt x="20830" y="3067"/>
                  </a:cubicBezTo>
                  <a:cubicBezTo>
                    <a:pt x="21029" y="3266"/>
                    <a:pt x="21159" y="3590"/>
                    <a:pt x="21290" y="3851"/>
                  </a:cubicBezTo>
                  <a:cubicBezTo>
                    <a:pt x="21353" y="3982"/>
                    <a:pt x="21420" y="4112"/>
                    <a:pt x="21483" y="4180"/>
                  </a:cubicBezTo>
                  <a:cubicBezTo>
                    <a:pt x="21483" y="4243"/>
                    <a:pt x="21551" y="4311"/>
                    <a:pt x="21551" y="4373"/>
                  </a:cubicBezTo>
                  <a:cubicBezTo>
                    <a:pt x="21551" y="4441"/>
                    <a:pt x="21483" y="4441"/>
                    <a:pt x="21420" y="4504"/>
                  </a:cubicBezTo>
                  <a:cubicBezTo>
                    <a:pt x="21353" y="4635"/>
                    <a:pt x="21222" y="4703"/>
                    <a:pt x="21091" y="4765"/>
                  </a:cubicBezTo>
                  <a:cubicBezTo>
                    <a:pt x="21026" y="4799"/>
                    <a:pt x="20945" y="4816"/>
                    <a:pt x="20872" y="4816"/>
                  </a:cubicBezTo>
                  <a:cubicBezTo>
                    <a:pt x="20799" y="4816"/>
                    <a:pt x="20733" y="4799"/>
                    <a:pt x="20699" y="4765"/>
                  </a:cubicBezTo>
                  <a:cubicBezTo>
                    <a:pt x="20569" y="4703"/>
                    <a:pt x="20506" y="4635"/>
                    <a:pt x="20438" y="4504"/>
                  </a:cubicBezTo>
                  <a:lnTo>
                    <a:pt x="20438" y="4180"/>
                  </a:lnTo>
                  <a:cubicBezTo>
                    <a:pt x="20438" y="4049"/>
                    <a:pt x="20438" y="3982"/>
                    <a:pt x="20376" y="3851"/>
                  </a:cubicBezTo>
                  <a:lnTo>
                    <a:pt x="20376" y="3459"/>
                  </a:lnTo>
                  <a:cubicBezTo>
                    <a:pt x="20376" y="3265"/>
                    <a:pt x="20448" y="2926"/>
                    <a:pt x="20618" y="2926"/>
                  </a:cubicBezTo>
                  <a:close/>
                  <a:moveTo>
                    <a:pt x="16327" y="3266"/>
                  </a:moveTo>
                  <a:cubicBezTo>
                    <a:pt x="16457" y="3266"/>
                    <a:pt x="16520" y="3266"/>
                    <a:pt x="16651" y="3328"/>
                  </a:cubicBezTo>
                  <a:cubicBezTo>
                    <a:pt x="16718" y="3328"/>
                    <a:pt x="16718" y="3396"/>
                    <a:pt x="16781" y="3396"/>
                  </a:cubicBezTo>
                  <a:cubicBezTo>
                    <a:pt x="16849" y="3459"/>
                    <a:pt x="16849" y="3459"/>
                    <a:pt x="16912" y="3459"/>
                  </a:cubicBezTo>
                  <a:cubicBezTo>
                    <a:pt x="16980" y="3590"/>
                    <a:pt x="16912" y="3788"/>
                    <a:pt x="16912" y="3919"/>
                  </a:cubicBezTo>
                  <a:cubicBezTo>
                    <a:pt x="16781" y="4243"/>
                    <a:pt x="16651" y="4572"/>
                    <a:pt x="16389" y="4833"/>
                  </a:cubicBezTo>
                  <a:cubicBezTo>
                    <a:pt x="16327" y="4896"/>
                    <a:pt x="16259" y="4964"/>
                    <a:pt x="16128" y="4964"/>
                  </a:cubicBezTo>
                  <a:cubicBezTo>
                    <a:pt x="16065" y="5026"/>
                    <a:pt x="15997" y="5094"/>
                    <a:pt x="15935" y="5094"/>
                  </a:cubicBezTo>
                  <a:cubicBezTo>
                    <a:pt x="15804" y="5094"/>
                    <a:pt x="15736" y="5094"/>
                    <a:pt x="15606" y="5026"/>
                  </a:cubicBezTo>
                  <a:cubicBezTo>
                    <a:pt x="15543" y="5026"/>
                    <a:pt x="15412" y="4964"/>
                    <a:pt x="15344" y="4896"/>
                  </a:cubicBezTo>
                  <a:lnTo>
                    <a:pt x="15151" y="4703"/>
                  </a:lnTo>
                  <a:lnTo>
                    <a:pt x="15151" y="4572"/>
                  </a:lnTo>
                  <a:cubicBezTo>
                    <a:pt x="15151" y="4441"/>
                    <a:pt x="15214" y="4311"/>
                    <a:pt x="15282" y="4180"/>
                  </a:cubicBezTo>
                  <a:cubicBezTo>
                    <a:pt x="15282" y="4049"/>
                    <a:pt x="15344" y="3851"/>
                    <a:pt x="15412" y="3720"/>
                  </a:cubicBezTo>
                  <a:cubicBezTo>
                    <a:pt x="15412" y="3590"/>
                    <a:pt x="15736" y="3266"/>
                    <a:pt x="15867" y="3266"/>
                  </a:cubicBezTo>
                  <a:close/>
                  <a:moveTo>
                    <a:pt x="17721" y="3398"/>
                  </a:moveTo>
                  <a:cubicBezTo>
                    <a:pt x="17776" y="3398"/>
                    <a:pt x="17834" y="3417"/>
                    <a:pt x="17894" y="3459"/>
                  </a:cubicBezTo>
                  <a:cubicBezTo>
                    <a:pt x="17957" y="3527"/>
                    <a:pt x="17957" y="3658"/>
                    <a:pt x="18025" y="3788"/>
                  </a:cubicBezTo>
                  <a:cubicBezTo>
                    <a:pt x="18025" y="3851"/>
                    <a:pt x="18218" y="4572"/>
                    <a:pt x="18155" y="4833"/>
                  </a:cubicBezTo>
                  <a:cubicBezTo>
                    <a:pt x="18155" y="4964"/>
                    <a:pt x="18087" y="5026"/>
                    <a:pt x="17957" y="5094"/>
                  </a:cubicBezTo>
                  <a:cubicBezTo>
                    <a:pt x="17894" y="5157"/>
                    <a:pt x="17763" y="5225"/>
                    <a:pt x="17633" y="5225"/>
                  </a:cubicBezTo>
                  <a:cubicBezTo>
                    <a:pt x="17434" y="5225"/>
                    <a:pt x="17241" y="5157"/>
                    <a:pt x="17042" y="5094"/>
                  </a:cubicBezTo>
                  <a:cubicBezTo>
                    <a:pt x="16980" y="5094"/>
                    <a:pt x="16912" y="5026"/>
                    <a:pt x="16849" y="4964"/>
                  </a:cubicBezTo>
                  <a:cubicBezTo>
                    <a:pt x="16781" y="4833"/>
                    <a:pt x="16849" y="4703"/>
                    <a:pt x="16912" y="4635"/>
                  </a:cubicBezTo>
                  <a:cubicBezTo>
                    <a:pt x="17084" y="4239"/>
                    <a:pt x="17352" y="3398"/>
                    <a:pt x="17721" y="3398"/>
                  </a:cubicBezTo>
                  <a:close/>
                  <a:moveTo>
                    <a:pt x="11256" y="4129"/>
                  </a:moveTo>
                  <a:cubicBezTo>
                    <a:pt x="11329" y="4129"/>
                    <a:pt x="11395" y="4146"/>
                    <a:pt x="11426" y="4180"/>
                  </a:cubicBezTo>
                  <a:cubicBezTo>
                    <a:pt x="11557" y="4311"/>
                    <a:pt x="11557" y="4504"/>
                    <a:pt x="11494" y="4572"/>
                  </a:cubicBezTo>
                  <a:cubicBezTo>
                    <a:pt x="11426" y="4635"/>
                    <a:pt x="10904" y="5418"/>
                    <a:pt x="10841" y="5486"/>
                  </a:cubicBezTo>
                  <a:cubicBezTo>
                    <a:pt x="10818" y="5508"/>
                    <a:pt x="10794" y="5519"/>
                    <a:pt x="10770" y="5519"/>
                  </a:cubicBezTo>
                  <a:cubicBezTo>
                    <a:pt x="10588" y="5519"/>
                    <a:pt x="10404" y="4919"/>
                    <a:pt x="10580" y="4572"/>
                  </a:cubicBezTo>
                  <a:cubicBezTo>
                    <a:pt x="10580" y="4504"/>
                    <a:pt x="10642" y="4373"/>
                    <a:pt x="10710" y="4373"/>
                  </a:cubicBezTo>
                  <a:cubicBezTo>
                    <a:pt x="10841" y="4311"/>
                    <a:pt x="10904" y="4243"/>
                    <a:pt x="11034" y="4180"/>
                  </a:cubicBezTo>
                  <a:cubicBezTo>
                    <a:pt x="11099" y="4146"/>
                    <a:pt x="11182" y="4129"/>
                    <a:pt x="11256" y="4129"/>
                  </a:cubicBezTo>
                  <a:close/>
                  <a:moveTo>
                    <a:pt x="8683" y="4180"/>
                  </a:moveTo>
                  <a:cubicBezTo>
                    <a:pt x="8814" y="4180"/>
                    <a:pt x="8814" y="4311"/>
                    <a:pt x="8814" y="4441"/>
                  </a:cubicBezTo>
                  <a:cubicBezTo>
                    <a:pt x="8882" y="4635"/>
                    <a:pt x="8944" y="4833"/>
                    <a:pt x="8944" y="5026"/>
                  </a:cubicBezTo>
                  <a:cubicBezTo>
                    <a:pt x="8944" y="5157"/>
                    <a:pt x="8944" y="5225"/>
                    <a:pt x="8882" y="5356"/>
                  </a:cubicBezTo>
                  <a:cubicBezTo>
                    <a:pt x="8882" y="5486"/>
                    <a:pt x="8751" y="5617"/>
                    <a:pt x="8620" y="5679"/>
                  </a:cubicBezTo>
                  <a:cubicBezTo>
                    <a:pt x="8490" y="5810"/>
                    <a:pt x="8291" y="5878"/>
                    <a:pt x="8161" y="5878"/>
                  </a:cubicBezTo>
                  <a:lnTo>
                    <a:pt x="7967" y="5878"/>
                  </a:lnTo>
                  <a:cubicBezTo>
                    <a:pt x="7837" y="5747"/>
                    <a:pt x="7837" y="5617"/>
                    <a:pt x="7837" y="5486"/>
                  </a:cubicBezTo>
                  <a:cubicBezTo>
                    <a:pt x="7837" y="5356"/>
                    <a:pt x="7899" y="5225"/>
                    <a:pt x="7837" y="5094"/>
                  </a:cubicBezTo>
                  <a:cubicBezTo>
                    <a:pt x="7769" y="4964"/>
                    <a:pt x="7638" y="4896"/>
                    <a:pt x="7445" y="4833"/>
                  </a:cubicBezTo>
                  <a:lnTo>
                    <a:pt x="7053" y="4635"/>
                  </a:lnTo>
                  <a:cubicBezTo>
                    <a:pt x="6724" y="4441"/>
                    <a:pt x="7445" y="4373"/>
                    <a:pt x="7706" y="4373"/>
                  </a:cubicBezTo>
                  <a:cubicBezTo>
                    <a:pt x="7967" y="4373"/>
                    <a:pt x="8229" y="4373"/>
                    <a:pt x="8490" y="4243"/>
                  </a:cubicBezTo>
                  <a:cubicBezTo>
                    <a:pt x="8553" y="4243"/>
                    <a:pt x="8620" y="4180"/>
                    <a:pt x="8683" y="4180"/>
                  </a:cubicBezTo>
                  <a:close/>
                  <a:moveTo>
                    <a:pt x="14759" y="4896"/>
                  </a:moveTo>
                  <a:cubicBezTo>
                    <a:pt x="14822" y="4896"/>
                    <a:pt x="14822" y="4896"/>
                    <a:pt x="14890" y="4964"/>
                  </a:cubicBezTo>
                  <a:cubicBezTo>
                    <a:pt x="14953" y="4964"/>
                    <a:pt x="15020" y="5026"/>
                    <a:pt x="15083" y="5026"/>
                  </a:cubicBezTo>
                  <a:cubicBezTo>
                    <a:pt x="15151" y="5094"/>
                    <a:pt x="15282" y="5157"/>
                    <a:pt x="15344" y="5225"/>
                  </a:cubicBezTo>
                  <a:cubicBezTo>
                    <a:pt x="15475" y="5288"/>
                    <a:pt x="15543" y="5356"/>
                    <a:pt x="15606" y="5418"/>
                  </a:cubicBezTo>
                  <a:cubicBezTo>
                    <a:pt x="15674" y="5418"/>
                    <a:pt x="15674" y="5810"/>
                    <a:pt x="15543" y="5878"/>
                  </a:cubicBezTo>
                  <a:cubicBezTo>
                    <a:pt x="15499" y="5899"/>
                    <a:pt x="15456" y="5906"/>
                    <a:pt x="15412" y="5906"/>
                  </a:cubicBezTo>
                  <a:cubicBezTo>
                    <a:pt x="15325" y="5906"/>
                    <a:pt x="15238" y="5878"/>
                    <a:pt x="15151" y="5878"/>
                  </a:cubicBezTo>
                  <a:cubicBezTo>
                    <a:pt x="15083" y="5878"/>
                    <a:pt x="14953" y="5878"/>
                    <a:pt x="14890" y="5810"/>
                  </a:cubicBezTo>
                  <a:cubicBezTo>
                    <a:pt x="14759" y="5747"/>
                    <a:pt x="14691" y="5679"/>
                    <a:pt x="14629" y="5617"/>
                  </a:cubicBezTo>
                  <a:cubicBezTo>
                    <a:pt x="14629" y="5549"/>
                    <a:pt x="14629" y="5549"/>
                    <a:pt x="14561" y="5486"/>
                  </a:cubicBezTo>
                  <a:lnTo>
                    <a:pt x="14561" y="5288"/>
                  </a:lnTo>
                  <a:cubicBezTo>
                    <a:pt x="14498" y="5225"/>
                    <a:pt x="14498" y="5094"/>
                    <a:pt x="14561" y="4964"/>
                  </a:cubicBezTo>
                  <a:lnTo>
                    <a:pt x="14561" y="4896"/>
                  </a:lnTo>
                  <a:close/>
                  <a:moveTo>
                    <a:pt x="9959" y="4674"/>
                  </a:moveTo>
                  <a:cubicBezTo>
                    <a:pt x="10064" y="4674"/>
                    <a:pt x="10206" y="4721"/>
                    <a:pt x="10250" y="4765"/>
                  </a:cubicBezTo>
                  <a:cubicBezTo>
                    <a:pt x="10250" y="4964"/>
                    <a:pt x="10250" y="5157"/>
                    <a:pt x="10188" y="5418"/>
                  </a:cubicBezTo>
                  <a:cubicBezTo>
                    <a:pt x="10188" y="5418"/>
                    <a:pt x="10188" y="5878"/>
                    <a:pt x="10120" y="5878"/>
                  </a:cubicBezTo>
                  <a:cubicBezTo>
                    <a:pt x="10120" y="5912"/>
                    <a:pt x="10042" y="5967"/>
                    <a:pt x="9898" y="5967"/>
                  </a:cubicBezTo>
                  <a:cubicBezTo>
                    <a:pt x="9777" y="5967"/>
                    <a:pt x="9611" y="5929"/>
                    <a:pt x="9404" y="5810"/>
                  </a:cubicBezTo>
                  <a:cubicBezTo>
                    <a:pt x="9336" y="5747"/>
                    <a:pt x="9274" y="5617"/>
                    <a:pt x="9274" y="5549"/>
                  </a:cubicBezTo>
                  <a:lnTo>
                    <a:pt x="9274" y="5288"/>
                  </a:lnTo>
                  <a:cubicBezTo>
                    <a:pt x="9336" y="5094"/>
                    <a:pt x="9274" y="4896"/>
                    <a:pt x="9404" y="4833"/>
                  </a:cubicBezTo>
                  <a:cubicBezTo>
                    <a:pt x="9467" y="4765"/>
                    <a:pt x="9597" y="4765"/>
                    <a:pt x="9728" y="4765"/>
                  </a:cubicBezTo>
                  <a:cubicBezTo>
                    <a:pt x="9728" y="4765"/>
                    <a:pt x="9796" y="4703"/>
                    <a:pt x="9859" y="4703"/>
                  </a:cubicBezTo>
                  <a:cubicBezTo>
                    <a:pt x="9879" y="4682"/>
                    <a:pt x="9916" y="4674"/>
                    <a:pt x="9959" y="4674"/>
                  </a:cubicBezTo>
                  <a:close/>
                  <a:moveTo>
                    <a:pt x="16389" y="5250"/>
                  </a:moveTo>
                  <a:cubicBezTo>
                    <a:pt x="16467" y="5250"/>
                    <a:pt x="16540" y="5265"/>
                    <a:pt x="16588" y="5288"/>
                  </a:cubicBezTo>
                  <a:cubicBezTo>
                    <a:pt x="16651" y="5288"/>
                    <a:pt x="16718" y="5356"/>
                    <a:pt x="16781" y="5418"/>
                  </a:cubicBezTo>
                  <a:cubicBezTo>
                    <a:pt x="16849" y="5486"/>
                    <a:pt x="16980" y="5549"/>
                    <a:pt x="16980" y="5679"/>
                  </a:cubicBezTo>
                  <a:cubicBezTo>
                    <a:pt x="17042" y="5810"/>
                    <a:pt x="16980" y="5941"/>
                    <a:pt x="16849" y="6009"/>
                  </a:cubicBezTo>
                  <a:lnTo>
                    <a:pt x="16389" y="6009"/>
                  </a:lnTo>
                  <a:cubicBezTo>
                    <a:pt x="16327" y="6009"/>
                    <a:pt x="16259" y="6009"/>
                    <a:pt x="16196" y="5941"/>
                  </a:cubicBezTo>
                  <a:cubicBezTo>
                    <a:pt x="16065" y="5878"/>
                    <a:pt x="16065" y="5549"/>
                    <a:pt x="16065" y="5418"/>
                  </a:cubicBezTo>
                  <a:cubicBezTo>
                    <a:pt x="16105" y="5295"/>
                    <a:pt x="16253" y="5250"/>
                    <a:pt x="16389" y="5250"/>
                  </a:cubicBezTo>
                  <a:close/>
                  <a:moveTo>
                    <a:pt x="12922" y="4739"/>
                  </a:moveTo>
                  <a:cubicBezTo>
                    <a:pt x="12973" y="4739"/>
                    <a:pt x="13031" y="4785"/>
                    <a:pt x="13124" y="4833"/>
                  </a:cubicBezTo>
                  <a:cubicBezTo>
                    <a:pt x="13385" y="4964"/>
                    <a:pt x="13646" y="4964"/>
                    <a:pt x="13976" y="5026"/>
                  </a:cubicBezTo>
                  <a:cubicBezTo>
                    <a:pt x="14169" y="5157"/>
                    <a:pt x="14169" y="5549"/>
                    <a:pt x="14237" y="5617"/>
                  </a:cubicBezTo>
                  <a:cubicBezTo>
                    <a:pt x="14299" y="5941"/>
                    <a:pt x="13646" y="6009"/>
                    <a:pt x="13453" y="6009"/>
                  </a:cubicBezTo>
                  <a:cubicBezTo>
                    <a:pt x="13410" y="6029"/>
                    <a:pt x="13325" y="6043"/>
                    <a:pt x="13232" y="6043"/>
                  </a:cubicBezTo>
                  <a:cubicBezTo>
                    <a:pt x="13042" y="6043"/>
                    <a:pt x="12821" y="5985"/>
                    <a:pt x="12863" y="5810"/>
                  </a:cubicBezTo>
                  <a:cubicBezTo>
                    <a:pt x="12863" y="5549"/>
                    <a:pt x="12931" y="5288"/>
                    <a:pt x="12800" y="5026"/>
                  </a:cubicBezTo>
                  <a:cubicBezTo>
                    <a:pt x="12800" y="4964"/>
                    <a:pt x="12732" y="4833"/>
                    <a:pt x="12863" y="4765"/>
                  </a:cubicBezTo>
                  <a:cubicBezTo>
                    <a:pt x="12882" y="4747"/>
                    <a:pt x="12902" y="4739"/>
                    <a:pt x="12922" y="4739"/>
                  </a:cubicBezTo>
                  <a:close/>
                  <a:moveTo>
                    <a:pt x="12019" y="4827"/>
                  </a:moveTo>
                  <a:cubicBezTo>
                    <a:pt x="12040" y="4827"/>
                    <a:pt x="12060" y="4829"/>
                    <a:pt x="12079" y="4833"/>
                  </a:cubicBezTo>
                  <a:cubicBezTo>
                    <a:pt x="12147" y="4833"/>
                    <a:pt x="12471" y="4896"/>
                    <a:pt x="12539" y="5094"/>
                  </a:cubicBezTo>
                  <a:cubicBezTo>
                    <a:pt x="12539" y="5094"/>
                    <a:pt x="12602" y="5225"/>
                    <a:pt x="12602" y="5288"/>
                  </a:cubicBezTo>
                  <a:cubicBezTo>
                    <a:pt x="12669" y="5356"/>
                    <a:pt x="12669" y="5418"/>
                    <a:pt x="12669" y="5486"/>
                  </a:cubicBezTo>
                  <a:cubicBezTo>
                    <a:pt x="12669" y="5549"/>
                    <a:pt x="12669" y="5617"/>
                    <a:pt x="12602" y="5679"/>
                  </a:cubicBezTo>
                  <a:cubicBezTo>
                    <a:pt x="12602" y="5878"/>
                    <a:pt x="12471" y="6009"/>
                    <a:pt x="12340" y="6071"/>
                  </a:cubicBezTo>
                  <a:cubicBezTo>
                    <a:pt x="12297" y="6094"/>
                    <a:pt x="12246" y="6102"/>
                    <a:pt x="12191" y="6102"/>
                  </a:cubicBezTo>
                  <a:cubicBezTo>
                    <a:pt x="12080" y="6102"/>
                    <a:pt x="11950" y="6071"/>
                    <a:pt x="11818" y="6071"/>
                  </a:cubicBezTo>
                  <a:cubicBezTo>
                    <a:pt x="11557" y="6071"/>
                    <a:pt x="11165" y="6071"/>
                    <a:pt x="11165" y="5810"/>
                  </a:cubicBezTo>
                  <a:cubicBezTo>
                    <a:pt x="11165" y="5319"/>
                    <a:pt x="11687" y="4827"/>
                    <a:pt x="12019" y="4827"/>
                  </a:cubicBezTo>
                  <a:close/>
                  <a:moveTo>
                    <a:pt x="6303" y="4551"/>
                  </a:moveTo>
                  <a:cubicBezTo>
                    <a:pt x="6560" y="4551"/>
                    <a:pt x="6682" y="4978"/>
                    <a:pt x="6855" y="5094"/>
                  </a:cubicBezTo>
                  <a:cubicBezTo>
                    <a:pt x="6922" y="5157"/>
                    <a:pt x="6985" y="5157"/>
                    <a:pt x="7053" y="5157"/>
                  </a:cubicBezTo>
                  <a:cubicBezTo>
                    <a:pt x="7246" y="5288"/>
                    <a:pt x="7314" y="5486"/>
                    <a:pt x="7314" y="5747"/>
                  </a:cubicBezTo>
                  <a:cubicBezTo>
                    <a:pt x="7314" y="5941"/>
                    <a:pt x="7116" y="6139"/>
                    <a:pt x="6922" y="6202"/>
                  </a:cubicBezTo>
                  <a:lnTo>
                    <a:pt x="5940" y="6202"/>
                  </a:lnTo>
                  <a:cubicBezTo>
                    <a:pt x="5810" y="6202"/>
                    <a:pt x="5747" y="6202"/>
                    <a:pt x="5616" y="6139"/>
                  </a:cubicBezTo>
                  <a:lnTo>
                    <a:pt x="5548" y="6139"/>
                  </a:lnTo>
                  <a:lnTo>
                    <a:pt x="5548" y="6071"/>
                  </a:lnTo>
                  <a:cubicBezTo>
                    <a:pt x="5548" y="5810"/>
                    <a:pt x="5616" y="5617"/>
                    <a:pt x="5679" y="5486"/>
                  </a:cubicBezTo>
                  <a:cubicBezTo>
                    <a:pt x="5747" y="5288"/>
                    <a:pt x="5810" y="5157"/>
                    <a:pt x="5940" y="4964"/>
                  </a:cubicBezTo>
                  <a:cubicBezTo>
                    <a:pt x="6008" y="4833"/>
                    <a:pt x="6071" y="4635"/>
                    <a:pt x="6201" y="4572"/>
                  </a:cubicBezTo>
                  <a:cubicBezTo>
                    <a:pt x="6238" y="4558"/>
                    <a:pt x="6271" y="4551"/>
                    <a:pt x="6303" y="4551"/>
                  </a:cubicBezTo>
                  <a:close/>
                  <a:moveTo>
                    <a:pt x="18764" y="5197"/>
                  </a:moveTo>
                  <a:cubicBezTo>
                    <a:pt x="18822" y="5197"/>
                    <a:pt x="18880" y="5205"/>
                    <a:pt x="18939" y="5225"/>
                  </a:cubicBezTo>
                  <a:cubicBezTo>
                    <a:pt x="19132" y="5225"/>
                    <a:pt x="19263" y="5418"/>
                    <a:pt x="19263" y="5617"/>
                  </a:cubicBezTo>
                  <a:cubicBezTo>
                    <a:pt x="19331" y="5810"/>
                    <a:pt x="19200" y="6071"/>
                    <a:pt x="19002" y="6139"/>
                  </a:cubicBezTo>
                  <a:cubicBezTo>
                    <a:pt x="18871" y="6139"/>
                    <a:pt x="18808" y="6202"/>
                    <a:pt x="18678" y="6202"/>
                  </a:cubicBezTo>
                  <a:lnTo>
                    <a:pt x="17957" y="6202"/>
                  </a:lnTo>
                  <a:cubicBezTo>
                    <a:pt x="17763" y="6139"/>
                    <a:pt x="17502" y="6071"/>
                    <a:pt x="17371" y="5878"/>
                  </a:cubicBezTo>
                  <a:cubicBezTo>
                    <a:pt x="17173" y="5679"/>
                    <a:pt x="17434" y="5549"/>
                    <a:pt x="17565" y="5549"/>
                  </a:cubicBezTo>
                  <a:cubicBezTo>
                    <a:pt x="17826" y="5486"/>
                    <a:pt x="18087" y="5418"/>
                    <a:pt x="18348" y="5288"/>
                  </a:cubicBezTo>
                  <a:cubicBezTo>
                    <a:pt x="18488" y="5243"/>
                    <a:pt x="18626" y="5197"/>
                    <a:pt x="18764" y="5197"/>
                  </a:cubicBezTo>
                  <a:close/>
                  <a:moveTo>
                    <a:pt x="22164" y="4614"/>
                  </a:moveTo>
                  <a:cubicBezTo>
                    <a:pt x="22224" y="4614"/>
                    <a:pt x="22280" y="4655"/>
                    <a:pt x="22335" y="4765"/>
                  </a:cubicBezTo>
                  <a:cubicBezTo>
                    <a:pt x="22397" y="4833"/>
                    <a:pt x="22465" y="4964"/>
                    <a:pt x="22465" y="5026"/>
                  </a:cubicBezTo>
                  <a:cubicBezTo>
                    <a:pt x="22465" y="5288"/>
                    <a:pt x="22528" y="5549"/>
                    <a:pt x="22465" y="5810"/>
                  </a:cubicBezTo>
                  <a:cubicBezTo>
                    <a:pt x="22465" y="5941"/>
                    <a:pt x="22397" y="6139"/>
                    <a:pt x="22397" y="6202"/>
                  </a:cubicBezTo>
                  <a:cubicBezTo>
                    <a:pt x="22335" y="6333"/>
                    <a:pt x="22204" y="6463"/>
                    <a:pt x="22074" y="6463"/>
                  </a:cubicBezTo>
                  <a:cubicBezTo>
                    <a:pt x="21943" y="6463"/>
                    <a:pt x="21812" y="6463"/>
                    <a:pt x="21744" y="6333"/>
                  </a:cubicBezTo>
                  <a:cubicBezTo>
                    <a:pt x="21614" y="6270"/>
                    <a:pt x="21551" y="6202"/>
                    <a:pt x="21483" y="6071"/>
                  </a:cubicBezTo>
                  <a:cubicBezTo>
                    <a:pt x="21353" y="5878"/>
                    <a:pt x="21290" y="5747"/>
                    <a:pt x="21159" y="5549"/>
                  </a:cubicBezTo>
                  <a:cubicBezTo>
                    <a:pt x="21091" y="5418"/>
                    <a:pt x="21029" y="5225"/>
                    <a:pt x="21159" y="5094"/>
                  </a:cubicBezTo>
                  <a:cubicBezTo>
                    <a:pt x="21159" y="5026"/>
                    <a:pt x="21222" y="5026"/>
                    <a:pt x="21290" y="4964"/>
                  </a:cubicBezTo>
                  <a:cubicBezTo>
                    <a:pt x="21551" y="4896"/>
                    <a:pt x="21744" y="4896"/>
                    <a:pt x="21875" y="4765"/>
                  </a:cubicBezTo>
                  <a:cubicBezTo>
                    <a:pt x="21990" y="4690"/>
                    <a:pt x="22082" y="4614"/>
                    <a:pt x="22164" y="4614"/>
                  </a:cubicBezTo>
                  <a:close/>
                  <a:moveTo>
                    <a:pt x="20206" y="5069"/>
                  </a:moveTo>
                  <a:cubicBezTo>
                    <a:pt x="20382" y="5069"/>
                    <a:pt x="20551" y="5158"/>
                    <a:pt x="20637" y="5356"/>
                  </a:cubicBezTo>
                  <a:cubicBezTo>
                    <a:pt x="20637" y="5418"/>
                    <a:pt x="20699" y="5549"/>
                    <a:pt x="20699" y="5617"/>
                  </a:cubicBezTo>
                  <a:cubicBezTo>
                    <a:pt x="20830" y="5810"/>
                    <a:pt x="20898" y="6009"/>
                    <a:pt x="20961" y="6202"/>
                  </a:cubicBezTo>
                  <a:cubicBezTo>
                    <a:pt x="21029" y="6333"/>
                    <a:pt x="21029" y="6463"/>
                    <a:pt x="21029" y="6594"/>
                  </a:cubicBezTo>
                  <a:cubicBezTo>
                    <a:pt x="21029" y="6724"/>
                    <a:pt x="20961" y="6855"/>
                    <a:pt x="20830" y="6923"/>
                  </a:cubicBezTo>
                  <a:cubicBezTo>
                    <a:pt x="20699" y="6923"/>
                    <a:pt x="20569" y="6855"/>
                    <a:pt x="20438" y="6792"/>
                  </a:cubicBezTo>
                  <a:cubicBezTo>
                    <a:pt x="20177" y="6662"/>
                    <a:pt x="19916" y="6463"/>
                    <a:pt x="19655" y="6333"/>
                  </a:cubicBezTo>
                  <a:cubicBezTo>
                    <a:pt x="19655" y="6333"/>
                    <a:pt x="19592" y="6270"/>
                    <a:pt x="19592" y="6202"/>
                  </a:cubicBezTo>
                  <a:cubicBezTo>
                    <a:pt x="19524" y="6202"/>
                    <a:pt x="19524" y="6139"/>
                    <a:pt x="19524" y="6071"/>
                  </a:cubicBezTo>
                  <a:cubicBezTo>
                    <a:pt x="19524" y="6009"/>
                    <a:pt x="19524" y="5878"/>
                    <a:pt x="19592" y="5747"/>
                  </a:cubicBezTo>
                  <a:cubicBezTo>
                    <a:pt x="19592" y="5679"/>
                    <a:pt x="19655" y="5617"/>
                    <a:pt x="19655" y="5486"/>
                  </a:cubicBezTo>
                  <a:cubicBezTo>
                    <a:pt x="19729" y="5224"/>
                    <a:pt x="19973" y="5069"/>
                    <a:pt x="20206" y="5069"/>
                  </a:cubicBezTo>
                  <a:close/>
                  <a:moveTo>
                    <a:pt x="21489" y="6654"/>
                  </a:moveTo>
                  <a:cubicBezTo>
                    <a:pt x="21642" y="6654"/>
                    <a:pt x="21847" y="6809"/>
                    <a:pt x="21943" y="6855"/>
                  </a:cubicBezTo>
                  <a:cubicBezTo>
                    <a:pt x="22074" y="7054"/>
                    <a:pt x="22136" y="7184"/>
                    <a:pt x="22267" y="7377"/>
                  </a:cubicBezTo>
                  <a:cubicBezTo>
                    <a:pt x="22335" y="7508"/>
                    <a:pt x="22465" y="7707"/>
                    <a:pt x="22397" y="7837"/>
                  </a:cubicBezTo>
                  <a:cubicBezTo>
                    <a:pt x="22335" y="7900"/>
                    <a:pt x="22335" y="7900"/>
                    <a:pt x="22267" y="7900"/>
                  </a:cubicBezTo>
                  <a:cubicBezTo>
                    <a:pt x="22267" y="7968"/>
                    <a:pt x="22204" y="7968"/>
                    <a:pt x="22204" y="7968"/>
                  </a:cubicBezTo>
                  <a:cubicBezTo>
                    <a:pt x="21420" y="7968"/>
                    <a:pt x="21353" y="7247"/>
                    <a:pt x="21353" y="7116"/>
                  </a:cubicBezTo>
                  <a:lnTo>
                    <a:pt x="21353" y="6724"/>
                  </a:lnTo>
                  <a:cubicBezTo>
                    <a:pt x="21387" y="6674"/>
                    <a:pt x="21435" y="6654"/>
                    <a:pt x="21489" y="6654"/>
                  </a:cubicBezTo>
                  <a:close/>
                  <a:moveTo>
                    <a:pt x="5727" y="37312"/>
                  </a:moveTo>
                  <a:cubicBezTo>
                    <a:pt x="6063" y="37312"/>
                    <a:pt x="6521" y="37385"/>
                    <a:pt x="6661" y="37418"/>
                  </a:cubicBezTo>
                  <a:cubicBezTo>
                    <a:pt x="6792" y="37486"/>
                    <a:pt x="6855" y="37486"/>
                    <a:pt x="6922" y="37680"/>
                  </a:cubicBezTo>
                  <a:cubicBezTo>
                    <a:pt x="6922" y="37748"/>
                    <a:pt x="6922" y="37878"/>
                    <a:pt x="6855" y="38009"/>
                  </a:cubicBezTo>
                  <a:cubicBezTo>
                    <a:pt x="6855" y="38071"/>
                    <a:pt x="6792" y="38071"/>
                    <a:pt x="6792" y="38071"/>
                  </a:cubicBezTo>
                  <a:cubicBezTo>
                    <a:pt x="6724" y="38139"/>
                    <a:pt x="6661" y="38139"/>
                    <a:pt x="6531" y="38139"/>
                  </a:cubicBezTo>
                  <a:lnTo>
                    <a:pt x="5940" y="37941"/>
                  </a:lnTo>
                  <a:cubicBezTo>
                    <a:pt x="5747" y="37810"/>
                    <a:pt x="5548" y="37748"/>
                    <a:pt x="5418" y="37549"/>
                  </a:cubicBezTo>
                  <a:cubicBezTo>
                    <a:pt x="5236" y="37367"/>
                    <a:pt x="5435" y="37312"/>
                    <a:pt x="5727" y="37312"/>
                  </a:cubicBezTo>
                  <a:close/>
                  <a:moveTo>
                    <a:pt x="7377" y="37617"/>
                  </a:moveTo>
                  <a:cubicBezTo>
                    <a:pt x="7899" y="37617"/>
                    <a:pt x="8291" y="38071"/>
                    <a:pt x="8359" y="38139"/>
                  </a:cubicBezTo>
                  <a:cubicBezTo>
                    <a:pt x="8359" y="38139"/>
                    <a:pt x="8359" y="38270"/>
                    <a:pt x="8291" y="38333"/>
                  </a:cubicBezTo>
                  <a:cubicBezTo>
                    <a:pt x="8258" y="38355"/>
                    <a:pt x="8200" y="38366"/>
                    <a:pt x="8128" y="38366"/>
                  </a:cubicBezTo>
                  <a:cubicBezTo>
                    <a:pt x="7787" y="38366"/>
                    <a:pt x="7128" y="38123"/>
                    <a:pt x="7184" y="37748"/>
                  </a:cubicBezTo>
                  <a:cubicBezTo>
                    <a:pt x="7246" y="37680"/>
                    <a:pt x="7314" y="37617"/>
                    <a:pt x="7377" y="37617"/>
                  </a:cubicBezTo>
                  <a:close/>
                  <a:moveTo>
                    <a:pt x="19799" y="37964"/>
                  </a:moveTo>
                  <a:cubicBezTo>
                    <a:pt x="19935" y="37964"/>
                    <a:pt x="20068" y="37980"/>
                    <a:pt x="20177" y="38009"/>
                  </a:cubicBezTo>
                  <a:cubicBezTo>
                    <a:pt x="20308" y="38071"/>
                    <a:pt x="20376" y="38071"/>
                    <a:pt x="20376" y="38202"/>
                  </a:cubicBezTo>
                  <a:cubicBezTo>
                    <a:pt x="20376" y="38333"/>
                    <a:pt x="20245" y="38531"/>
                    <a:pt x="20177" y="38594"/>
                  </a:cubicBezTo>
                  <a:cubicBezTo>
                    <a:pt x="19960" y="38769"/>
                    <a:pt x="19622" y="38827"/>
                    <a:pt x="19305" y="38827"/>
                  </a:cubicBezTo>
                  <a:cubicBezTo>
                    <a:pt x="19150" y="38827"/>
                    <a:pt x="19000" y="38813"/>
                    <a:pt x="18871" y="38792"/>
                  </a:cubicBezTo>
                  <a:cubicBezTo>
                    <a:pt x="18610" y="38792"/>
                    <a:pt x="18416" y="38463"/>
                    <a:pt x="18547" y="38401"/>
                  </a:cubicBezTo>
                  <a:cubicBezTo>
                    <a:pt x="18610" y="38270"/>
                    <a:pt x="18808" y="38202"/>
                    <a:pt x="18939" y="38202"/>
                  </a:cubicBezTo>
                  <a:cubicBezTo>
                    <a:pt x="19002" y="38139"/>
                    <a:pt x="19132" y="38071"/>
                    <a:pt x="19263" y="38071"/>
                  </a:cubicBezTo>
                  <a:cubicBezTo>
                    <a:pt x="19415" y="37996"/>
                    <a:pt x="19610" y="37964"/>
                    <a:pt x="19799" y="37964"/>
                  </a:cubicBezTo>
                  <a:close/>
                  <a:moveTo>
                    <a:pt x="4584" y="37738"/>
                  </a:moveTo>
                  <a:cubicBezTo>
                    <a:pt x="4871" y="37738"/>
                    <a:pt x="5373" y="38015"/>
                    <a:pt x="5548" y="38071"/>
                  </a:cubicBezTo>
                  <a:cubicBezTo>
                    <a:pt x="5747" y="38071"/>
                    <a:pt x="5878" y="38139"/>
                    <a:pt x="6008" y="38202"/>
                  </a:cubicBezTo>
                  <a:cubicBezTo>
                    <a:pt x="6139" y="38202"/>
                    <a:pt x="6269" y="38333"/>
                    <a:pt x="6269" y="38463"/>
                  </a:cubicBezTo>
                  <a:cubicBezTo>
                    <a:pt x="6332" y="38662"/>
                    <a:pt x="6201" y="38792"/>
                    <a:pt x="6071" y="38792"/>
                  </a:cubicBezTo>
                  <a:cubicBezTo>
                    <a:pt x="6008" y="38792"/>
                    <a:pt x="5940" y="38855"/>
                    <a:pt x="5940" y="38855"/>
                  </a:cubicBezTo>
                  <a:cubicBezTo>
                    <a:pt x="5616" y="38855"/>
                    <a:pt x="5287" y="38792"/>
                    <a:pt x="4895" y="38463"/>
                  </a:cubicBezTo>
                  <a:cubicBezTo>
                    <a:pt x="4765" y="38401"/>
                    <a:pt x="4702" y="38333"/>
                    <a:pt x="4634" y="38270"/>
                  </a:cubicBezTo>
                  <a:cubicBezTo>
                    <a:pt x="4504" y="38139"/>
                    <a:pt x="4373" y="38009"/>
                    <a:pt x="4441" y="37810"/>
                  </a:cubicBezTo>
                  <a:lnTo>
                    <a:pt x="4441" y="37748"/>
                  </a:lnTo>
                  <a:lnTo>
                    <a:pt x="4504" y="37748"/>
                  </a:lnTo>
                  <a:cubicBezTo>
                    <a:pt x="4528" y="37741"/>
                    <a:pt x="4555" y="37738"/>
                    <a:pt x="4584" y="37738"/>
                  </a:cubicBezTo>
                  <a:close/>
                  <a:moveTo>
                    <a:pt x="4915" y="38958"/>
                  </a:moveTo>
                  <a:cubicBezTo>
                    <a:pt x="4940" y="38958"/>
                    <a:pt x="4984" y="38986"/>
                    <a:pt x="5026" y="38986"/>
                  </a:cubicBezTo>
                  <a:lnTo>
                    <a:pt x="5486" y="38986"/>
                  </a:lnTo>
                  <a:cubicBezTo>
                    <a:pt x="5486" y="39020"/>
                    <a:pt x="5501" y="39020"/>
                    <a:pt x="5517" y="39020"/>
                  </a:cubicBezTo>
                  <a:cubicBezTo>
                    <a:pt x="5533" y="39020"/>
                    <a:pt x="5548" y="39020"/>
                    <a:pt x="5548" y="39054"/>
                  </a:cubicBezTo>
                  <a:cubicBezTo>
                    <a:pt x="5616" y="39116"/>
                    <a:pt x="5548" y="39184"/>
                    <a:pt x="5486" y="39247"/>
                  </a:cubicBezTo>
                  <a:cubicBezTo>
                    <a:pt x="5418" y="39247"/>
                    <a:pt x="5355" y="39315"/>
                    <a:pt x="5287" y="39378"/>
                  </a:cubicBezTo>
                  <a:lnTo>
                    <a:pt x="5026" y="39378"/>
                  </a:lnTo>
                  <a:cubicBezTo>
                    <a:pt x="4963" y="39315"/>
                    <a:pt x="4895" y="39247"/>
                    <a:pt x="4895" y="39184"/>
                  </a:cubicBezTo>
                  <a:cubicBezTo>
                    <a:pt x="4833" y="39184"/>
                    <a:pt x="4833" y="39116"/>
                    <a:pt x="4833" y="39116"/>
                  </a:cubicBezTo>
                  <a:cubicBezTo>
                    <a:pt x="4833" y="39054"/>
                    <a:pt x="4833" y="38986"/>
                    <a:pt x="4895" y="38986"/>
                  </a:cubicBezTo>
                  <a:cubicBezTo>
                    <a:pt x="4895" y="38965"/>
                    <a:pt x="4903" y="38958"/>
                    <a:pt x="4915" y="38958"/>
                  </a:cubicBezTo>
                  <a:close/>
                  <a:moveTo>
                    <a:pt x="17941" y="38435"/>
                  </a:moveTo>
                  <a:cubicBezTo>
                    <a:pt x="17972" y="38435"/>
                    <a:pt x="18002" y="38442"/>
                    <a:pt x="18025" y="38463"/>
                  </a:cubicBezTo>
                  <a:cubicBezTo>
                    <a:pt x="18087" y="38531"/>
                    <a:pt x="18087" y="38662"/>
                    <a:pt x="18087" y="38725"/>
                  </a:cubicBezTo>
                  <a:cubicBezTo>
                    <a:pt x="18087" y="39116"/>
                    <a:pt x="17826" y="39378"/>
                    <a:pt x="17502" y="39508"/>
                  </a:cubicBezTo>
                  <a:cubicBezTo>
                    <a:pt x="17371" y="39508"/>
                    <a:pt x="17173" y="39576"/>
                    <a:pt x="17042" y="39576"/>
                  </a:cubicBezTo>
                  <a:cubicBezTo>
                    <a:pt x="16912" y="39576"/>
                    <a:pt x="16718" y="39576"/>
                    <a:pt x="16651" y="39508"/>
                  </a:cubicBezTo>
                  <a:cubicBezTo>
                    <a:pt x="16389" y="39315"/>
                    <a:pt x="17241" y="38662"/>
                    <a:pt x="17434" y="38594"/>
                  </a:cubicBezTo>
                  <a:cubicBezTo>
                    <a:pt x="17565" y="38531"/>
                    <a:pt x="17633" y="38463"/>
                    <a:pt x="17763" y="38463"/>
                  </a:cubicBezTo>
                  <a:cubicBezTo>
                    <a:pt x="17805" y="38463"/>
                    <a:pt x="17877" y="38435"/>
                    <a:pt x="17941" y="38435"/>
                  </a:cubicBezTo>
                  <a:close/>
                  <a:moveTo>
                    <a:pt x="7166" y="38375"/>
                  </a:moveTo>
                  <a:cubicBezTo>
                    <a:pt x="7214" y="38375"/>
                    <a:pt x="7264" y="38383"/>
                    <a:pt x="7314" y="38401"/>
                  </a:cubicBezTo>
                  <a:cubicBezTo>
                    <a:pt x="7508" y="38463"/>
                    <a:pt x="7638" y="38662"/>
                    <a:pt x="7769" y="38792"/>
                  </a:cubicBezTo>
                  <a:lnTo>
                    <a:pt x="7967" y="39378"/>
                  </a:lnTo>
                  <a:cubicBezTo>
                    <a:pt x="8030" y="39508"/>
                    <a:pt x="8098" y="39639"/>
                    <a:pt x="8229" y="39769"/>
                  </a:cubicBezTo>
                  <a:cubicBezTo>
                    <a:pt x="8291" y="39968"/>
                    <a:pt x="8161" y="40031"/>
                    <a:pt x="7967" y="40031"/>
                  </a:cubicBezTo>
                  <a:cubicBezTo>
                    <a:pt x="7769" y="40031"/>
                    <a:pt x="7576" y="39968"/>
                    <a:pt x="7377" y="39837"/>
                  </a:cubicBezTo>
                  <a:cubicBezTo>
                    <a:pt x="7184" y="39707"/>
                    <a:pt x="7053" y="39576"/>
                    <a:pt x="6855" y="39378"/>
                  </a:cubicBezTo>
                  <a:cubicBezTo>
                    <a:pt x="6792" y="39315"/>
                    <a:pt x="6724" y="39247"/>
                    <a:pt x="6661" y="39116"/>
                  </a:cubicBezTo>
                  <a:lnTo>
                    <a:pt x="6661" y="38923"/>
                  </a:lnTo>
                  <a:cubicBezTo>
                    <a:pt x="6661" y="38792"/>
                    <a:pt x="6724" y="38662"/>
                    <a:pt x="6792" y="38594"/>
                  </a:cubicBezTo>
                  <a:cubicBezTo>
                    <a:pt x="6890" y="38449"/>
                    <a:pt x="7022" y="38375"/>
                    <a:pt x="7166" y="38375"/>
                  </a:cubicBezTo>
                  <a:close/>
                  <a:moveTo>
                    <a:pt x="8683" y="38594"/>
                  </a:moveTo>
                  <a:cubicBezTo>
                    <a:pt x="8882" y="38662"/>
                    <a:pt x="9012" y="38792"/>
                    <a:pt x="9075" y="38923"/>
                  </a:cubicBezTo>
                  <a:cubicBezTo>
                    <a:pt x="9206" y="39116"/>
                    <a:pt x="9274" y="39247"/>
                    <a:pt x="9336" y="39446"/>
                  </a:cubicBezTo>
                  <a:cubicBezTo>
                    <a:pt x="9404" y="39639"/>
                    <a:pt x="9467" y="39769"/>
                    <a:pt x="9597" y="39900"/>
                  </a:cubicBezTo>
                  <a:cubicBezTo>
                    <a:pt x="9728" y="40031"/>
                    <a:pt x="9728" y="40161"/>
                    <a:pt x="9535" y="40161"/>
                  </a:cubicBezTo>
                  <a:cubicBezTo>
                    <a:pt x="9274" y="40161"/>
                    <a:pt x="8944" y="40031"/>
                    <a:pt x="8751" y="39769"/>
                  </a:cubicBezTo>
                  <a:cubicBezTo>
                    <a:pt x="8490" y="39508"/>
                    <a:pt x="8422" y="39054"/>
                    <a:pt x="8553" y="38662"/>
                  </a:cubicBezTo>
                  <a:lnTo>
                    <a:pt x="8620" y="38594"/>
                  </a:lnTo>
                  <a:close/>
                  <a:moveTo>
                    <a:pt x="9206" y="6139"/>
                  </a:moveTo>
                  <a:cubicBezTo>
                    <a:pt x="9438" y="6139"/>
                    <a:pt x="10092" y="6530"/>
                    <a:pt x="11443" y="6530"/>
                  </a:cubicBezTo>
                  <a:cubicBezTo>
                    <a:pt x="12006" y="6530"/>
                    <a:pt x="12691" y="6462"/>
                    <a:pt x="13516" y="6270"/>
                  </a:cubicBezTo>
                  <a:cubicBezTo>
                    <a:pt x="13895" y="6216"/>
                    <a:pt x="14318" y="6184"/>
                    <a:pt x="14847" y="6184"/>
                  </a:cubicBezTo>
                  <a:cubicBezTo>
                    <a:pt x="15595" y="6184"/>
                    <a:pt x="16553" y="6247"/>
                    <a:pt x="17894" y="6400"/>
                  </a:cubicBezTo>
                  <a:cubicBezTo>
                    <a:pt x="20114" y="6662"/>
                    <a:pt x="22659" y="9598"/>
                    <a:pt x="23704" y="10904"/>
                  </a:cubicBezTo>
                  <a:cubicBezTo>
                    <a:pt x="24748" y="12210"/>
                    <a:pt x="25078" y="13845"/>
                    <a:pt x="25078" y="15345"/>
                  </a:cubicBezTo>
                  <a:cubicBezTo>
                    <a:pt x="25140" y="16850"/>
                    <a:pt x="24748" y="18417"/>
                    <a:pt x="24487" y="18871"/>
                  </a:cubicBezTo>
                  <a:cubicBezTo>
                    <a:pt x="24163" y="19331"/>
                    <a:pt x="22789" y="21943"/>
                    <a:pt x="22136" y="22074"/>
                  </a:cubicBezTo>
                  <a:cubicBezTo>
                    <a:pt x="22069" y="22086"/>
                    <a:pt x="21990" y="22092"/>
                    <a:pt x="21903" y="22092"/>
                  </a:cubicBezTo>
                  <a:cubicBezTo>
                    <a:pt x="21336" y="22092"/>
                    <a:pt x="20372" y="21868"/>
                    <a:pt x="19297" y="21868"/>
                  </a:cubicBezTo>
                  <a:cubicBezTo>
                    <a:pt x="18778" y="21868"/>
                    <a:pt x="18234" y="21920"/>
                    <a:pt x="17695" y="22074"/>
                  </a:cubicBezTo>
                  <a:cubicBezTo>
                    <a:pt x="15935" y="22596"/>
                    <a:pt x="14629" y="23903"/>
                    <a:pt x="14169" y="24817"/>
                  </a:cubicBezTo>
                  <a:cubicBezTo>
                    <a:pt x="13714" y="25731"/>
                    <a:pt x="13646" y="26447"/>
                    <a:pt x="13714" y="26776"/>
                  </a:cubicBezTo>
                  <a:cubicBezTo>
                    <a:pt x="13777" y="27168"/>
                    <a:pt x="14169" y="27231"/>
                    <a:pt x="14169" y="27231"/>
                  </a:cubicBezTo>
                  <a:cubicBezTo>
                    <a:pt x="14169" y="27231"/>
                    <a:pt x="13453" y="29519"/>
                    <a:pt x="13714" y="30235"/>
                  </a:cubicBezTo>
                  <a:cubicBezTo>
                    <a:pt x="13976" y="30956"/>
                    <a:pt x="14691" y="31478"/>
                    <a:pt x="14890" y="32716"/>
                  </a:cubicBezTo>
                  <a:cubicBezTo>
                    <a:pt x="15131" y="34347"/>
                    <a:pt x="14593" y="35082"/>
                    <a:pt x="15278" y="35082"/>
                  </a:cubicBezTo>
                  <a:cubicBezTo>
                    <a:pt x="15335" y="35082"/>
                    <a:pt x="15400" y="35077"/>
                    <a:pt x="15475" y="35067"/>
                  </a:cubicBezTo>
                  <a:cubicBezTo>
                    <a:pt x="16457" y="34743"/>
                    <a:pt x="17502" y="34090"/>
                    <a:pt x="17957" y="32325"/>
                  </a:cubicBezTo>
                  <a:cubicBezTo>
                    <a:pt x="18416" y="30564"/>
                    <a:pt x="17894" y="28997"/>
                    <a:pt x="17894" y="28735"/>
                  </a:cubicBezTo>
                  <a:cubicBezTo>
                    <a:pt x="17894" y="28537"/>
                    <a:pt x="18087" y="27884"/>
                    <a:pt x="18025" y="27884"/>
                  </a:cubicBezTo>
                  <a:cubicBezTo>
                    <a:pt x="17957" y="27884"/>
                    <a:pt x="17565" y="28406"/>
                    <a:pt x="17434" y="28406"/>
                  </a:cubicBezTo>
                  <a:cubicBezTo>
                    <a:pt x="17304" y="28406"/>
                    <a:pt x="17042" y="28014"/>
                    <a:pt x="17371" y="27753"/>
                  </a:cubicBezTo>
                  <a:cubicBezTo>
                    <a:pt x="17633" y="27492"/>
                    <a:pt x="18218" y="27100"/>
                    <a:pt x="18218" y="25794"/>
                  </a:cubicBezTo>
                  <a:cubicBezTo>
                    <a:pt x="18479" y="25339"/>
                    <a:pt x="18610" y="25078"/>
                    <a:pt x="18610" y="25078"/>
                  </a:cubicBezTo>
                  <a:lnTo>
                    <a:pt x="17633" y="24227"/>
                  </a:lnTo>
                  <a:cubicBezTo>
                    <a:pt x="17371" y="24556"/>
                    <a:pt x="17241" y="24948"/>
                    <a:pt x="16849" y="25209"/>
                  </a:cubicBezTo>
                  <a:cubicBezTo>
                    <a:pt x="16520" y="25533"/>
                    <a:pt x="15997" y="25862"/>
                    <a:pt x="15997" y="26316"/>
                  </a:cubicBezTo>
                  <a:cubicBezTo>
                    <a:pt x="15997" y="26776"/>
                    <a:pt x="15997" y="28014"/>
                    <a:pt x="16128" y="28406"/>
                  </a:cubicBezTo>
                  <a:cubicBezTo>
                    <a:pt x="15674" y="28276"/>
                    <a:pt x="15020" y="27884"/>
                    <a:pt x="15151" y="27037"/>
                  </a:cubicBezTo>
                  <a:cubicBezTo>
                    <a:pt x="15214" y="26708"/>
                    <a:pt x="15543" y="26776"/>
                    <a:pt x="15543" y="26645"/>
                  </a:cubicBezTo>
                  <a:cubicBezTo>
                    <a:pt x="15543" y="26515"/>
                    <a:pt x="15412" y="25924"/>
                    <a:pt x="15804" y="25271"/>
                  </a:cubicBezTo>
                  <a:cubicBezTo>
                    <a:pt x="16128" y="24618"/>
                    <a:pt x="17434" y="23641"/>
                    <a:pt x="17695" y="23573"/>
                  </a:cubicBezTo>
                  <a:cubicBezTo>
                    <a:pt x="18352" y="23320"/>
                    <a:pt x="18907" y="23186"/>
                    <a:pt x="19474" y="23186"/>
                  </a:cubicBezTo>
                  <a:cubicBezTo>
                    <a:pt x="19923" y="23186"/>
                    <a:pt x="20379" y="23270"/>
                    <a:pt x="20898" y="23443"/>
                  </a:cubicBezTo>
                  <a:cubicBezTo>
                    <a:pt x="22074" y="23903"/>
                    <a:pt x="24095" y="24164"/>
                    <a:pt x="24555" y="27299"/>
                  </a:cubicBezTo>
                  <a:cubicBezTo>
                    <a:pt x="24816" y="28735"/>
                    <a:pt x="24816" y="29650"/>
                    <a:pt x="24555" y="32455"/>
                  </a:cubicBezTo>
                  <a:cubicBezTo>
                    <a:pt x="24357" y="35266"/>
                    <a:pt x="23051" y="36374"/>
                    <a:pt x="22528" y="36765"/>
                  </a:cubicBezTo>
                  <a:cubicBezTo>
                    <a:pt x="22111" y="37067"/>
                    <a:pt x="21139" y="37695"/>
                    <a:pt x="20477" y="37695"/>
                  </a:cubicBezTo>
                  <a:cubicBezTo>
                    <a:pt x="20418" y="37695"/>
                    <a:pt x="20361" y="37690"/>
                    <a:pt x="20308" y="37680"/>
                  </a:cubicBezTo>
                  <a:cubicBezTo>
                    <a:pt x="20071" y="37659"/>
                    <a:pt x="19804" y="37631"/>
                    <a:pt x="19502" y="37631"/>
                  </a:cubicBezTo>
                  <a:cubicBezTo>
                    <a:pt x="18892" y="37631"/>
                    <a:pt x="18134" y="37746"/>
                    <a:pt x="17173" y="38270"/>
                  </a:cubicBezTo>
                  <a:cubicBezTo>
                    <a:pt x="16259" y="38792"/>
                    <a:pt x="16065" y="40031"/>
                    <a:pt x="15606" y="40161"/>
                  </a:cubicBezTo>
                  <a:cubicBezTo>
                    <a:pt x="15554" y="40176"/>
                    <a:pt x="15472" y="40182"/>
                    <a:pt x="15365" y="40182"/>
                  </a:cubicBezTo>
                  <a:cubicBezTo>
                    <a:pt x="14624" y="40182"/>
                    <a:pt x="12667" y="39879"/>
                    <a:pt x="11102" y="39879"/>
                  </a:cubicBezTo>
                  <a:cubicBezTo>
                    <a:pt x="10874" y="39879"/>
                    <a:pt x="10655" y="39885"/>
                    <a:pt x="10449" y="39900"/>
                  </a:cubicBezTo>
                  <a:cubicBezTo>
                    <a:pt x="9467" y="39508"/>
                    <a:pt x="9467" y="37748"/>
                    <a:pt x="7377" y="37356"/>
                  </a:cubicBezTo>
                  <a:cubicBezTo>
                    <a:pt x="5287" y="37027"/>
                    <a:pt x="4765" y="37094"/>
                    <a:pt x="4441" y="36833"/>
                  </a:cubicBezTo>
                  <a:cubicBezTo>
                    <a:pt x="4180" y="36504"/>
                    <a:pt x="3328" y="35527"/>
                    <a:pt x="3459" y="34806"/>
                  </a:cubicBezTo>
                  <a:cubicBezTo>
                    <a:pt x="3589" y="34022"/>
                    <a:pt x="4702" y="32523"/>
                    <a:pt x="6922" y="31280"/>
                  </a:cubicBezTo>
                  <a:cubicBezTo>
                    <a:pt x="8291" y="30496"/>
                    <a:pt x="8620" y="30433"/>
                    <a:pt x="8620" y="30433"/>
                  </a:cubicBezTo>
                  <a:cubicBezTo>
                    <a:pt x="8620" y="30433"/>
                    <a:pt x="8944" y="32586"/>
                    <a:pt x="10318" y="33960"/>
                  </a:cubicBezTo>
                  <a:cubicBezTo>
                    <a:pt x="11441" y="34989"/>
                    <a:pt x="12529" y="35348"/>
                    <a:pt x="13343" y="35348"/>
                  </a:cubicBezTo>
                  <a:cubicBezTo>
                    <a:pt x="13666" y="35348"/>
                    <a:pt x="13946" y="35291"/>
                    <a:pt x="14169" y="35198"/>
                  </a:cubicBezTo>
                  <a:cubicBezTo>
                    <a:pt x="14498" y="34806"/>
                    <a:pt x="14169" y="33176"/>
                    <a:pt x="13777" y="32131"/>
                  </a:cubicBezTo>
                  <a:cubicBezTo>
                    <a:pt x="13646" y="31739"/>
                    <a:pt x="13061" y="30627"/>
                    <a:pt x="13124" y="30365"/>
                  </a:cubicBezTo>
                  <a:cubicBezTo>
                    <a:pt x="13124" y="30104"/>
                    <a:pt x="13322" y="26578"/>
                    <a:pt x="12931" y="25271"/>
                  </a:cubicBezTo>
                  <a:cubicBezTo>
                    <a:pt x="12539" y="23903"/>
                    <a:pt x="12278" y="22596"/>
                    <a:pt x="11233" y="21353"/>
                  </a:cubicBezTo>
                  <a:cubicBezTo>
                    <a:pt x="11165" y="21353"/>
                    <a:pt x="9989" y="21484"/>
                    <a:pt x="9665" y="21614"/>
                  </a:cubicBezTo>
                  <a:cubicBezTo>
                    <a:pt x="10580" y="23119"/>
                    <a:pt x="11557" y="25533"/>
                    <a:pt x="11165" y="28605"/>
                  </a:cubicBezTo>
                  <a:cubicBezTo>
                    <a:pt x="11032" y="28658"/>
                    <a:pt x="10867" y="28700"/>
                    <a:pt x="10730" y="28700"/>
                  </a:cubicBezTo>
                  <a:cubicBezTo>
                    <a:pt x="10533" y="28700"/>
                    <a:pt x="10397" y="28612"/>
                    <a:pt x="10512" y="28343"/>
                  </a:cubicBezTo>
                  <a:cubicBezTo>
                    <a:pt x="10642" y="27821"/>
                    <a:pt x="10512" y="25794"/>
                    <a:pt x="10381" y="25078"/>
                  </a:cubicBezTo>
                  <a:cubicBezTo>
                    <a:pt x="10120" y="24164"/>
                    <a:pt x="9143" y="22335"/>
                    <a:pt x="6724" y="20768"/>
                  </a:cubicBezTo>
                  <a:cubicBezTo>
                    <a:pt x="4310" y="19201"/>
                    <a:pt x="2675" y="16651"/>
                    <a:pt x="2675" y="15345"/>
                  </a:cubicBezTo>
                  <a:cubicBezTo>
                    <a:pt x="2675" y="13323"/>
                    <a:pt x="3135" y="11886"/>
                    <a:pt x="4180" y="10058"/>
                  </a:cubicBezTo>
                  <a:cubicBezTo>
                    <a:pt x="5355" y="8031"/>
                    <a:pt x="6922" y="6531"/>
                    <a:pt x="7184" y="6463"/>
                  </a:cubicBezTo>
                  <a:cubicBezTo>
                    <a:pt x="7216" y="6456"/>
                    <a:pt x="7255" y="6453"/>
                    <a:pt x="7302" y="6453"/>
                  </a:cubicBezTo>
                  <a:cubicBezTo>
                    <a:pt x="7433" y="6453"/>
                    <a:pt x="7620" y="6474"/>
                    <a:pt x="7849" y="6474"/>
                  </a:cubicBezTo>
                  <a:cubicBezTo>
                    <a:pt x="8211" y="6474"/>
                    <a:pt x="8680" y="6420"/>
                    <a:pt x="9206" y="6139"/>
                  </a:cubicBezTo>
                  <a:close/>
                  <a:moveTo>
                    <a:pt x="19199" y="39270"/>
                  </a:moveTo>
                  <a:cubicBezTo>
                    <a:pt x="19351" y="39270"/>
                    <a:pt x="19503" y="39302"/>
                    <a:pt x="19655" y="39378"/>
                  </a:cubicBezTo>
                  <a:cubicBezTo>
                    <a:pt x="19785" y="39378"/>
                    <a:pt x="19853" y="39446"/>
                    <a:pt x="19853" y="39576"/>
                  </a:cubicBezTo>
                  <a:cubicBezTo>
                    <a:pt x="19853" y="39769"/>
                    <a:pt x="19655" y="39900"/>
                    <a:pt x="19524" y="39968"/>
                  </a:cubicBezTo>
                  <a:cubicBezTo>
                    <a:pt x="19331" y="40161"/>
                    <a:pt x="18939" y="40229"/>
                    <a:pt x="18610" y="40229"/>
                  </a:cubicBezTo>
                  <a:lnTo>
                    <a:pt x="18286" y="40229"/>
                  </a:lnTo>
                  <a:cubicBezTo>
                    <a:pt x="18218" y="40229"/>
                    <a:pt x="18087" y="40229"/>
                    <a:pt x="18087" y="40161"/>
                  </a:cubicBezTo>
                  <a:cubicBezTo>
                    <a:pt x="17957" y="39968"/>
                    <a:pt x="18286" y="39707"/>
                    <a:pt x="18286" y="39639"/>
                  </a:cubicBezTo>
                  <a:cubicBezTo>
                    <a:pt x="18348" y="39576"/>
                    <a:pt x="18740" y="39378"/>
                    <a:pt x="18871" y="39315"/>
                  </a:cubicBezTo>
                  <a:cubicBezTo>
                    <a:pt x="18980" y="39286"/>
                    <a:pt x="19090" y="39270"/>
                    <a:pt x="19199" y="39270"/>
                  </a:cubicBezTo>
                  <a:close/>
                  <a:moveTo>
                    <a:pt x="5859" y="39221"/>
                  </a:moveTo>
                  <a:cubicBezTo>
                    <a:pt x="5948" y="39221"/>
                    <a:pt x="6026" y="39267"/>
                    <a:pt x="6071" y="39315"/>
                  </a:cubicBezTo>
                  <a:cubicBezTo>
                    <a:pt x="6269" y="39378"/>
                    <a:pt x="6400" y="39508"/>
                    <a:pt x="6531" y="39576"/>
                  </a:cubicBezTo>
                  <a:cubicBezTo>
                    <a:pt x="6593" y="39707"/>
                    <a:pt x="6661" y="39769"/>
                    <a:pt x="6792" y="39837"/>
                  </a:cubicBezTo>
                  <a:cubicBezTo>
                    <a:pt x="6855" y="39900"/>
                    <a:pt x="6922" y="39968"/>
                    <a:pt x="6985" y="40099"/>
                  </a:cubicBezTo>
                  <a:cubicBezTo>
                    <a:pt x="7053" y="40229"/>
                    <a:pt x="6985" y="40490"/>
                    <a:pt x="6855" y="40621"/>
                  </a:cubicBezTo>
                  <a:cubicBezTo>
                    <a:pt x="6855" y="40621"/>
                    <a:pt x="6855" y="40684"/>
                    <a:pt x="6792" y="40684"/>
                  </a:cubicBezTo>
                  <a:cubicBezTo>
                    <a:pt x="6792" y="40752"/>
                    <a:pt x="6724" y="40752"/>
                    <a:pt x="6661" y="40752"/>
                  </a:cubicBezTo>
                  <a:cubicBezTo>
                    <a:pt x="6400" y="40752"/>
                    <a:pt x="6139" y="40621"/>
                    <a:pt x="5940" y="40423"/>
                  </a:cubicBezTo>
                  <a:cubicBezTo>
                    <a:pt x="5747" y="40229"/>
                    <a:pt x="5616" y="39968"/>
                    <a:pt x="5548" y="39707"/>
                  </a:cubicBezTo>
                  <a:cubicBezTo>
                    <a:pt x="5548" y="39508"/>
                    <a:pt x="5616" y="39315"/>
                    <a:pt x="5747" y="39247"/>
                  </a:cubicBezTo>
                  <a:cubicBezTo>
                    <a:pt x="5785" y="39229"/>
                    <a:pt x="5823" y="39221"/>
                    <a:pt x="5859" y="39221"/>
                  </a:cubicBezTo>
                  <a:close/>
                  <a:moveTo>
                    <a:pt x="20938" y="39592"/>
                  </a:moveTo>
                  <a:cubicBezTo>
                    <a:pt x="21012" y="39592"/>
                    <a:pt x="21094" y="39607"/>
                    <a:pt x="21159" y="39639"/>
                  </a:cubicBezTo>
                  <a:cubicBezTo>
                    <a:pt x="21222" y="39707"/>
                    <a:pt x="21091" y="40031"/>
                    <a:pt x="21029" y="40161"/>
                  </a:cubicBezTo>
                  <a:cubicBezTo>
                    <a:pt x="20961" y="40360"/>
                    <a:pt x="20898" y="40490"/>
                    <a:pt x="20767" y="40621"/>
                  </a:cubicBezTo>
                  <a:cubicBezTo>
                    <a:pt x="20569" y="40814"/>
                    <a:pt x="20376" y="40945"/>
                    <a:pt x="20046" y="40945"/>
                  </a:cubicBezTo>
                  <a:cubicBezTo>
                    <a:pt x="19984" y="40945"/>
                    <a:pt x="19853" y="40945"/>
                    <a:pt x="19785" y="40882"/>
                  </a:cubicBezTo>
                  <a:cubicBezTo>
                    <a:pt x="19655" y="40814"/>
                    <a:pt x="19723" y="40621"/>
                    <a:pt x="19723" y="40553"/>
                  </a:cubicBezTo>
                  <a:cubicBezTo>
                    <a:pt x="19853" y="40292"/>
                    <a:pt x="20046" y="40031"/>
                    <a:pt x="20308" y="39837"/>
                  </a:cubicBezTo>
                  <a:cubicBezTo>
                    <a:pt x="20438" y="39769"/>
                    <a:pt x="20569" y="39707"/>
                    <a:pt x="20767" y="39639"/>
                  </a:cubicBezTo>
                  <a:cubicBezTo>
                    <a:pt x="20799" y="39607"/>
                    <a:pt x="20864" y="39592"/>
                    <a:pt x="20938" y="39592"/>
                  </a:cubicBezTo>
                  <a:close/>
                  <a:moveTo>
                    <a:pt x="17273" y="39960"/>
                  </a:moveTo>
                  <a:cubicBezTo>
                    <a:pt x="17308" y="39960"/>
                    <a:pt x="17341" y="39963"/>
                    <a:pt x="17371" y="39968"/>
                  </a:cubicBezTo>
                  <a:cubicBezTo>
                    <a:pt x="17565" y="40031"/>
                    <a:pt x="17633" y="40161"/>
                    <a:pt x="17695" y="40360"/>
                  </a:cubicBezTo>
                  <a:cubicBezTo>
                    <a:pt x="17695" y="40490"/>
                    <a:pt x="17695" y="40621"/>
                    <a:pt x="17565" y="40752"/>
                  </a:cubicBezTo>
                  <a:cubicBezTo>
                    <a:pt x="17502" y="40882"/>
                    <a:pt x="17304" y="40945"/>
                    <a:pt x="17173" y="40945"/>
                  </a:cubicBezTo>
                  <a:cubicBezTo>
                    <a:pt x="17042" y="41013"/>
                    <a:pt x="16849" y="41013"/>
                    <a:pt x="16718" y="41013"/>
                  </a:cubicBezTo>
                  <a:cubicBezTo>
                    <a:pt x="16457" y="41013"/>
                    <a:pt x="16327" y="41013"/>
                    <a:pt x="16128" y="40882"/>
                  </a:cubicBezTo>
                  <a:cubicBezTo>
                    <a:pt x="15997" y="40882"/>
                    <a:pt x="15804" y="40814"/>
                    <a:pt x="15867" y="40684"/>
                  </a:cubicBezTo>
                  <a:cubicBezTo>
                    <a:pt x="15867" y="40553"/>
                    <a:pt x="16065" y="40490"/>
                    <a:pt x="16128" y="40423"/>
                  </a:cubicBezTo>
                  <a:cubicBezTo>
                    <a:pt x="16248" y="40302"/>
                    <a:pt x="16870" y="39960"/>
                    <a:pt x="17273" y="39960"/>
                  </a:cubicBezTo>
                  <a:close/>
                  <a:moveTo>
                    <a:pt x="9125" y="40395"/>
                  </a:moveTo>
                  <a:cubicBezTo>
                    <a:pt x="9179" y="40395"/>
                    <a:pt x="9230" y="40402"/>
                    <a:pt x="9274" y="40423"/>
                  </a:cubicBezTo>
                  <a:cubicBezTo>
                    <a:pt x="9597" y="40553"/>
                    <a:pt x="9143" y="40945"/>
                    <a:pt x="9012" y="41013"/>
                  </a:cubicBezTo>
                  <a:cubicBezTo>
                    <a:pt x="8814" y="41143"/>
                    <a:pt x="8553" y="41143"/>
                    <a:pt x="8291" y="41143"/>
                  </a:cubicBezTo>
                  <a:cubicBezTo>
                    <a:pt x="8161" y="41143"/>
                    <a:pt x="8030" y="41143"/>
                    <a:pt x="7899" y="41076"/>
                  </a:cubicBezTo>
                  <a:cubicBezTo>
                    <a:pt x="7769" y="41076"/>
                    <a:pt x="7576" y="40945"/>
                    <a:pt x="7445" y="40882"/>
                  </a:cubicBezTo>
                  <a:cubicBezTo>
                    <a:pt x="7377" y="40814"/>
                    <a:pt x="7314" y="40752"/>
                    <a:pt x="7314" y="40684"/>
                  </a:cubicBezTo>
                  <a:cubicBezTo>
                    <a:pt x="7314" y="40553"/>
                    <a:pt x="7377" y="40490"/>
                    <a:pt x="7445" y="40423"/>
                  </a:cubicBezTo>
                  <a:lnTo>
                    <a:pt x="8814" y="40423"/>
                  </a:lnTo>
                  <a:cubicBezTo>
                    <a:pt x="8901" y="40423"/>
                    <a:pt x="9018" y="40395"/>
                    <a:pt x="9125" y="40395"/>
                  </a:cubicBezTo>
                  <a:close/>
                  <a:moveTo>
                    <a:pt x="19069" y="40814"/>
                  </a:moveTo>
                  <a:cubicBezTo>
                    <a:pt x="19200" y="40882"/>
                    <a:pt x="19331" y="40945"/>
                    <a:pt x="19393" y="41013"/>
                  </a:cubicBezTo>
                  <a:cubicBezTo>
                    <a:pt x="19461" y="41076"/>
                    <a:pt x="19461" y="41206"/>
                    <a:pt x="19461" y="41274"/>
                  </a:cubicBezTo>
                  <a:cubicBezTo>
                    <a:pt x="19331" y="41535"/>
                    <a:pt x="18740" y="41666"/>
                    <a:pt x="18547" y="41666"/>
                  </a:cubicBezTo>
                  <a:cubicBezTo>
                    <a:pt x="18432" y="41702"/>
                    <a:pt x="18251" y="41741"/>
                    <a:pt x="18082" y="41741"/>
                  </a:cubicBezTo>
                  <a:cubicBezTo>
                    <a:pt x="17960" y="41741"/>
                    <a:pt x="17844" y="41721"/>
                    <a:pt x="17763" y="41666"/>
                  </a:cubicBezTo>
                  <a:cubicBezTo>
                    <a:pt x="17565" y="41535"/>
                    <a:pt x="17695" y="41013"/>
                    <a:pt x="18025" y="40945"/>
                  </a:cubicBezTo>
                  <a:cubicBezTo>
                    <a:pt x="18155" y="40945"/>
                    <a:pt x="18218" y="40882"/>
                    <a:pt x="18348" y="40882"/>
                  </a:cubicBezTo>
                  <a:cubicBezTo>
                    <a:pt x="18416" y="40882"/>
                    <a:pt x="18547" y="40814"/>
                    <a:pt x="18610" y="40814"/>
                  </a:cubicBezTo>
                  <a:close/>
                  <a:moveTo>
                    <a:pt x="2675" y="36311"/>
                  </a:moveTo>
                  <a:cubicBezTo>
                    <a:pt x="2806" y="36311"/>
                    <a:pt x="3720" y="37748"/>
                    <a:pt x="4242" y="38463"/>
                  </a:cubicBezTo>
                  <a:cubicBezTo>
                    <a:pt x="4765" y="39184"/>
                    <a:pt x="5094" y="40423"/>
                    <a:pt x="6531" y="41143"/>
                  </a:cubicBezTo>
                  <a:cubicBezTo>
                    <a:pt x="6979" y="41347"/>
                    <a:pt x="7452" y="41417"/>
                    <a:pt x="7927" y="41417"/>
                  </a:cubicBezTo>
                  <a:cubicBezTo>
                    <a:pt x="8975" y="41417"/>
                    <a:pt x="10032" y="41076"/>
                    <a:pt x="10841" y="41076"/>
                  </a:cubicBezTo>
                  <a:cubicBezTo>
                    <a:pt x="11200" y="41076"/>
                    <a:pt x="11615" y="41069"/>
                    <a:pt x="12065" y="41069"/>
                  </a:cubicBezTo>
                  <a:cubicBezTo>
                    <a:pt x="13002" y="41069"/>
                    <a:pt x="14092" y="41098"/>
                    <a:pt x="15151" y="41274"/>
                  </a:cubicBezTo>
                  <a:cubicBezTo>
                    <a:pt x="16465" y="41493"/>
                    <a:pt x="17320" y="41988"/>
                    <a:pt x="18369" y="41988"/>
                  </a:cubicBezTo>
                  <a:cubicBezTo>
                    <a:pt x="18571" y="41988"/>
                    <a:pt x="18780" y="41969"/>
                    <a:pt x="19002" y="41927"/>
                  </a:cubicBezTo>
                  <a:cubicBezTo>
                    <a:pt x="21483" y="41337"/>
                    <a:pt x="21875" y="39247"/>
                    <a:pt x="21875" y="39247"/>
                  </a:cubicBezTo>
                  <a:cubicBezTo>
                    <a:pt x="21875" y="39247"/>
                    <a:pt x="23510" y="37941"/>
                    <a:pt x="24033" y="37225"/>
                  </a:cubicBezTo>
                  <a:cubicBezTo>
                    <a:pt x="24103" y="37177"/>
                    <a:pt x="24166" y="37147"/>
                    <a:pt x="24220" y="37147"/>
                  </a:cubicBezTo>
                  <a:cubicBezTo>
                    <a:pt x="24313" y="37147"/>
                    <a:pt x="24382" y="37238"/>
                    <a:pt x="24425" y="37486"/>
                  </a:cubicBezTo>
                  <a:cubicBezTo>
                    <a:pt x="24487" y="37878"/>
                    <a:pt x="24226" y="39508"/>
                    <a:pt x="24095" y="40229"/>
                  </a:cubicBezTo>
                  <a:cubicBezTo>
                    <a:pt x="23902" y="40945"/>
                    <a:pt x="23380" y="43103"/>
                    <a:pt x="21614" y="44670"/>
                  </a:cubicBezTo>
                  <a:cubicBezTo>
                    <a:pt x="20699" y="45454"/>
                    <a:pt x="19331" y="46561"/>
                    <a:pt x="17957" y="46823"/>
                  </a:cubicBezTo>
                  <a:cubicBezTo>
                    <a:pt x="17673" y="46864"/>
                    <a:pt x="17421" y="46882"/>
                    <a:pt x="17190" y="46882"/>
                  </a:cubicBezTo>
                  <a:cubicBezTo>
                    <a:pt x="16306" y="46882"/>
                    <a:pt x="15745" y="46611"/>
                    <a:pt x="15020" y="46300"/>
                  </a:cubicBezTo>
                  <a:cubicBezTo>
                    <a:pt x="14818" y="46262"/>
                    <a:pt x="13953" y="46001"/>
                    <a:pt x="12907" y="46001"/>
                  </a:cubicBezTo>
                  <a:cubicBezTo>
                    <a:pt x="12250" y="46001"/>
                    <a:pt x="11521" y="46104"/>
                    <a:pt x="10841" y="46431"/>
                  </a:cubicBezTo>
                  <a:cubicBezTo>
                    <a:pt x="10318" y="46629"/>
                    <a:pt x="9728" y="46953"/>
                    <a:pt x="9274" y="46953"/>
                  </a:cubicBezTo>
                  <a:cubicBezTo>
                    <a:pt x="9253" y="46956"/>
                    <a:pt x="9228" y="46958"/>
                    <a:pt x="9201" y="46958"/>
                  </a:cubicBezTo>
                  <a:cubicBezTo>
                    <a:pt x="8629" y="46958"/>
                    <a:pt x="6697" y="46258"/>
                    <a:pt x="4702" y="43949"/>
                  </a:cubicBezTo>
                  <a:cubicBezTo>
                    <a:pt x="4702" y="43949"/>
                    <a:pt x="2936" y="41405"/>
                    <a:pt x="2612" y="39508"/>
                  </a:cubicBezTo>
                  <a:cubicBezTo>
                    <a:pt x="2283" y="37486"/>
                    <a:pt x="2544" y="36311"/>
                    <a:pt x="2675" y="36311"/>
                  </a:cubicBezTo>
                  <a:close/>
                  <a:moveTo>
                    <a:pt x="14163" y="46448"/>
                  </a:moveTo>
                  <a:cubicBezTo>
                    <a:pt x="14335" y="46448"/>
                    <a:pt x="14498" y="46465"/>
                    <a:pt x="14629" y="46499"/>
                  </a:cubicBezTo>
                  <a:lnTo>
                    <a:pt x="15214" y="46692"/>
                  </a:lnTo>
                  <a:cubicBezTo>
                    <a:pt x="15282" y="46760"/>
                    <a:pt x="15344" y="46823"/>
                    <a:pt x="15344" y="46953"/>
                  </a:cubicBezTo>
                  <a:cubicBezTo>
                    <a:pt x="15344" y="47021"/>
                    <a:pt x="15214" y="47084"/>
                    <a:pt x="15151" y="47084"/>
                  </a:cubicBezTo>
                  <a:cubicBezTo>
                    <a:pt x="14759" y="47152"/>
                    <a:pt x="14430" y="47152"/>
                    <a:pt x="14106" y="47152"/>
                  </a:cubicBezTo>
                  <a:cubicBezTo>
                    <a:pt x="13976" y="47152"/>
                    <a:pt x="13845" y="47152"/>
                    <a:pt x="13714" y="47084"/>
                  </a:cubicBezTo>
                  <a:cubicBezTo>
                    <a:pt x="13516" y="46953"/>
                    <a:pt x="13322" y="46561"/>
                    <a:pt x="13646" y="46499"/>
                  </a:cubicBezTo>
                  <a:cubicBezTo>
                    <a:pt x="13811" y="46465"/>
                    <a:pt x="13991" y="46448"/>
                    <a:pt x="14163" y="46448"/>
                  </a:cubicBezTo>
                  <a:close/>
                  <a:moveTo>
                    <a:pt x="12644" y="46317"/>
                  </a:moveTo>
                  <a:cubicBezTo>
                    <a:pt x="12733" y="46317"/>
                    <a:pt x="12831" y="46334"/>
                    <a:pt x="12931" y="46368"/>
                  </a:cubicBezTo>
                  <a:cubicBezTo>
                    <a:pt x="12993" y="46431"/>
                    <a:pt x="13061" y="46431"/>
                    <a:pt x="13124" y="46499"/>
                  </a:cubicBezTo>
                  <a:cubicBezTo>
                    <a:pt x="13192" y="46629"/>
                    <a:pt x="13192" y="46692"/>
                    <a:pt x="13124" y="46823"/>
                  </a:cubicBezTo>
                  <a:cubicBezTo>
                    <a:pt x="13061" y="46890"/>
                    <a:pt x="12993" y="46953"/>
                    <a:pt x="12863" y="47021"/>
                  </a:cubicBezTo>
                  <a:cubicBezTo>
                    <a:pt x="12669" y="47152"/>
                    <a:pt x="12471" y="47152"/>
                    <a:pt x="12210" y="47214"/>
                  </a:cubicBezTo>
                  <a:cubicBezTo>
                    <a:pt x="12100" y="47243"/>
                    <a:pt x="11991" y="47259"/>
                    <a:pt x="11881" y="47259"/>
                  </a:cubicBezTo>
                  <a:cubicBezTo>
                    <a:pt x="11730" y="47259"/>
                    <a:pt x="11578" y="47228"/>
                    <a:pt x="11426" y="47152"/>
                  </a:cubicBezTo>
                  <a:lnTo>
                    <a:pt x="11233" y="46953"/>
                  </a:lnTo>
                  <a:cubicBezTo>
                    <a:pt x="11165" y="46890"/>
                    <a:pt x="11034" y="46760"/>
                    <a:pt x="11165" y="46692"/>
                  </a:cubicBezTo>
                  <a:cubicBezTo>
                    <a:pt x="11295" y="46629"/>
                    <a:pt x="11426" y="46561"/>
                    <a:pt x="11557" y="46561"/>
                  </a:cubicBezTo>
                  <a:cubicBezTo>
                    <a:pt x="11818" y="46431"/>
                    <a:pt x="12079" y="46368"/>
                    <a:pt x="12408" y="46368"/>
                  </a:cubicBezTo>
                  <a:cubicBezTo>
                    <a:pt x="12474" y="46334"/>
                    <a:pt x="12554" y="46317"/>
                    <a:pt x="12644" y="46317"/>
                  </a:cubicBezTo>
                  <a:close/>
                  <a:moveTo>
                    <a:pt x="10774" y="46925"/>
                  </a:moveTo>
                  <a:cubicBezTo>
                    <a:pt x="10796" y="46925"/>
                    <a:pt x="10818" y="46932"/>
                    <a:pt x="10841" y="46953"/>
                  </a:cubicBezTo>
                  <a:cubicBezTo>
                    <a:pt x="10904" y="47021"/>
                    <a:pt x="10904" y="47084"/>
                    <a:pt x="10971" y="47152"/>
                  </a:cubicBezTo>
                  <a:cubicBezTo>
                    <a:pt x="11034" y="47282"/>
                    <a:pt x="11034" y="47476"/>
                    <a:pt x="11034" y="47674"/>
                  </a:cubicBezTo>
                  <a:cubicBezTo>
                    <a:pt x="11034" y="47737"/>
                    <a:pt x="10971" y="47805"/>
                    <a:pt x="10904" y="47805"/>
                  </a:cubicBezTo>
                  <a:cubicBezTo>
                    <a:pt x="10904" y="47867"/>
                    <a:pt x="10841" y="47867"/>
                    <a:pt x="10841" y="47867"/>
                  </a:cubicBezTo>
                  <a:cubicBezTo>
                    <a:pt x="10381" y="47805"/>
                    <a:pt x="9989" y="47674"/>
                    <a:pt x="9597" y="47476"/>
                  </a:cubicBezTo>
                  <a:cubicBezTo>
                    <a:pt x="9597" y="47476"/>
                    <a:pt x="9535" y="47476"/>
                    <a:pt x="9535" y="47413"/>
                  </a:cubicBezTo>
                  <a:cubicBezTo>
                    <a:pt x="9467" y="47413"/>
                    <a:pt x="9467" y="47345"/>
                    <a:pt x="9467" y="47282"/>
                  </a:cubicBezTo>
                  <a:cubicBezTo>
                    <a:pt x="9467" y="47214"/>
                    <a:pt x="9467" y="47214"/>
                    <a:pt x="9535" y="47214"/>
                  </a:cubicBezTo>
                  <a:cubicBezTo>
                    <a:pt x="9597" y="47152"/>
                    <a:pt x="9597" y="47152"/>
                    <a:pt x="9665" y="47152"/>
                  </a:cubicBezTo>
                  <a:cubicBezTo>
                    <a:pt x="9728" y="47152"/>
                    <a:pt x="10512" y="46953"/>
                    <a:pt x="10642" y="46953"/>
                  </a:cubicBezTo>
                  <a:cubicBezTo>
                    <a:pt x="10688" y="46953"/>
                    <a:pt x="10731" y="46925"/>
                    <a:pt x="10774" y="46925"/>
                  </a:cubicBezTo>
                  <a:close/>
                  <a:moveTo>
                    <a:pt x="16389" y="47152"/>
                  </a:moveTo>
                  <a:cubicBezTo>
                    <a:pt x="16457" y="47152"/>
                    <a:pt x="16588" y="47152"/>
                    <a:pt x="16651" y="47214"/>
                  </a:cubicBezTo>
                  <a:cubicBezTo>
                    <a:pt x="16718" y="47214"/>
                    <a:pt x="16781" y="47282"/>
                    <a:pt x="16781" y="47413"/>
                  </a:cubicBezTo>
                  <a:cubicBezTo>
                    <a:pt x="16781" y="47476"/>
                    <a:pt x="16718" y="47606"/>
                    <a:pt x="16588" y="47674"/>
                  </a:cubicBezTo>
                  <a:cubicBezTo>
                    <a:pt x="16327" y="47805"/>
                    <a:pt x="16065" y="47935"/>
                    <a:pt x="15736" y="47935"/>
                  </a:cubicBezTo>
                  <a:cubicBezTo>
                    <a:pt x="15606" y="47935"/>
                    <a:pt x="15475" y="47935"/>
                    <a:pt x="15412" y="47867"/>
                  </a:cubicBezTo>
                  <a:cubicBezTo>
                    <a:pt x="15344" y="47805"/>
                    <a:pt x="15344" y="47737"/>
                    <a:pt x="15282" y="47674"/>
                  </a:cubicBezTo>
                  <a:cubicBezTo>
                    <a:pt x="15282" y="47476"/>
                    <a:pt x="15214" y="47152"/>
                    <a:pt x="15475" y="47152"/>
                  </a:cubicBezTo>
                  <a:close/>
                  <a:moveTo>
                    <a:pt x="12471" y="47544"/>
                  </a:moveTo>
                  <a:cubicBezTo>
                    <a:pt x="12602" y="47544"/>
                    <a:pt x="12732" y="47544"/>
                    <a:pt x="12800" y="47606"/>
                  </a:cubicBezTo>
                  <a:cubicBezTo>
                    <a:pt x="12931" y="47606"/>
                    <a:pt x="12993" y="47737"/>
                    <a:pt x="12993" y="47805"/>
                  </a:cubicBezTo>
                  <a:cubicBezTo>
                    <a:pt x="13061" y="47935"/>
                    <a:pt x="12993" y="48066"/>
                    <a:pt x="12863" y="48129"/>
                  </a:cubicBezTo>
                  <a:cubicBezTo>
                    <a:pt x="12800" y="48197"/>
                    <a:pt x="12669" y="48259"/>
                    <a:pt x="12539" y="48259"/>
                  </a:cubicBezTo>
                  <a:cubicBezTo>
                    <a:pt x="12374" y="48293"/>
                    <a:pt x="12227" y="48310"/>
                    <a:pt x="12088" y="48310"/>
                  </a:cubicBezTo>
                  <a:cubicBezTo>
                    <a:pt x="11948" y="48310"/>
                    <a:pt x="11818" y="48293"/>
                    <a:pt x="11687" y="48259"/>
                  </a:cubicBezTo>
                  <a:lnTo>
                    <a:pt x="11494" y="48259"/>
                  </a:lnTo>
                  <a:cubicBezTo>
                    <a:pt x="11426" y="48197"/>
                    <a:pt x="11363" y="48066"/>
                    <a:pt x="11363" y="47998"/>
                  </a:cubicBezTo>
                  <a:cubicBezTo>
                    <a:pt x="11363" y="47867"/>
                    <a:pt x="11426" y="47805"/>
                    <a:pt x="11494" y="47737"/>
                  </a:cubicBezTo>
                  <a:cubicBezTo>
                    <a:pt x="11625" y="47606"/>
                    <a:pt x="11755" y="47606"/>
                    <a:pt x="11886" y="47606"/>
                  </a:cubicBezTo>
                  <a:cubicBezTo>
                    <a:pt x="12079" y="47544"/>
                    <a:pt x="12278" y="47544"/>
                    <a:pt x="12471" y="47544"/>
                  </a:cubicBezTo>
                  <a:close/>
                  <a:moveTo>
                    <a:pt x="13566" y="47513"/>
                  </a:moveTo>
                  <a:cubicBezTo>
                    <a:pt x="13633" y="47513"/>
                    <a:pt x="13690" y="47544"/>
                    <a:pt x="13777" y="47544"/>
                  </a:cubicBezTo>
                  <a:lnTo>
                    <a:pt x="14106" y="47544"/>
                  </a:lnTo>
                  <a:cubicBezTo>
                    <a:pt x="14367" y="47544"/>
                    <a:pt x="14629" y="47544"/>
                    <a:pt x="14822" y="47674"/>
                  </a:cubicBezTo>
                  <a:lnTo>
                    <a:pt x="15020" y="47867"/>
                  </a:lnTo>
                  <a:cubicBezTo>
                    <a:pt x="15020" y="47998"/>
                    <a:pt x="14953" y="48066"/>
                    <a:pt x="14822" y="48129"/>
                  </a:cubicBezTo>
                  <a:cubicBezTo>
                    <a:pt x="14759" y="48197"/>
                    <a:pt x="14629" y="48259"/>
                    <a:pt x="14561" y="48259"/>
                  </a:cubicBezTo>
                  <a:cubicBezTo>
                    <a:pt x="14299" y="48259"/>
                    <a:pt x="14038" y="48327"/>
                    <a:pt x="13777" y="48327"/>
                  </a:cubicBezTo>
                  <a:cubicBezTo>
                    <a:pt x="13777" y="48327"/>
                    <a:pt x="13714" y="48327"/>
                    <a:pt x="13646" y="48259"/>
                  </a:cubicBezTo>
                  <a:cubicBezTo>
                    <a:pt x="13516" y="48259"/>
                    <a:pt x="13453" y="48129"/>
                    <a:pt x="13385" y="47998"/>
                  </a:cubicBezTo>
                  <a:cubicBezTo>
                    <a:pt x="13385" y="47935"/>
                    <a:pt x="13322" y="47544"/>
                    <a:pt x="13453" y="47544"/>
                  </a:cubicBezTo>
                  <a:cubicBezTo>
                    <a:pt x="13497" y="47521"/>
                    <a:pt x="13533" y="47513"/>
                    <a:pt x="13566" y="47513"/>
                  </a:cubicBezTo>
                  <a:close/>
                  <a:moveTo>
                    <a:pt x="17112" y="47711"/>
                  </a:moveTo>
                  <a:cubicBezTo>
                    <a:pt x="17116" y="47711"/>
                    <a:pt x="17128" y="47757"/>
                    <a:pt x="17173" y="47805"/>
                  </a:cubicBezTo>
                  <a:cubicBezTo>
                    <a:pt x="17173" y="47867"/>
                    <a:pt x="17173" y="47998"/>
                    <a:pt x="17110" y="48066"/>
                  </a:cubicBezTo>
                  <a:lnTo>
                    <a:pt x="17110" y="48197"/>
                  </a:lnTo>
                  <a:cubicBezTo>
                    <a:pt x="17042" y="48259"/>
                    <a:pt x="16980" y="48259"/>
                    <a:pt x="16912" y="48327"/>
                  </a:cubicBezTo>
                  <a:cubicBezTo>
                    <a:pt x="16781" y="48390"/>
                    <a:pt x="16588" y="48458"/>
                    <a:pt x="16389" y="48458"/>
                  </a:cubicBezTo>
                  <a:cubicBezTo>
                    <a:pt x="16327" y="48458"/>
                    <a:pt x="16196" y="48390"/>
                    <a:pt x="16196" y="48327"/>
                  </a:cubicBezTo>
                  <a:cubicBezTo>
                    <a:pt x="16196" y="48259"/>
                    <a:pt x="16196" y="48197"/>
                    <a:pt x="16259" y="48197"/>
                  </a:cubicBezTo>
                  <a:cubicBezTo>
                    <a:pt x="16259" y="48129"/>
                    <a:pt x="16327" y="48129"/>
                    <a:pt x="16389" y="48066"/>
                  </a:cubicBezTo>
                  <a:cubicBezTo>
                    <a:pt x="16520" y="47998"/>
                    <a:pt x="16718" y="47867"/>
                    <a:pt x="16912" y="47805"/>
                  </a:cubicBezTo>
                  <a:cubicBezTo>
                    <a:pt x="16980" y="47737"/>
                    <a:pt x="17042" y="47737"/>
                    <a:pt x="17110" y="47737"/>
                  </a:cubicBezTo>
                  <a:cubicBezTo>
                    <a:pt x="17110" y="47719"/>
                    <a:pt x="17110" y="47711"/>
                    <a:pt x="17112" y="47711"/>
                  </a:cubicBezTo>
                  <a:close/>
                  <a:moveTo>
                    <a:pt x="13584" y="48521"/>
                  </a:moveTo>
                  <a:cubicBezTo>
                    <a:pt x="13714" y="48521"/>
                    <a:pt x="13845" y="48521"/>
                    <a:pt x="13976" y="48588"/>
                  </a:cubicBezTo>
                  <a:cubicBezTo>
                    <a:pt x="14038" y="48588"/>
                    <a:pt x="14106" y="48651"/>
                    <a:pt x="14106" y="48719"/>
                  </a:cubicBezTo>
                  <a:cubicBezTo>
                    <a:pt x="14106" y="48782"/>
                    <a:pt x="14106" y="48782"/>
                    <a:pt x="14038" y="48782"/>
                  </a:cubicBezTo>
                  <a:cubicBezTo>
                    <a:pt x="13908" y="48980"/>
                    <a:pt x="13584" y="49043"/>
                    <a:pt x="13322" y="49111"/>
                  </a:cubicBezTo>
                  <a:lnTo>
                    <a:pt x="12800" y="49111"/>
                  </a:lnTo>
                  <a:cubicBezTo>
                    <a:pt x="12669" y="49043"/>
                    <a:pt x="12539" y="48980"/>
                    <a:pt x="12539" y="48850"/>
                  </a:cubicBezTo>
                  <a:cubicBezTo>
                    <a:pt x="12471" y="48782"/>
                    <a:pt x="12539" y="48719"/>
                    <a:pt x="12602" y="48651"/>
                  </a:cubicBezTo>
                  <a:cubicBezTo>
                    <a:pt x="12669" y="48588"/>
                    <a:pt x="12732" y="48588"/>
                    <a:pt x="12800" y="48588"/>
                  </a:cubicBezTo>
                  <a:cubicBezTo>
                    <a:pt x="12931" y="48588"/>
                    <a:pt x="12993" y="48521"/>
                    <a:pt x="13124" y="48521"/>
                  </a:cubicBezTo>
                  <a:close/>
                  <a:moveTo>
                    <a:pt x="11295" y="48588"/>
                  </a:moveTo>
                  <a:cubicBezTo>
                    <a:pt x="11557" y="48588"/>
                    <a:pt x="11818" y="48651"/>
                    <a:pt x="12079" y="48719"/>
                  </a:cubicBezTo>
                  <a:cubicBezTo>
                    <a:pt x="12147" y="48782"/>
                    <a:pt x="12210" y="48782"/>
                    <a:pt x="12210" y="48850"/>
                  </a:cubicBezTo>
                  <a:cubicBezTo>
                    <a:pt x="12278" y="48850"/>
                    <a:pt x="12340" y="48912"/>
                    <a:pt x="12278" y="48980"/>
                  </a:cubicBezTo>
                  <a:cubicBezTo>
                    <a:pt x="12278" y="49043"/>
                    <a:pt x="12210" y="49111"/>
                    <a:pt x="12210" y="49111"/>
                  </a:cubicBezTo>
                  <a:cubicBezTo>
                    <a:pt x="12147" y="49111"/>
                    <a:pt x="12079" y="49111"/>
                    <a:pt x="12016" y="49174"/>
                  </a:cubicBezTo>
                  <a:lnTo>
                    <a:pt x="11165" y="49174"/>
                  </a:lnTo>
                  <a:cubicBezTo>
                    <a:pt x="11123" y="49174"/>
                    <a:pt x="11079" y="49204"/>
                    <a:pt x="11036" y="49204"/>
                  </a:cubicBezTo>
                  <a:cubicBezTo>
                    <a:pt x="11014" y="49204"/>
                    <a:pt x="10992" y="49196"/>
                    <a:pt x="10971" y="49174"/>
                  </a:cubicBezTo>
                  <a:cubicBezTo>
                    <a:pt x="10841" y="49111"/>
                    <a:pt x="10841" y="48980"/>
                    <a:pt x="10841" y="48912"/>
                  </a:cubicBezTo>
                  <a:cubicBezTo>
                    <a:pt x="10841" y="48782"/>
                    <a:pt x="10904" y="48651"/>
                    <a:pt x="10971" y="48588"/>
                  </a:cubicBezTo>
                  <a:close/>
                  <a:moveTo>
                    <a:pt x="15606" y="48327"/>
                  </a:moveTo>
                  <a:cubicBezTo>
                    <a:pt x="15674" y="48390"/>
                    <a:pt x="15736" y="48521"/>
                    <a:pt x="15736" y="48588"/>
                  </a:cubicBezTo>
                  <a:cubicBezTo>
                    <a:pt x="15736" y="48782"/>
                    <a:pt x="15674" y="48980"/>
                    <a:pt x="15606" y="49111"/>
                  </a:cubicBezTo>
                  <a:cubicBezTo>
                    <a:pt x="15475" y="49304"/>
                    <a:pt x="15344" y="49435"/>
                    <a:pt x="15151" y="49435"/>
                  </a:cubicBezTo>
                  <a:cubicBezTo>
                    <a:pt x="15101" y="49452"/>
                    <a:pt x="15051" y="49460"/>
                    <a:pt x="15003" y="49460"/>
                  </a:cubicBezTo>
                  <a:cubicBezTo>
                    <a:pt x="14859" y="49460"/>
                    <a:pt x="14726" y="49386"/>
                    <a:pt x="14629" y="49241"/>
                  </a:cubicBezTo>
                  <a:cubicBezTo>
                    <a:pt x="14561" y="49241"/>
                    <a:pt x="14498" y="49174"/>
                    <a:pt x="14498" y="49111"/>
                  </a:cubicBezTo>
                  <a:cubicBezTo>
                    <a:pt x="14430" y="48782"/>
                    <a:pt x="14953" y="48458"/>
                    <a:pt x="15151" y="48390"/>
                  </a:cubicBezTo>
                  <a:cubicBezTo>
                    <a:pt x="15282" y="48327"/>
                    <a:pt x="15344" y="48327"/>
                    <a:pt x="15475" y="48327"/>
                  </a:cubicBezTo>
                  <a:close/>
                  <a:moveTo>
                    <a:pt x="14106" y="49304"/>
                  </a:moveTo>
                  <a:cubicBezTo>
                    <a:pt x="14237" y="49372"/>
                    <a:pt x="14367" y="49435"/>
                    <a:pt x="14430" y="49565"/>
                  </a:cubicBezTo>
                  <a:cubicBezTo>
                    <a:pt x="14430" y="49633"/>
                    <a:pt x="14367" y="49696"/>
                    <a:pt x="14299" y="49764"/>
                  </a:cubicBezTo>
                  <a:cubicBezTo>
                    <a:pt x="14237" y="49895"/>
                    <a:pt x="14038" y="49957"/>
                    <a:pt x="13908" y="50025"/>
                  </a:cubicBezTo>
                  <a:cubicBezTo>
                    <a:pt x="13714" y="50025"/>
                    <a:pt x="13453" y="50088"/>
                    <a:pt x="13255" y="50088"/>
                  </a:cubicBezTo>
                  <a:cubicBezTo>
                    <a:pt x="13192" y="50088"/>
                    <a:pt x="13061" y="50025"/>
                    <a:pt x="12993" y="50025"/>
                  </a:cubicBezTo>
                  <a:cubicBezTo>
                    <a:pt x="12863" y="49895"/>
                    <a:pt x="12863" y="49764"/>
                    <a:pt x="12931" y="49696"/>
                  </a:cubicBezTo>
                  <a:cubicBezTo>
                    <a:pt x="12931" y="49565"/>
                    <a:pt x="13061" y="49503"/>
                    <a:pt x="13192" y="49435"/>
                  </a:cubicBezTo>
                  <a:cubicBezTo>
                    <a:pt x="13453" y="49304"/>
                    <a:pt x="13777" y="49304"/>
                    <a:pt x="14106" y="49304"/>
                  </a:cubicBezTo>
                  <a:close/>
                  <a:moveTo>
                    <a:pt x="11356" y="49474"/>
                  </a:moveTo>
                  <a:cubicBezTo>
                    <a:pt x="11406" y="49474"/>
                    <a:pt x="11465" y="49521"/>
                    <a:pt x="11557" y="49565"/>
                  </a:cubicBezTo>
                  <a:cubicBezTo>
                    <a:pt x="11687" y="49633"/>
                    <a:pt x="11818" y="49633"/>
                    <a:pt x="12016" y="49696"/>
                  </a:cubicBezTo>
                  <a:lnTo>
                    <a:pt x="12408" y="49895"/>
                  </a:lnTo>
                  <a:cubicBezTo>
                    <a:pt x="12471" y="49957"/>
                    <a:pt x="12539" y="49957"/>
                    <a:pt x="12539" y="50025"/>
                  </a:cubicBezTo>
                  <a:cubicBezTo>
                    <a:pt x="12539" y="50088"/>
                    <a:pt x="12471" y="50156"/>
                    <a:pt x="12471" y="50156"/>
                  </a:cubicBezTo>
                  <a:cubicBezTo>
                    <a:pt x="12408" y="50156"/>
                    <a:pt x="12340" y="50218"/>
                    <a:pt x="12278" y="50218"/>
                  </a:cubicBezTo>
                  <a:cubicBezTo>
                    <a:pt x="11948" y="50218"/>
                    <a:pt x="11557" y="50156"/>
                    <a:pt x="11295" y="49957"/>
                  </a:cubicBezTo>
                  <a:lnTo>
                    <a:pt x="11165" y="49827"/>
                  </a:lnTo>
                  <a:cubicBezTo>
                    <a:pt x="11102" y="49696"/>
                    <a:pt x="11165" y="49565"/>
                    <a:pt x="11295" y="49503"/>
                  </a:cubicBezTo>
                  <a:cubicBezTo>
                    <a:pt x="11315" y="49483"/>
                    <a:pt x="11335" y="49474"/>
                    <a:pt x="11356" y="49474"/>
                  </a:cubicBezTo>
                  <a:close/>
                  <a:moveTo>
                    <a:pt x="2675" y="44148"/>
                  </a:moveTo>
                  <a:cubicBezTo>
                    <a:pt x="2675" y="44148"/>
                    <a:pt x="5094" y="46561"/>
                    <a:pt x="7769" y="47674"/>
                  </a:cubicBezTo>
                  <a:cubicBezTo>
                    <a:pt x="8944" y="47998"/>
                    <a:pt x="10512" y="49764"/>
                    <a:pt x="11165" y="50156"/>
                  </a:cubicBezTo>
                  <a:cubicBezTo>
                    <a:pt x="11664" y="50391"/>
                    <a:pt x="12280" y="50500"/>
                    <a:pt x="12896" y="50500"/>
                  </a:cubicBezTo>
                  <a:cubicBezTo>
                    <a:pt x="13814" y="50500"/>
                    <a:pt x="14735" y="50258"/>
                    <a:pt x="15282" y="49827"/>
                  </a:cubicBezTo>
                  <a:cubicBezTo>
                    <a:pt x="16196" y="49111"/>
                    <a:pt x="16980" y="48327"/>
                    <a:pt x="17894" y="48129"/>
                  </a:cubicBezTo>
                  <a:cubicBezTo>
                    <a:pt x="18740" y="47867"/>
                    <a:pt x="22335" y="47021"/>
                    <a:pt x="23641" y="44409"/>
                  </a:cubicBezTo>
                  <a:lnTo>
                    <a:pt x="23641" y="44409"/>
                  </a:lnTo>
                  <a:cubicBezTo>
                    <a:pt x="23641" y="44409"/>
                    <a:pt x="24033" y="46300"/>
                    <a:pt x="23442" y="48782"/>
                  </a:cubicBezTo>
                  <a:cubicBezTo>
                    <a:pt x="22857" y="51263"/>
                    <a:pt x="21159" y="54267"/>
                    <a:pt x="19655" y="54659"/>
                  </a:cubicBezTo>
                  <a:cubicBezTo>
                    <a:pt x="19381" y="54736"/>
                    <a:pt x="19132" y="54766"/>
                    <a:pt x="18865" y="54766"/>
                  </a:cubicBezTo>
                  <a:cubicBezTo>
                    <a:pt x="17983" y="54766"/>
                    <a:pt x="16896" y="54436"/>
                    <a:pt x="14038" y="54335"/>
                  </a:cubicBezTo>
                  <a:cubicBezTo>
                    <a:pt x="13192" y="54335"/>
                    <a:pt x="12079" y="54335"/>
                    <a:pt x="10773" y="54398"/>
                  </a:cubicBezTo>
                  <a:cubicBezTo>
                    <a:pt x="10137" y="54398"/>
                    <a:pt x="7948" y="54811"/>
                    <a:pt x="7103" y="54811"/>
                  </a:cubicBezTo>
                  <a:cubicBezTo>
                    <a:pt x="6997" y="54811"/>
                    <a:pt x="6913" y="54804"/>
                    <a:pt x="6855" y="54790"/>
                  </a:cubicBezTo>
                  <a:cubicBezTo>
                    <a:pt x="5679" y="54398"/>
                    <a:pt x="3589" y="52961"/>
                    <a:pt x="2873" y="49696"/>
                  </a:cubicBezTo>
                  <a:cubicBezTo>
                    <a:pt x="2153" y="46431"/>
                    <a:pt x="2675" y="44148"/>
                    <a:pt x="2675" y="44148"/>
                  </a:cubicBezTo>
                  <a:close/>
                  <a:moveTo>
                    <a:pt x="13225" y="54733"/>
                  </a:moveTo>
                  <a:cubicBezTo>
                    <a:pt x="13516" y="54733"/>
                    <a:pt x="13825" y="54790"/>
                    <a:pt x="14038" y="54790"/>
                  </a:cubicBezTo>
                  <a:cubicBezTo>
                    <a:pt x="14166" y="54790"/>
                    <a:pt x="14310" y="54775"/>
                    <a:pt x="14455" y="54775"/>
                  </a:cubicBezTo>
                  <a:cubicBezTo>
                    <a:pt x="14606" y="54775"/>
                    <a:pt x="14757" y="54791"/>
                    <a:pt x="14890" y="54858"/>
                  </a:cubicBezTo>
                  <a:cubicBezTo>
                    <a:pt x="15151" y="54921"/>
                    <a:pt x="15412" y="55051"/>
                    <a:pt x="15475" y="55312"/>
                  </a:cubicBezTo>
                  <a:cubicBezTo>
                    <a:pt x="15606" y="55511"/>
                    <a:pt x="15606" y="55835"/>
                    <a:pt x="15344" y="55965"/>
                  </a:cubicBezTo>
                  <a:cubicBezTo>
                    <a:pt x="15243" y="56016"/>
                    <a:pt x="15133" y="56037"/>
                    <a:pt x="15021" y="56037"/>
                  </a:cubicBezTo>
                  <a:cubicBezTo>
                    <a:pt x="14842" y="56037"/>
                    <a:pt x="14658" y="55983"/>
                    <a:pt x="14498" y="55903"/>
                  </a:cubicBezTo>
                  <a:cubicBezTo>
                    <a:pt x="14299" y="55835"/>
                    <a:pt x="14038" y="55772"/>
                    <a:pt x="13845" y="55642"/>
                  </a:cubicBezTo>
                  <a:cubicBezTo>
                    <a:pt x="13646" y="55574"/>
                    <a:pt x="13453" y="55511"/>
                    <a:pt x="13192" y="55511"/>
                  </a:cubicBezTo>
                  <a:cubicBezTo>
                    <a:pt x="13124" y="55443"/>
                    <a:pt x="12993" y="55443"/>
                    <a:pt x="12931" y="55443"/>
                  </a:cubicBezTo>
                  <a:cubicBezTo>
                    <a:pt x="12863" y="55443"/>
                    <a:pt x="12732" y="55443"/>
                    <a:pt x="12669" y="55380"/>
                  </a:cubicBezTo>
                  <a:cubicBezTo>
                    <a:pt x="12539" y="55312"/>
                    <a:pt x="12471" y="55051"/>
                    <a:pt x="12602" y="54921"/>
                  </a:cubicBezTo>
                  <a:cubicBezTo>
                    <a:pt x="12752" y="54773"/>
                    <a:pt x="12982" y="54733"/>
                    <a:pt x="13225" y="54733"/>
                  </a:cubicBezTo>
                  <a:close/>
                  <a:moveTo>
                    <a:pt x="11607" y="54697"/>
                  </a:moveTo>
                  <a:cubicBezTo>
                    <a:pt x="11661" y="54697"/>
                    <a:pt x="11712" y="54705"/>
                    <a:pt x="11755" y="54727"/>
                  </a:cubicBezTo>
                  <a:cubicBezTo>
                    <a:pt x="12016" y="54858"/>
                    <a:pt x="12079" y="55182"/>
                    <a:pt x="11948" y="55443"/>
                  </a:cubicBezTo>
                  <a:cubicBezTo>
                    <a:pt x="11755" y="55772"/>
                    <a:pt x="11295" y="56033"/>
                    <a:pt x="10904" y="56096"/>
                  </a:cubicBezTo>
                  <a:cubicBezTo>
                    <a:pt x="10833" y="56111"/>
                    <a:pt x="10753" y="56119"/>
                    <a:pt x="10670" y="56119"/>
                  </a:cubicBezTo>
                  <a:cubicBezTo>
                    <a:pt x="10371" y="56119"/>
                    <a:pt x="10029" y="56011"/>
                    <a:pt x="9927" y="55704"/>
                  </a:cubicBezTo>
                  <a:cubicBezTo>
                    <a:pt x="9796" y="55443"/>
                    <a:pt x="10904" y="54727"/>
                    <a:pt x="11295" y="54727"/>
                  </a:cubicBezTo>
                  <a:cubicBezTo>
                    <a:pt x="11382" y="54727"/>
                    <a:pt x="11500" y="54697"/>
                    <a:pt x="11607" y="54697"/>
                  </a:cubicBezTo>
                  <a:close/>
                  <a:moveTo>
                    <a:pt x="8875" y="55047"/>
                  </a:moveTo>
                  <a:cubicBezTo>
                    <a:pt x="9044" y="55047"/>
                    <a:pt x="9195" y="55078"/>
                    <a:pt x="9274" y="55182"/>
                  </a:cubicBezTo>
                  <a:cubicBezTo>
                    <a:pt x="9535" y="55574"/>
                    <a:pt x="9143" y="55903"/>
                    <a:pt x="8814" y="56033"/>
                  </a:cubicBezTo>
                  <a:cubicBezTo>
                    <a:pt x="8573" y="56114"/>
                    <a:pt x="8234" y="56168"/>
                    <a:pt x="7934" y="56168"/>
                  </a:cubicBezTo>
                  <a:cubicBezTo>
                    <a:pt x="7744" y="56168"/>
                    <a:pt x="7570" y="56146"/>
                    <a:pt x="7445" y="56096"/>
                  </a:cubicBezTo>
                  <a:cubicBezTo>
                    <a:pt x="7314" y="56033"/>
                    <a:pt x="6400" y="55574"/>
                    <a:pt x="6792" y="55312"/>
                  </a:cubicBezTo>
                  <a:cubicBezTo>
                    <a:pt x="7053" y="55182"/>
                    <a:pt x="7706" y="55250"/>
                    <a:pt x="8161" y="55119"/>
                  </a:cubicBezTo>
                  <a:cubicBezTo>
                    <a:pt x="8318" y="55119"/>
                    <a:pt x="8618" y="55047"/>
                    <a:pt x="8875" y="55047"/>
                  </a:cubicBezTo>
                  <a:close/>
                  <a:moveTo>
                    <a:pt x="19464" y="55093"/>
                  </a:moveTo>
                  <a:cubicBezTo>
                    <a:pt x="19905" y="55093"/>
                    <a:pt x="20376" y="55240"/>
                    <a:pt x="20376" y="55511"/>
                  </a:cubicBezTo>
                  <a:cubicBezTo>
                    <a:pt x="20438" y="55835"/>
                    <a:pt x="20177" y="56164"/>
                    <a:pt x="19916" y="56357"/>
                  </a:cubicBezTo>
                  <a:cubicBezTo>
                    <a:pt x="19655" y="56556"/>
                    <a:pt x="19331" y="56817"/>
                    <a:pt x="18939" y="56817"/>
                  </a:cubicBezTo>
                  <a:cubicBezTo>
                    <a:pt x="18871" y="56817"/>
                    <a:pt x="18678" y="56817"/>
                    <a:pt x="18610" y="56749"/>
                  </a:cubicBezTo>
                  <a:cubicBezTo>
                    <a:pt x="18479" y="56686"/>
                    <a:pt x="18547" y="56556"/>
                    <a:pt x="18547" y="56425"/>
                  </a:cubicBezTo>
                  <a:cubicBezTo>
                    <a:pt x="18678" y="56033"/>
                    <a:pt x="18740" y="55380"/>
                    <a:pt x="18939" y="55182"/>
                  </a:cubicBezTo>
                  <a:cubicBezTo>
                    <a:pt x="19079" y="55122"/>
                    <a:pt x="19268" y="55093"/>
                    <a:pt x="19464" y="55093"/>
                  </a:cubicBezTo>
                  <a:close/>
                  <a:moveTo>
                    <a:pt x="16168" y="54828"/>
                  </a:moveTo>
                  <a:cubicBezTo>
                    <a:pt x="16260" y="54828"/>
                    <a:pt x="16391" y="54858"/>
                    <a:pt x="16520" y="54858"/>
                  </a:cubicBezTo>
                  <a:cubicBezTo>
                    <a:pt x="16781" y="54921"/>
                    <a:pt x="17110" y="54921"/>
                    <a:pt x="17434" y="55051"/>
                  </a:cubicBezTo>
                  <a:cubicBezTo>
                    <a:pt x="17695" y="55119"/>
                    <a:pt x="18218" y="55250"/>
                    <a:pt x="18286" y="55642"/>
                  </a:cubicBezTo>
                  <a:cubicBezTo>
                    <a:pt x="18286" y="55835"/>
                    <a:pt x="18155" y="56096"/>
                    <a:pt x="17957" y="56295"/>
                  </a:cubicBezTo>
                  <a:cubicBezTo>
                    <a:pt x="17667" y="56645"/>
                    <a:pt x="17061" y="56890"/>
                    <a:pt x="16562" y="56890"/>
                  </a:cubicBezTo>
                  <a:cubicBezTo>
                    <a:pt x="16503" y="56890"/>
                    <a:pt x="16445" y="56887"/>
                    <a:pt x="16389" y="56880"/>
                  </a:cubicBezTo>
                  <a:cubicBezTo>
                    <a:pt x="15997" y="56817"/>
                    <a:pt x="15804" y="56425"/>
                    <a:pt x="15997" y="56164"/>
                  </a:cubicBezTo>
                  <a:cubicBezTo>
                    <a:pt x="16389" y="55642"/>
                    <a:pt x="15997" y="55250"/>
                    <a:pt x="16065" y="54858"/>
                  </a:cubicBezTo>
                  <a:cubicBezTo>
                    <a:pt x="16086" y="54835"/>
                    <a:pt x="16122" y="54828"/>
                    <a:pt x="16168" y="54828"/>
                  </a:cubicBezTo>
                  <a:close/>
                  <a:moveTo>
                    <a:pt x="13330" y="55945"/>
                  </a:moveTo>
                  <a:cubicBezTo>
                    <a:pt x="13424" y="55945"/>
                    <a:pt x="13489" y="55953"/>
                    <a:pt x="13516" y="55965"/>
                  </a:cubicBezTo>
                  <a:cubicBezTo>
                    <a:pt x="13714" y="56096"/>
                    <a:pt x="13908" y="56164"/>
                    <a:pt x="14038" y="56357"/>
                  </a:cubicBezTo>
                  <a:cubicBezTo>
                    <a:pt x="14169" y="56488"/>
                    <a:pt x="14169" y="56749"/>
                    <a:pt x="14038" y="56880"/>
                  </a:cubicBezTo>
                  <a:cubicBezTo>
                    <a:pt x="13908" y="57141"/>
                    <a:pt x="13646" y="57141"/>
                    <a:pt x="13385" y="57209"/>
                  </a:cubicBezTo>
                  <a:cubicBezTo>
                    <a:pt x="13016" y="57301"/>
                    <a:pt x="12615" y="57394"/>
                    <a:pt x="12227" y="57394"/>
                  </a:cubicBezTo>
                  <a:cubicBezTo>
                    <a:pt x="12067" y="57394"/>
                    <a:pt x="11908" y="57378"/>
                    <a:pt x="11755" y="57339"/>
                  </a:cubicBezTo>
                  <a:cubicBezTo>
                    <a:pt x="11625" y="57272"/>
                    <a:pt x="11363" y="57272"/>
                    <a:pt x="11363" y="57078"/>
                  </a:cubicBezTo>
                  <a:cubicBezTo>
                    <a:pt x="11295" y="56880"/>
                    <a:pt x="11295" y="56619"/>
                    <a:pt x="11494" y="56425"/>
                  </a:cubicBezTo>
                  <a:cubicBezTo>
                    <a:pt x="12167" y="56060"/>
                    <a:pt x="12966" y="55945"/>
                    <a:pt x="13330" y="55945"/>
                  </a:cubicBezTo>
                  <a:close/>
                  <a:moveTo>
                    <a:pt x="21105" y="55361"/>
                  </a:moveTo>
                  <a:cubicBezTo>
                    <a:pt x="21208" y="55361"/>
                    <a:pt x="21302" y="55456"/>
                    <a:pt x="21353" y="55511"/>
                  </a:cubicBezTo>
                  <a:cubicBezTo>
                    <a:pt x="21483" y="55642"/>
                    <a:pt x="21483" y="55835"/>
                    <a:pt x="21483" y="56033"/>
                  </a:cubicBezTo>
                  <a:cubicBezTo>
                    <a:pt x="21483" y="56425"/>
                    <a:pt x="21420" y="56948"/>
                    <a:pt x="21159" y="57272"/>
                  </a:cubicBezTo>
                  <a:cubicBezTo>
                    <a:pt x="21029" y="57402"/>
                    <a:pt x="20830" y="57470"/>
                    <a:pt x="20699" y="57470"/>
                  </a:cubicBezTo>
                  <a:cubicBezTo>
                    <a:pt x="20634" y="57501"/>
                    <a:pt x="20569" y="57517"/>
                    <a:pt x="20512" y="57517"/>
                  </a:cubicBezTo>
                  <a:cubicBezTo>
                    <a:pt x="20455" y="57517"/>
                    <a:pt x="20407" y="57501"/>
                    <a:pt x="20376" y="57470"/>
                  </a:cubicBezTo>
                  <a:cubicBezTo>
                    <a:pt x="20308" y="57470"/>
                    <a:pt x="20245" y="57272"/>
                    <a:pt x="20245" y="57141"/>
                  </a:cubicBezTo>
                  <a:cubicBezTo>
                    <a:pt x="20245" y="57010"/>
                    <a:pt x="20308" y="56817"/>
                    <a:pt x="20376" y="56686"/>
                  </a:cubicBezTo>
                  <a:cubicBezTo>
                    <a:pt x="20438" y="56556"/>
                    <a:pt x="20506" y="56425"/>
                    <a:pt x="20637" y="56295"/>
                  </a:cubicBezTo>
                  <a:cubicBezTo>
                    <a:pt x="20699" y="56227"/>
                    <a:pt x="20767" y="56096"/>
                    <a:pt x="20767" y="55965"/>
                  </a:cubicBezTo>
                  <a:cubicBezTo>
                    <a:pt x="20898" y="55835"/>
                    <a:pt x="20898" y="55511"/>
                    <a:pt x="21029" y="55380"/>
                  </a:cubicBezTo>
                  <a:cubicBezTo>
                    <a:pt x="21054" y="55367"/>
                    <a:pt x="21080" y="55361"/>
                    <a:pt x="21105" y="55361"/>
                  </a:cubicBezTo>
                  <a:close/>
                  <a:moveTo>
                    <a:pt x="6616" y="56806"/>
                  </a:moveTo>
                  <a:cubicBezTo>
                    <a:pt x="6787" y="56806"/>
                    <a:pt x="6957" y="56817"/>
                    <a:pt x="7116" y="56817"/>
                  </a:cubicBezTo>
                  <a:cubicBezTo>
                    <a:pt x="7314" y="56817"/>
                    <a:pt x="7899" y="57078"/>
                    <a:pt x="7899" y="57209"/>
                  </a:cubicBezTo>
                  <a:cubicBezTo>
                    <a:pt x="7899" y="57339"/>
                    <a:pt x="7837" y="57402"/>
                    <a:pt x="7769" y="57533"/>
                  </a:cubicBezTo>
                  <a:cubicBezTo>
                    <a:pt x="7769" y="57663"/>
                    <a:pt x="7638" y="57862"/>
                    <a:pt x="7445" y="57862"/>
                  </a:cubicBezTo>
                  <a:cubicBezTo>
                    <a:pt x="7314" y="57925"/>
                    <a:pt x="7246" y="57925"/>
                    <a:pt x="7116" y="57925"/>
                  </a:cubicBezTo>
                  <a:cubicBezTo>
                    <a:pt x="6922" y="57925"/>
                    <a:pt x="6724" y="57925"/>
                    <a:pt x="6531" y="57862"/>
                  </a:cubicBezTo>
                  <a:cubicBezTo>
                    <a:pt x="6332" y="57862"/>
                    <a:pt x="6071" y="57731"/>
                    <a:pt x="5878" y="57601"/>
                  </a:cubicBezTo>
                  <a:cubicBezTo>
                    <a:pt x="5679" y="57402"/>
                    <a:pt x="5616" y="57078"/>
                    <a:pt x="5878" y="56948"/>
                  </a:cubicBezTo>
                  <a:cubicBezTo>
                    <a:pt x="6110" y="56830"/>
                    <a:pt x="6365" y="56806"/>
                    <a:pt x="6616" y="56806"/>
                  </a:cubicBezTo>
                  <a:close/>
                  <a:moveTo>
                    <a:pt x="9509" y="56386"/>
                  </a:moveTo>
                  <a:cubicBezTo>
                    <a:pt x="9584" y="56386"/>
                    <a:pt x="9658" y="56399"/>
                    <a:pt x="9728" y="56425"/>
                  </a:cubicBezTo>
                  <a:cubicBezTo>
                    <a:pt x="10057" y="56556"/>
                    <a:pt x="10449" y="56817"/>
                    <a:pt x="10512" y="57272"/>
                  </a:cubicBezTo>
                  <a:cubicBezTo>
                    <a:pt x="10512" y="57402"/>
                    <a:pt x="10512" y="57533"/>
                    <a:pt x="10381" y="57663"/>
                  </a:cubicBezTo>
                  <a:cubicBezTo>
                    <a:pt x="10250" y="57794"/>
                    <a:pt x="10057" y="57925"/>
                    <a:pt x="9859" y="57993"/>
                  </a:cubicBezTo>
                  <a:cubicBezTo>
                    <a:pt x="9728" y="58123"/>
                    <a:pt x="9597" y="58186"/>
                    <a:pt x="9404" y="58186"/>
                  </a:cubicBezTo>
                  <a:cubicBezTo>
                    <a:pt x="9295" y="58214"/>
                    <a:pt x="9173" y="58231"/>
                    <a:pt x="9055" y="58231"/>
                  </a:cubicBezTo>
                  <a:cubicBezTo>
                    <a:pt x="8891" y="58231"/>
                    <a:pt x="8733" y="58199"/>
                    <a:pt x="8620" y="58123"/>
                  </a:cubicBezTo>
                  <a:cubicBezTo>
                    <a:pt x="8359" y="57993"/>
                    <a:pt x="8291" y="57731"/>
                    <a:pt x="8359" y="57470"/>
                  </a:cubicBezTo>
                  <a:cubicBezTo>
                    <a:pt x="8472" y="56905"/>
                    <a:pt x="9024" y="56386"/>
                    <a:pt x="9509" y="56386"/>
                  </a:cubicBezTo>
                  <a:close/>
                  <a:moveTo>
                    <a:pt x="14977" y="56480"/>
                  </a:moveTo>
                  <a:cubicBezTo>
                    <a:pt x="15089" y="56480"/>
                    <a:pt x="15207" y="56517"/>
                    <a:pt x="15282" y="56556"/>
                  </a:cubicBezTo>
                  <a:cubicBezTo>
                    <a:pt x="15475" y="56619"/>
                    <a:pt x="15606" y="56749"/>
                    <a:pt x="15674" y="56948"/>
                  </a:cubicBezTo>
                  <a:cubicBezTo>
                    <a:pt x="15736" y="57141"/>
                    <a:pt x="15736" y="57533"/>
                    <a:pt x="15674" y="57731"/>
                  </a:cubicBezTo>
                  <a:cubicBezTo>
                    <a:pt x="15606" y="57993"/>
                    <a:pt x="15475" y="58186"/>
                    <a:pt x="15282" y="58316"/>
                  </a:cubicBezTo>
                  <a:cubicBezTo>
                    <a:pt x="15083" y="58447"/>
                    <a:pt x="14822" y="58578"/>
                    <a:pt x="14561" y="58578"/>
                  </a:cubicBezTo>
                  <a:cubicBezTo>
                    <a:pt x="14430" y="58578"/>
                    <a:pt x="14237" y="58578"/>
                    <a:pt x="14106" y="58515"/>
                  </a:cubicBezTo>
                  <a:cubicBezTo>
                    <a:pt x="13976" y="58515"/>
                    <a:pt x="13845" y="58515"/>
                    <a:pt x="13777" y="58384"/>
                  </a:cubicBezTo>
                  <a:cubicBezTo>
                    <a:pt x="13714" y="58254"/>
                    <a:pt x="13714" y="58055"/>
                    <a:pt x="13777" y="57925"/>
                  </a:cubicBezTo>
                  <a:cubicBezTo>
                    <a:pt x="13777" y="57731"/>
                    <a:pt x="13845" y="57663"/>
                    <a:pt x="14038" y="57533"/>
                  </a:cubicBezTo>
                  <a:cubicBezTo>
                    <a:pt x="14169" y="57470"/>
                    <a:pt x="14367" y="57339"/>
                    <a:pt x="14498" y="57209"/>
                  </a:cubicBezTo>
                  <a:cubicBezTo>
                    <a:pt x="14691" y="57010"/>
                    <a:pt x="14629" y="56749"/>
                    <a:pt x="14759" y="56556"/>
                  </a:cubicBezTo>
                  <a:cubicBezTo>
                    <a:pt x="14815" y="56500"/>
                    <a:pt x="14894" y="56480"/>
                    <a:pt x="14977" y="56480"/>
                  </a:cubicBezTo>
                  <a:close/>
                  <a:moveTo>
                    <a:pt x="18040" y="56943"/>
                  </a:moveTo>
                  <a:cubicBezTo>
                    <a:pt x="18604" y="56943"/>
                    <a:pt x="18541" y="57618"/>
                    <a:pt x="18416" y="57993"/>
                  </a:cubicBezTo>
                  <a:cubicBezTo>
                    <a:pt x="18286" y="58254"/>
                    <a:pt x="18087" y="58384"/>
                    <a:pt x="17826" y="58578"/>
                  </a:cubicBezTo>
                  <a:cubicBezTo>
                    <a:pt x="17565" y="58708"/>
                    <a:pt x="17241" y="58839"/>
                    <a:pt x="16912" y="58907"/>
                  </a:cubicBezTo>
                  <a:cubicBezTo>
                    <a:pt x="16781" y="58970"/>
                    <a:pt x="16520" y="58970"/>
                    <a:pt x="16327" y="58970"/>
                  </a:cubicBezTo>
                  <a:cubicBezTo>
                    <a:pt x="16128" y="58907"/>
                    <a:pt x="16065" y="58776"/>
                    <a:pt x="16065" y="58578"/>
                  </a:cubicBezTo>
                  <a:cubicBezTo>
                    <a:pt x="16128" y="58254"/>
                    <a:pt x="16128" y="57862"/>
                    <a:pt x="16389" y="57601"/>
                  </a:cubicBezTo>
                  <a:cubicBezTo>
                    <a:pt x="16520" y="57470"/>
                    <a:pt x="16781" y="57470"/>
                    <a:pt x="16980" y="57402"/>
                  </a:cubicBezTo>
                  <a:cubicBezTo>
                    <a:pt x="17371" y="57339"/>
                    <a:pt x="17633" y="57078"/>
                    <a:pt x="17957" y="56948"/>
                  </a:cubicBezTo>
                  <a:cubicBezTo>
                    <a:pt x="17986" y="56945"/>
                    <a:pt x="18013" y="56943"/>
                    <a:pt x="18040" y="56943"/>
                  </a:cubicBezTo>
                  <a:close/>
                  <a:moveTo>
                    <a:pt x="19275" y="57098"/>
                  </a:moveTo>
                  <a:cubicBezTo>
                    <a:pt x="19523" y="57098"/>
                    <a:pt x="19815" y="57239"/>
                    <a:pt x="19916" y="57339"/>
                  </a:cubicBezTo>
                  <a:cubicBezTo>
                    <a:pt x="20229" y="57836"/>
                    <a:pt x="19711" y="58979"/>
                    <a:pt x="19098" y="58979"/>
                  </a:cubicBezTo>
                  <a:cubicBezTo>
                    <a:pt x="19066" y="58979"/>
                    <a:pt x="19034" y="58976"/>
                    <a:pt x="19002" y="58970"/>
                  </a:cubicBezTo>
                  <a:cubicBezTo>
                    <a:pt x="18808" y="58970"/>
                    <a:pt x="18871" y="58907"/>
                    <a:pt x="18871" y="58708"/>
                  </a:cubicBezTo>
                  <a:cubicBezTo>
                    <a:pt x="18871" y="58578"/>
                    <a:pt x="18939" y="58447"/>
                    <a:pt x="18939" y="58254"/>
                  </a:cubicBezTo>
                  <a:cubicBezTo>
                    <a:pt x="19002" y="57862"/>
                    <a:pt x="19069" y="57470"/>
                    <a:pt x="19069" y="57141"/>
                  </a:cubicBezTo>
                  <a:cubicBezTo>
                    <a:pt x="19130" y="57111"/>
                    <a:pt x="19200" y="57098"/>
                    <a:pt x="19275" y="57098"/>
                  </a:cubicBezTo>
                  <a:close/>
                  <a:moveTo>
                    <a:pt x="11845" y="57835"/>
                  </a:moveTo>
                  <a:cubicBezTo>
                    <a:pt x="11981" y="57835"/>
                    <a:pt x="12089" y="57847"/>
                    <a:pt x="12147" y="57862"/>
                  </a:cubicBezTo>
                  <a:cubicBezTo>
                    <a:pt x="12539" y="57993"/>
                    <a:pt x="12931" y="58186"/>
                    <a:pt x="12931" y="58646"/>
                  </a:cubicBezTo>
                  <a:cubicBezTo>
                    <a:pt x="12863" y="59168"/>
                    <a:pt x="12079" y="59299"/>
                    <a:pt x="11687" y="59299"/>
                  </a:cubicBezTo>
                  <a:cubicBezTo>
                    <a:pt x="11491" y="59299"/>
                    <a:pt x="11280" y="59331"/>
                    <a:pt x="11076" y="59331"/>
                  </a:cubicBezTo>
                  <a:cubicBezTo>
                    <a:pt x="10872" y="59331"/>
                    <a:pt x="10676" y="59299"/>
                    <a:pt x="10512" y="59168"/>
                  </a:cubicBezTo>
                  <a:cubicBezTo>
                    <a:pt x="10318" y="59037"/>
                    <a:pt x="10250" y="58839"/>
                    <a:pt x="10318" y="58646"/>
                  </a:cubicBezTo>
                  <a:cubicBezTo>
                    <a:pt x="10522" y="57982"/>
                    <a:pt x="11361" y="57835"/>
                    <a:pt x="11845" y="57835"/>
                  </a:cubicBezTo>
                  <a:close/>
                  <a:moveTo>
                    <a:pt x="18416" y="58708"/>
                  </a:moveTo>
                  <a:cubicBezTo>
                    <a:pt x="18547" y="58708"/>
                    <a:pt x="18479" y="58907"/>
                    <a:pt x="18479" y="58970"/>
                  </a:cubicBezTo>
                  <a:cubicBezTo>
                    <a:pt x="18479" y="59100"/>
                    <a:pt x="18416" y="59299"/>
                    <a:pt x="18286" y="59429"/>
                  </a:cubicBezTo>
                  <a:cubicBezTo>
                    <a:pt x="18087" y="59623"/>
                    <a:pt x="17633" y="59821"/>
                    <a:pt x="17304" y="59884"/>
                  </a:cubicBezTo>
                  <a:lnTo>
                    <a:pt x="16718" y="59884"/>
                  </a:lnTo>
                  <a:cubicBezTo>
                    <a:pt x="16588" y="59821"/>
                    <a:pt x="16520" y="59821"/>
                    <a:pt x="16588" y="59691"/>
                  </a:cubicBezTo>
                  <a:cubicBezTo>
                    <a:pt x="16718" y="59492"/>
                    <a:pt x="17110" y="59492"/>
                    <a:pt x="17241" y="59429"/>
                  </a:cubicBezTo>
                  <a:cubicBezTo>
                    <a:pt x="17502" y="59361"/>
                    <a:pt x="17695" y="59299"/>
                    <a:pt x="17894" y="59168"/>
                  </a:cubicBezTo>
                  <a:cubicBezTo>
                    <a:pt x="18155" y="59037"/>
                    <a:pt x="18286" y="58907"/>
                    <a:pt x="18416" y="58708"/>
                  </a:cubicBezTo>
                  <a:close/>
                  <a:moveTo>
                    <a:pt x="8030" y="58384"/>
                  </a:moveTo>
                  <a:cubicBezTo>
                    <a:pt x="8490" y="58384"/>
                    <a:pt x="9012" y="58578"/>
                    <a:pt x="9404" y="58776"/>
                  </a:cubicBezTo>
                  <a:cubicBezTo>
                    <a:pt x="9597" y="58907"/>
                    <a:pt x="9927" y="59168"/>
                    <a:pt x="9927" y="59492"/>
                  </a:cubicBezTo>
                  <a:cubicBezTo>
                    <a:pt x="9993" y="59830"/>
                    <a:pt x="9820" y="59951"/>
                    <a:pt x="9552" y="59951"/>
                  </a:cubicBezTo>
                  <a:cubicBezTo>
                    <a:pt x="9040" y="59951"/>
                    <a:pt x="8180" y="59511"/>
                    <a:pt x="7967" y="59299"/>
                  </a:cubicBezTo>
                  <a:cubicBezTo>
                    <a:pt x="7769" y="59100"/>
                    <a:pt x="7638" y="58708"/>
                    <a:pt x="7769" y="58515"/>
                  </a:cubicBezTo>
                  <a:cubicBezTo>
                    <a:pt x="7837" y="58384"/>
                    <a:pt x="7967" y="58384"/>
                    <a:pt x="8030" y="58384"/>
                  </a:cubicBezTo>
                  <a:close/>
                  <a:moveTo>
                    <a:pt x="13935" y="59027"/>
                  </a:moveTo>
                  <a:cubicBezTo>
                    <a:pt x="13968" y="59027"/>
                    <a:pt x="14003" y="59030"/>
                    <a:pt x="14038" y="59037"/>
                  </a:cubicBezTo>
                  <a:cubicBezTo>
                    <a:pt x="14237" y="59100"/>
                    <a:pt x="14498" y="59168"/>
                    <a:pt x="14691" y="59168"/>
                  </a:cubicBezTo>
                  <a:cubicBezTo>
                    <a:pt x="14953" y="59231"/>
                    <a:pt x="15151" y="59231"/>
                    <a:pt x="15344" y="59299"/>
                  </a:cubicBezTo>
                  <a:cubicBezTo>
                    <a:pt x="15475" y="59299"/>
                    <a:pt x="15606" y="59299"/>
                    <a:pt x="15736" y="59361"/>
                  </a:cubicBezTo>
                  <a:cubicBezTo>
                    <a:pt x="15804" y="59361"/>
                    <a:pt x="15935" y="59492"/>
                    <a:pt x="15997" y="59560"/>
                  </a:cubicBezTo>
                  <a:cubicBezTo>
                    <a:pt x="16065" y="59691"/>
                    <a:pt x="15997" y="59821"/>
                    <a:pt x="15997" y="59952"/>
                  </a:cubicBezTo>
                  <a:cubicBezTo>
                    <a:pt x="15997" y="60082"/>
                    <a:pt x="15935" y="60213"/>
                    <a:pt x="15867" y="60276"/>
                  </a:cubicBezTo>
                  <a:cubicBezTo>
                    <a:pt x="15804" y="60406"/>
                    <a:pt x="15606" y="60474"/>
                    <a:pt x="15475" y="60474"/>
                  </a:cubicBezTo>
                  <a:cubicBezTo>
                    <a:pt x="15099" y="60613"/>
                    <a:pt x="14722" y="60720"/>
                    <a:pt x="14346" y="60720"/>
                  </a:cubicBezTo>
                  <a:cubicBezTo>
                    <a:pt x="14200" y="60720"/>
                    <a:pt x="14054" y="60704"/>
                    <a:pt x="13908" y="60668"/>
                  </a:cubicBezTo>
                  <a:cubicBezTo>
                    <a:pt x="13777" y="60668"/>
                    <a:pt x="13777" y="60537"/>
                    <a:pt x="13777" y="60406"/>
                  </a:cubicBezTo>
                  <a:lnTo>
                    <a:pt x="13777" y="60276"/>
                  </a:lnTo>
                  <a:cubicBezTo>
                    <a:pt x="13845" y="60145"/>
                    <a:pt x="13845" y="59952"/>
                    <a:pt x="13777" y="59753"/>
                  </a:cubicBezTo>
                  <a:cubicBezTo>
                    <a:pt x="13714" y="59691"/>
                    <a:pt x="13646" y="59623"/>
                    <a:pt x="13646" y="59492"/>
                  </a:cubicBezTo>
                  <a:cubicBezTo>
                    <a:pt x="13474" y="59259"/>
                    <a:pt x="13663" y="59027"/>
                    <a:pt x="13935" y="59027"/>
                  </a:cubicBezTo>
                  <a:close/>
                  <a:moveTo>
                    <a:pt x="12568" y="59817"/>
                  </a:moveTo>
                  <a:cubicBezTo>
                    <a:pt x="12875" y="59817"/>
                    <a:pt x="13226" y="59854"/>
                    <a:pt x="13322" y="60145"/>
                  </a:cubicBezTo>
                  <a:cubicBezTo>
                    <a:pt x="13385" y="60605"/>
                    <a:pt x="12732" y="60735"/>
                    <a:pt x="12471" y="60798"/>
                  </a:cubicBezTo>
                  <a:cubicBezTo>
                    <a:pt x="12246" y="60837"/>
                    <a:pt x="11978" y="60874"/>
                    <a:pt x="11717" y="60874"/>
                  </a:cubicBezTo>
                  <a:cubicBezTo>
                    <a:pt x="11523" y="60874"/>
                    <a:pt x="11332" y="60854"/>
                    <a:pt x="11165" y="60798"/>
                  </a:cubicBezTo>
                  <a:cubicBezTo>
                    <a:pt x="10904" y="60668"/>
                    <a:pt x="10449" y="60406"/>
                    <a:pt x="10642" y="59952"/>
                  </a:cubicBezTo>
                  <a:cubicBezTo>
                    <a:pt x="10691" y="59903"/>
                    <a:pt x="10785" y="59891"/>
                    <a:pt x="10900" y="59891"/>
                  </a:cubicBezTo>
                  <a:cubicBezTo>
                    <a:pt x="11023" y="59891"/>
                    <a:pt x="11169" y="59905"/>
                    <a:pt x="11312" y="59905"/>
                  </a:cubicBezTo>
                  <a:cubicBezTo>
                    <a:pt x="11397" y="59905"/>
                    <a:pt x="11480" y="59900"/>
                    <a:pt x="11557" y="59884"/>
                  </a:cubicBezTo>
                  <a:cubicBezTo>
                    <a:pt x="11818" y="59884"/>
                    <a:pt x="12079" y="59821"/>
                    <a:pt x="12278" y="59821"/>
                  </a:cubicBezTo>
                  <a:cubicBezTo>
                    <a:pt x="12361" y="59821"/>
                    <a:pt x="12462" y="59817"/>
                    <a:pt x="12568" y="59817"/>
                  </a:cubicBezTo>
                  <a:close/>
                  <a:moveTo>
                    <a:pt x="13714" y="0"/>
                  </a:moveTo>
                  <a:cubicBezTo>
                    <a:pt x="12471" y="0"/>
                    <a:pt x="11494" y="262"/>
                    <a:pt x="10971" y="392"/>
                  </a:cubicBezTo>
                  <a:cubicBezTo>
                    <a:pt x="9404" y="523"/>
                    <a:pt x="8814" y="1568"/>
                    <a:pt x="8422" y="1761"/>
                  </a:cubicBezTo>
                  <a:cubicBezTo>
                    <a:pt x="6531" y="2675"/>
                    <a:pt x="6269" y="3005"/>
                    <a:pt x="5878" y="3788"/>
                  </a:cubicBezTo>
                  <a:cubicBezTo>
                    <a:pt x="5418" y="4572"/>
                    <a:pt x="3720" y="7377"/>
                    <a:pt x="2675" y="9206"/>
                  </a:cubicBezTo>
                  <a:cubicBezTo>
                    <a:pt x="1698" y="10904"/>
                    <a:pt x="0" y="15345"/>
                    <a:pt x="1499" y="17826"/>
                  </a:cubicBezTo>
                  <a:cubicBezTo>
                    <a:pt x="3067" y="20376"/>
                    <a:pt x="5287" y="22137"/>
                    <a:pt x="6985" y="22988"/>
                  </a:cubicBezTo>
                  <a:cubicBezTo>
                    <a:pt x="8620" y="23835"/>
                    <a:pt x="8620" y="25663"/>
                    <a:pt x="8229" y="27299"/>
                  </a:cubicBezTo>
                  <a:cubicBezTo>
                    <a:pt x="7837" y="28997"/>
                    <a:pt x="6201" y="30041"/>
                    <a:pt x="6201" y="30041"/>
                  </a:cubicBezTo>
                  <a:cubicBezTo>
                    <a:pt x="6201" y="30041"/>
                    <a:pt x="4180" y="31609"/>
                    <a:pt x="2482" y="33108"/>
                  </a:cubicBezTo>
                  <a:cubicBezTo>
                    <a:pt x="784" y="34545"/>
                    <a:pt x="261" y="36441"/>
                    <a:pt x="1238" y="40229"/>
                  </a:cubicBezTo>
                  <a:cubicBezTo>
                    <a:pt x="1698" y="41927"/>
                    <a:pt x="1567" y="42972"/>
                    <a:pt x="1437" y="43949"/>
                  </a:cubicBezTo>
                  <a:cubicBezTo>
                    <a:pt x="585" y="48197"/>
                    <a:pt x="1306" y="49565"/>
                    <a:pt x="1761" y="51201"/>
                  </a:cubicBezTo>
                  <a:cubicBezTo>
                    <a:pt x="2351" y="52899"/>
                    <a:pt x="3657" y="55250"/>
                    <a:pt x="4634" y="56948"/>
                  </a:cubicBezTo>
                  <a:cubicBezTo>
                    <a:pt x="5548" y="58578"/>
                    <a:pt x="8553" y="60406"/>
                    <a:pt x="9143" y="60668"/>
                  </a:cubicBezTo>
                  <a:cubicBezTo>
                    <a:pt x="9508" y="60791"/>
                    <a:pt x="10661" y="61319"/>
                    <a:pt x="12634" y="61319"/>
                  </a:cubicBezTo>
                  <a:cubicBezTo>
                    <a:pt x="13825" y="61319"/>
                    <a:pt x="15315" y="61127"/>
                    <a:pt x="17110" y="60537"/>
                  </a:cubicBezTo>
                  <a:cubicBezTo>
                    <a:pt x="18740" y="59952"/>
                    <a:pt x="19655" y="59231"/>
                    <a:pt x="20376" y="58646"/>
                  </a:cubicBezTo>
                  <a:cubicBezTo>
                    <a:pt x="21812" y="57402"/>
                    <a:pt x="22136" y="56033"/>
                    <a:pt x="22335" y="55574"/>
                  </a:cubicBezTo>
                  <a:cubicBezTo>
                    <a:pt x="22596" y="54921"/>
                    <a:pt x="23641" y="53223"/>
                    <a:pt x="24879" y="50088"/>
                  </a:cubicBezTo>
                  <a:cubicBezTo>
                    <a:pt x="26123" y="47021"/>
                    <a:pt x="25600" y="45976"/>
                    <a:pt x="25402" y="44931"/>
                  </a:cubicBezTo>
                  <a:cubicBezTo>
                    <a:pt x="25208" y="43949"/>
                    <a:pt x="25140" y="42774"/>
                    <a:pt x="25731" y="40752"/>
                  </a:cubicBezTo>
                  <a:cubicBezTo>
                    <a:pt x="26253" y="38725"/>
                    <a:pt x="25924" y="35329"/>
                    <a:pt x="25924" y="35329"/>
                  </a:cubicBezTo>
                  <a:cubicBezTo>
                    <a:pt x="26055" y="34153"/>
                    <a:pt x="26316" y="30694"/>
                    <a:pt x="26253" y="29258"/>
                  </a:cubicBezTo>
                  <a:cubicBezTo>
                    <a:pt x="26185" y="24488"/>
                    <a:pt x="23573" y="23250"/>
                    <a:pt x="23573" y="23250"/>
                  </a:cubicBezTo>
                  <a:cubicBezTo>
                    <a:pt x="23573" y="23250"/>
                    <a:pt x="24357" y="22398"/>
                    <a:pt x="25339" y="20961"/>
                  </a:cubicBezTo>
                  <a:cubicBezTo>
                    <a:pt x="26316" y="19592"/>
                    <a:pt x="26969" y="17826"/>
                    <a:pt x="27037" y="15345"/>
                  </a:cubicBezTo>
                  <a:cubicBezTo>
                    <a:pt x="27037" y="12931"/>
                    <a:pt x="26185" y="11364"/>
                    <a:pt x="25793" y="10711"/>
                  </a:cubicBezTo>
                  <a:cubicBezTo>
                    <a:pt x="25402" y="10058"/>
                    <a:pt x="24294" y="7639"/>
                    <a:pt x="23510" y="6009"/>
                  </a:cubicBezTo>
                  <a:cubicBezTo>
                    <a:pt x="22727" y="4373"/>
                    <a:pt x="22136" y="4180"/>
                    <a:pt x="21682" y="3658"/>
                  </a:cubicBezTo>
                  <a:cubicBezTo>
                    <a:pt x="21091" y="2613"/>
                    <a:pt x="20177" y="1761"/>
                    <a:pt x="19263" y="1307"/>
                  </a:cubicBezTo>
                  <a:cubicBezTo>
                    <a:pt x="17472" y="322"/>
                    <a:pt x="16695" y="135"/>
                    <a:pt x="16278" y="135"/>
                  </a:cubicBezTo>
                  <a:cubicBezTo>
                    <a:pt x="16086" y="135"/>
                    <a:pt x="15970" y="174"/>
                    <a:pt x="15867" y="194"/>
                  </a:cubicBezTo>
                  <a:cubicBezTo>
                    <a:pt x="15083" y="63"/>
                    <a:pt x="14367" y="0"/>
                    <a:pt x="13714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147234"/>
            <a:ext cx="1964100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고혈압이란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?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7" name="Google Shape;1874;p51">
            <a:extLst>
              <a:ext uri="{FF2B5EF4-FFF2-40B4-BE49-F238E27FC236}">
                <a16:creationId xmlns:a16="http://schemas.microsoft.com/office/drawing/2014/main" id="{051ECE7E-E32D-23B8-527E-7E1B88E03C94}"/>
              </a:ext>
            </a:extLst>
          </p:cNvPr>
          <p:cNvSpPr txBox="1">
            <a:spLocks/>
          </p:cNvSpPr>
          <p:nvPr/>
        </p:nvSpPr>
        <p:spPr>
          <a:xfrm>
            <a:off x="991446" y="1498234"/>
            <a:ext cx="5659111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동맥을 지나는 혈액의 압력이 지속적으로 정상기준보다 높아진 상태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고혈압성 합병증이 나타나기 전까지 증상이 나타나지 않는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'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침묵의 살인자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'</a:t>
            </a:r>
            <a:endParaRPr 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14723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873;p51">
            <a:extLst>
              <a:ext uri="{FF2B5EF4-FFF2-40B4-BE49-F238E27FC236}">
                <a16:creationId xmlns:a16="http://schemas.microsoft.com/office/drawing/2014/main" id="{03C20C3E-D32E-928E-8AA4-7F651B9AEC9C}"/>
              </a:ext>
            </a:extLst>
          </p:cNvPr>
          <p:cNvSpPr txBox="1">
            <a:spLocks/>
          </p:cNvSpPr>
          <p:nvPr/>
        </p:nvSpPr>
        <p:spPr>
          <a:xfrm>
            <a:off x="991447" y="2016914"/>
            <a:ext cx="269386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고혈압의 위험성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60" name="Google Shape;1874;p51">
            <a:extLst>
              <a:ext uri="{FF2B5EF4-FFF2-40B4-BE49-F238E27FC236}">
                <a16:creationId xmlns:a16="http://schemas.microsoft.com/office/drawing/2014/main" id="{F6060F80-C5B2-245E-0832-A5000170F6E6}"/>
              </a:ext>
            </a:extLst>
          </p:cNvPr>
          <p:cNvSpPr txBox="1">
            <a:spLocks/>
          </p:cNvSpPr>
          <p:nvPr/>
        </p:nvSpPr>
        <p:spPr>
          <a:xfrm>
            <a:off x="991447" y="2367914"/>
            <a:ext cx="5659110" cy="69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대한민국 고혈압 추정 인구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성인기준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약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1207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만명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(28%)</a:t>
            </a:r>
            <a:b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</a:b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전세계적으로 사망 위험요인 중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위를 차지하고 있는 만성질환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합병증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심혈관질환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뇌졸중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뇌출혈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심부전 등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),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고혈압성 망막증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신장기능저하</a:t>
            </a:r>
            <a:endParaRPr 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1" name="Google Shape;1877;p51">
            <a:extLst>
              <a:ext uri="{FF2B5EF4-FFF2-40B4-BE49-F238E27FC236}">
                <a16:creationId xmlns:a16="http://schemas.microsoft.com/office/drawing/2014/main" id="{90DD1B15-88C5-2DFD-16F0-326A56BC6D7A}"/>
              </a:ext>
            </a:extLst>
          </p:cNvPr>
          <p:cNvSpPr/>
          <p:nvPr/>
        </p:nvSpPr>
        <p:spPr>
          <a:xfrm>
            <a:off x="812144" y="201691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605E3E3C-ABB1-1774-4C73-76A6FDA327EB}"/>
              </a:ext>
            </a:extLst>
          </p:cNvPr>
          <p:cNvGrpSpPr/>
          <p:nvPr/>
        </p:nvGrpSpPr>
        <p:grpSpPr>
          <a:xfrm>
            <a:off x="721750" y="4187856"/>
            <a:ext cx="936871" cy="1021237"/>
            <a:chOff x="2136123" y="3777635"/>
            <a:chExt cx="936871" cy="1021237"/>
          </a:xfrm>
        </p:grpSpPr>
        <p:grpSp>
          <p:nvGrpSpPr>
            <p:cNvPr id="449" name="Google Shape;568;p37">
              <a:extLst>
                <a:ext uri="{FF2B5EF4-FFF2-40B4-BE49-F238E27FC236}">
                  <a16:creationId xmlns:a16="http://schemas.microsoft.com/office/drawing/2014/main" id="{B932E026-C690-A9C0-5A5D-EA7CC2F7E714}"/>
                </a:ext>
              </a:extLst>
            </p:cNvPr>
            <p:cNvGrpSpPr/>
            <p:nvPr/>
          </p:nvGrpSpPr>
          <p:grpSpPr>
            <a:xfrm rot="-7200030">
              <a:off x="2093940" y="3819818"/>
              <a:ext cx="1021237" cy="936871"/>
              <a:chOff x="1690956" y="1235500"/>
              <a:chExt cx="672762" cy="617129"/>
            </a:xfrm>
          </p:grpSpPr>
          <p:sp>
            <p:nvSpPr>
              <p:cNvPr id="450" name="Google Shape;569;p37">
                <a:extLst>
                  <a:ext uri="{FF2B5EF4-FFF2-40B4-BE49-F238E27FC236}">
                    <a16:creationId xmlns:a16="http://schemas.microsoft.com/office/drawing/2014/main" id="{F396C412-3787-52D8-D1E4-E5853C361AC0}"/>
                  </a:ext>
                </a:extLst>
              </p:cNvPr>
              <p:cNvSpPr/>
              <p:nvPr/>
            </p:nvSpPr>
            <p:spPr>
              <a:xfrm>
                <a:off x="1791017" y="1235500"/>
                <a:ext cx="572700" cy="57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570;p37">
                <a:extLst>
                  <a:ext uri="{FF2B5EF4-FFF2-40B4-BE49-F238E27FC236}">
                    <a16:creationId xmlns:a16="http://schemas.microsoft.com/office/drawing/2014/main" id="{1AA3E5A9-EA1F-0EC4-B942-2BD21B557A0E}"/>
                  </a:ext>
                </a:extLst>
              </p:cNvPr>
              <p:cNvSpPr/>
              <p:nvPr/>
            </p:nvSpPr>
            <p:spPr>
              <a:xfrm>
                <a:off x="1690956" y="1587429"/>
                <a:ext cx="265200" cy="265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585;p37">
              <a:extLst>
                <a:ext uri="{FF2B5EF4-FFF2-40B4-BE49-F238E27FC236}">
                  <a16:creationId xmlns:a16="http://schemas.microsoft.com/office/drawing/2014/main" id="{5394AED4-1736-6B63-989E-C4D86F092983}"/>
                </a:ext>
              </a:extLst>
            </p:cNvPr>
            <p:cNvGrpSpPr/>
            <p:nvPr/>
          </p:nvGrpSpPr>
          <p:grpSpPr>
            <a:xfrm>
              <a:off x="2339995" y="3964301"/>
              <a:ext cx="360817" cy="535621"/>
              <a:chOff x="6234325" y="3513275"/>
              <a:chExt cx="261575" cy="388300"/>
            </a:xfrm>
          </p:grpSpPr>
          <p:sp>
            <p:nvSpPr>
              <p:cNvPr id="453" name="Google Shape;586;p37">
                <a:extLst>
                  <a:ext uri="{FF2B5EF4-FFF2-40B4-BE49-F238E27FC236}">
                    <a16:creationId xmlns:a16="http://schemas.microsoft.com/office/drawing/2014/main" id="{74C04582-9441-A4C3-46ED-E6FEBA0C94B4}"/>
                  </a:ext>
                </a:extLst>
              </p:cNvPr>
              <p:cNvSpPr/>
              <p:nvPr/>
            </p:nvSpPr>
            <p:spPr>
              <a:xfrm>
                <a:off x="6387225" y="3513275"/>
                <a:ext cx="85500" cy="114700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588" extrusionOk="0">
                    <a:moveTo>
                      <a:pt x="2495" y="1"/>
                    </a:moveTo>
                    <a:cubicBezTo>
                      <a:pt x="2415" y="1"/>
                      <a:pt x="2334" y="81"/>
                      <a:pt x="2334" y="162"/>
                    </a:cubicBezTo>
                    <a:lnTo>
                      <a:pt x="2292" y="484"/>
                    </a:lnTo>
                    <a:cubicBezTo>
                      <a:pt x="2132" y="1449"/>
                      <a:pt x="805" y="3139"/>
                      <a:pt x="361" y="3503"/>
                    </a:cubicBezTo>
                    <a:lnTo>
                      <a:pt x="1" y="3825"/>
                    </a:lnTo>
                    <a:lnTo>
                      <a:pt x="603" y="4588"/>
                    </a:lnTo>
                    <a:lnTo>
                      <a:pt x="1005" y="4266"/>
                    </a:lnTo>
                    <a:cubicBezTo>
                      <a:pt x="1005" y="4266"/>
                      <a:pt x="1449" y="3905"/>
                      <a:pt x="1932" y="3342"/>
                    </a:cubicBezTo>
                    <a:cubicBezTo>
                      <a:pt x="2614" y="2618"/>
                      <a:pt x="3097" y="1893"/>
                      <a:pt x="3219" y="1250"/>
                    </a:cubicBezTo>
                    <a:lnTo>
                      <a:pt x="3380" y="204"/>
                    </a:lnTo>
                    <a:cubicBezTo>
                      <a:pt x="3419" y="123"/>
                      <a:pt x="3339" y="1"/>
                      <a:pt x="3219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587;p37">
                <a:extLst>
                  <a:ext uri="{FF2B5EF4-FFF2-40B4-BE49-F238E27FC236}">
                    <a16:creationId xmlns:a16="http://schemas.microsoft.com/office/drawing/2014/main" id="{0681CF72-7F8A-0A6F-A3AD-9CC0E0413C98}"/>
                  </a:ext>
                </a:extLst>
              </p:cNvPr>
              <p:cNvSpPr/>
              <p:nvPr/>
            </p:nvSpPr>
            <p:spPr>
              <a:xfrm>
                <a:off x="6298700" y="3513275"/>
                <a:ext cx="103600" cy="12075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30" extrusionOk="0">
                    <a:moveTo>
                      <a:pt x="806" y="1"/>
                    </a:moveTo>
                    <a:lnTo>
                      <a:pt x="162" y="43"/>
                    </a:lnTo>
                    <a:cubicBezTo>
                      <a:pt x="39" y="43"/>
                      <a:pt x="1" y="123"/>
                      <a:pt x="1" y="204"/>
                    </a:cubicBezTo>
                    <a:lnTo>
                      <a:pt x="1" y="1127"/>
                    </a:lnTo>
                    <a:cubicBezTo>
                      <a:pt x="1" y="1530"/>
                      <a:pt x="120" y="2135"/>
                      <a:pt x="522" y="2537"/>
                    </a:cubicBezTo>
                    <a:cubicBezTo>
                      <a:pt x="564" y="2537"/>
                      <a:pt x="564" y="2576"/>
                      <a:pt x="564" y="2618"/>
                    </a:cubicBezTo>
                    <a:cubicBezTo>
                      <a:pt x="162" y="3542"/>
                      <a:pt x="120" y="4266"/>
                      <a:pt x="120" y="4346"/>
                    </a:cubicBezTo>
                    <a:lnTo>
                      <a:pt x="120" y="4829"/>
                    </a:lnTo>
                    <a:lnTo>
                      <a:pt x="1127" y="4829"/>
                    </a:lnTo>
                    <a:lnTo>
                      <a:pt x="1127" y="4346"/>
                    </a:lnTo>
                    <a:cubicBezTo>
                      <a:pt x="1127" y="4308"/>
                      <a:pt x="1166" y="2457"/>
                      <a:pt x="2978" y="1089"/>
                    </a:cubicBezTo>
                    <a:lnTo>
                      <a:pt x="4024" y="323"/>
                    </a:lnTo>
                    <a:cubicBezTo>
                      <a:pt x="4144" y="242"/>
                      <a:pt x="4063" y="43"/>
                      <a:pt x="3944" y="43"/>
                    </a:cubicBezTo>
                    <a:lnTo>
                      <a:pt x="2817" y="1"/>
                    </a:lnTo>
                    <a:cubicBezTo>
                      <a:pt x="2776" y="1"/>
                      <a:pt x="2776" y="43"/>
                      <a:pt x="2737" y="43"/>
                    </a:cubicBezTo>
                    <a:lnTo>
                      <a:pt x="2373" y="323"/>
                    </a:lnTo>
                    <a:cubicBezTo>
                      <a:pt x="1890" y="686"/>
                      <a:pt x="1488" y="1089"/>
                      <a:pt x="1208" y="1491"/>
                    </a:cubicBezTo>
                    <a:cubicBezTo>
                      <a:pt x="1190" y="1525"/>
                      <a:pt x="1159" y="1537"/>
                      <a:pt x="1129" y="1537"/>
                    </a:cubicBezTo>
                    <a:cubicBezTo>
                      <a:pt x="1087" y="1537"/>
                      <a:pt x="1047" y="1514"/>
                      <a:pt x="1047" y="1491"/>
                    </a:cubicBezTo>
                    <a:cubicBezTo>
                      <a:pt x="1005" y="1330"/>
                      <a:pt x="966" y="1169"/>
                      <a:pt x="966" y="1127"/>
                    </a:cubicBezTo>
                    <a:lnTo>
                      <a:pt x="966" y="162"/>
                    </a:lnTo>
                    <a:cubicBezTo>
                      <a:pt x="966" y="81"/>
                      <a:pt x="886" y="1"/>
                      <a:pt x="806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588;p37">
                <a:extLst>
                  <a:ext uri="{FF2B5EF4-FFF2-40B4-BE49-F238E27FC236}">
                    <a16:creationId xmlns:a16="http://schemas.microsoft.com/office/drawing/2014/main" id="{5F647318-5CAC-10E4-C36E-DD0929BCCF1E}"/>
                  </a:ext>
                </a:extLst>
              </p:cNvPr>
              <p:cNvSpPr/>
              <p:nvPr/>
            </p:nvSpPr>
            <p:spPr>
              <a:xfrm>
                <a:off x="6301675" y="3577650"/>
                <a:ext cx="39300" cy="563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255" extrusionOk="0">
                    <a:moveTo>
                      <a:pt x="1572" y="1"/>
                    </a:moveTo>
                    <a:lnTo>
                      <a:pt x="1572" y="1"/>
                    </a:lnTo>
                    <a:cubicBezTo>
                      <a:pt x="1128" y="43"/>
                      <a:pt x="687" y="204"/>
                      <a:pt x="284" y="365"/>
                    </a:cubicBezTo>
                    <a:cubicBezTo>
                      <a:pt x="43" y="1127"/>
                      <a:pt x="1" y="1691"/>
                      <a:pt x="1" y="1771"/>
                    </a:cubicBezTo>
                    <a:lnTo>
                      <a:pt x="1" y="2254"/>
                    </a:lnTo>
                    <a:lnTo>
                      <a:pt x="1008" y="2254"/>
                    </a:lnTo>
                    <a:lnTo>
                      <a:pt x="1008" y="1771"/>
                    </a:lnTo>
                    <a:cubicBezTo>
                      <a:pt x="1008" y="1771"/>
                      <a:pt x="1008" y="928"/>
                      <a:pt x="1572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589;p37">
                <a:extLst>
                  <a:ext uri="{FF2B5EF4-FFF2-40B4-BE49-F238E27FC236}">
                    <a16:creationId xmlns:a16="http://schemas.microsoft.com/office/drawing/2014/main" id="{75493DDA-5547-B96D-D987-68BCD4111B77}"/>
                  </a:ext>
                </a:extLst>
              </p:cNvPr>
              <p:cNvSpPr/>
              <p:nvPr/>
            </p:nvSpPr>
            <p:spPr>
              <a:xfrm>
                <a:off x="6234325" y="3719525"/>
                <a:ext cx="54350" cy="1820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82" extrusionOk="0">
                    <a:moveTo>
                      <a:pt x="1127" y="1"/>
                    </a:moveTo>
                    <a:cubicBezTo>
                      <a:pt x="1085" y="39"/>
                      <a:pt x="1" y="1327"/>
                      <a:pt x="603" y="3097"/>
                    </a:cubicBezTo>
                    <a:cubicBezTo>
                      <a:pt x="1127" y="4626"/>
                      <a:pt x="522" y="6599"/>
                      <a:pt x="522" y="6599"/>
                    </a:cubicBezTo>
                    <a:lnTo>
                      <a:pt x="442" y="6960"/>
                    </a:lnTo>
                    <a:cubicBezTo>
                      <a:pt x="403" y="7121"/>
                      <a:pt x="522" y="7282"/>
                      <a:pt x="683" y="7282"/>
                    </a:cubicBezTo>
                    <a:lnTo>
                      <a:pt x="1166" y="7282"/>
                    </a:lnTo>
                    <a:cubicBezTo>
                      <a:pt x="1288" y="7282"/>
                      <a:pt x="1369" y="7201"/>
                      <a:pt x="1407" y="7082"/>
                    </a:cubicBezTo>
                    <a:lnTo>
                      <a:pt x="1449" y="6921"/>
                    </a:lnTo>
                    <a:cubicBezTo>
                      <a:pt x="1488" y="6841"/>
                      <a:pt x="2173" y="4626"/>
                      <a:pt x="1530" y="2775"/>
                    </a:cubicBezTo>
                    <a:cubicBezTo>
                      <a:pt x="1127" y="1568"/>
                      <a:pt x="1852" y="645"/>
                      <a:pt x="1890" y="603"/>
                    </a:cubicBezTo>
                    <a:lnTo>
                      <a:pt x="1127" y="1"/>
                    </a:ln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590;p37">
                <a:extLst>
                  <a:ext uri="{FF2B5EF4-FFF2-40B4-BE49-F238E27FC236}">
                    <a16:creationId xmlns:a16="http://schemas.microsoft.com/office/drawing/2014/main" id="{3ECE3A4E-C0CE-33E6-8545-522E033EAB78}"/>
                  </a:ext>
                </a:extLst>
              </p:cNvPr>
              <p:cNvSpPr/>
              <p:nvPr/>
            </p:nvSpPr>
            <p:spPr>
              <a:xfrm>
                <a:off x="6249375" y="3719525"/>
                <a:ext cx="32225" cy="855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3420" extrusionOk="0">
                    <a:moveTo>
                      <a:pt x="525" y="1"/>
                    </a:moveTo>
                    <a:cubicBezTo>
                      <a:pt x="483" y="1"/>
                      <a:pt x="203" y="361"/>
                      <a:pt x="1" y="925"/>
                    </a:cubicBezTo>
                    <a:cubicBezTo>
                      <a:pt x="242" y="1771"/>
                      <a:pt x="606" y="2656"/>
                      <a:pt x="1089" y="3419"/>
                    </a:cubicBezTo>
                    <a:cubicBezTo>
                      <a:pt x="1047" y="3178"/>
                      <a:pt x="1008" y="2978"/>
                      <a:pt x="928" y="2775"/>
                    </a:cubicBezTo>
                    <a:cubicBezTo>
                      <a:pt x="525" y="1568"/>
                      <a:pt x="1250" y="645"/>
                      <a:pt x="1288" y="603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591;p37">
                <a:extLst>
                  <a:ext uri="{FF2B5EF4-FFF2-40B4-BE49-F238E27FC236}">
                    <a16:creationId xmlns:a16="http://schemas.microsoft.com/office/drawing/2014/main" id="{F6AE6261-0D8D-1824-622D-A016AE74CCC2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54350" cy="181075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4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1127" y="4668"/>
                      <a:pt x="525" y="6599"/>
                      <a:pt x="525" y="6641"/>
                    </a:cubicBezTo>
                    <a:lnTo>
                      <a:pt x="445" y="6921"/>
                    </a:lnTo>
                    <a:cubicBezTo>
                      <a:pt x="403" y="7082"/>
                      <a:pt x="525" y="7243"/>
                      <a:pt x="686" y="7243"/>
                    </a:cubicBezTo>
                    <a:lnTo>
                      <a:pt x="1169" y="7243"/>
                    </a:lnTo>
                    <a:cubicBezTo>
                      <a:pt x="1288" y="7243"/>
                      <a:pt x="1369" y="7162"/>
                      <a:pt x="1411" y="7043"/>
                    </a:cubicBezTo>
                    <a:lnTo>
                      <a:pt x="1449" y="6921"/>
                    </a:lnTo>
                    <a:cubicBezTo>
                      <a:pt x="1491" y="6841"/>
                      <a:pt x="2173" y="4629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592;p37">
                <a:extLst>
                  <a:ext uri="{FF2B5EF4-FFF2-40B4-BE49-F238E27FC236}">
                    <a16:creationId xmlns:a16="http://schemas.microsoft.com/office/drawing/2014/main" id="{25862701-27CC-DDF1-4A24-0C955F7FE6A3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473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519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767" y="3541"/>
                      <a:pt x="805" y="4024"/>
                      <a:pt x="805" y="4507"/>
                    </a:cubicBezTo>
                    <a:cubicBezTo>
                      <a:pt x="1127" y="4790"/>
                      <a:pt x="1449" y="5031"/>
                      <a:pt x="1771" y="5192"/>
                    </a:cubicBezTo>
                    <a:cubicBezTo>
                      <a:pt x="1852" y="4468"/>
                      <a:pt x="1813" y="3583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93;p37">
                <a:extLst>
                  <a:ext uri="{FF2B5EF4-FFF2-40B4-BE49-F238E27FC236}">
                    <a16:creationId xmlns:a16="http://schemas.microsoft.com/office/drawing/2014/main" id="{3F2F649C-FCDD-0FB4-2C63-E953C6FEFB11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20820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0263" extrusionOk="0">
                    <a:moveTo>
                      <a:pt x="4185" y="1"/>
                    </a:moveTo>
                    <a:cubicBezTo>
                      <a:pt x="1890" y="1"/>
                      <a:pt x="0" y="1852"/>
                      <a:pt x="0" y="4185"/>
                    </a:cubicBezTo>
                    <a:cubicBezTo>
                      <a:pt x="0" y="6480"/>
                      <a:pt x="1890" y="10262"/>
                      <a:pt x="4185" y="10262"/>
                    </a:cubicBezTo>
                    <a:cubicBezTo>
                      <a:pt x="4224" y="10262"/>
                      <a:pt x="4265" y="10221"/>
                      <a:pt x="4304" y="10221"/>
                    </a:cubicBezTo>
                    <a:cubicBezTo>
                      <a:pt x="5431" y="10182"/>
                      <a:pt x="6438" y="9496"/>
                      <a:pt x="6921" y="8492"/>
                    </a:cubicBezTo>
                    <a:lnTo>
                      <a:pt x="7201" y="7967"/>
                    </a:lnTo>
                    <a:cubicBezTo>
                      <a:pt x="7201" y="7929"/>
                      <a:pt x="7243" y="7848"/>
                      <a:pt x="7282" y="7806"/>
                    </a:cubicBezTo>
                    <a:cubicBezTo>
                      <a:pt x="7925" y="6641"/>
                      <a:pt x="8328" y="5231"/>
                      <a:pt x="8328" y="4185"/>
                    </a:cubicBezTo>
                    <a:cubicBezTo>
                      <a:pt x="8328" y="1852"/>
                      <a:pt x="6477" y="1"/>
                      <a:pt x="4185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94;p37">
                <a:extLst>
                  <a:ext uri="{FF2B5EF4-FFF2-40B4-BE49-F238E27FC236}">
                    <a16:creationId xmlns:a16="http://schemas.microsoft.com/office/drawing/2014/main" id="{3003EAAB-DAA2-1E23-3BB1-4E7AE67210BD}"/>
                  </a:ext>
                </a:extLst>
              </p:cNvPr>
              <p:cNvSpPr/>
              <p:nvPr/>
            </p:nvSpPr>
            <p:spPr>
              <a:xfrm>
                <a:off x="6349000" y="3589725"/>
                <a:ext cx="11365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4546" h="10263" extrusionOk="0">
                    <a:moveTo>
                      <a:pt x="1" y="1"/>
                    </a:moveTo>
                    <a:cubicBezTo>
                      <a:pt x="2132" y="203"/>
                      <a:pt x="3783" y="1974"/>
                      <a:pt x="3783" y="4185"/>
                    </a:cubicBezTo>
                    <a:cubicBezTo>
                      <a:pt x="3783" y="5231"/>
                      <a:pt x="3380" y="6641"/>
                      <a:pt x="2737" y="7806"/>
                    </a:cubicBezTo>
                    <a:cubicBezTo>
                      <a:pt x="2695" y="7848"/>
                      <a:pt x="2695" y="7929"/>
                      <a:pt x="2656" y="7967"/>
                    </a:cubicBezTo>
                    <a:lnTo>
                      <a:pt x="2415" y="8492"/>
                    </a:lnTo>
                    <a:cubicBezTo>
                      <a:pt x="1932" y="9416"/>
                      <a:pt x="1047" y="10060"/>
                      <a:pt x="39" y="10221"/>
                    </a:cubicBezTo>
                    <a:cubicBezTo>
                      <a:pt x="162" y="10221"/>
                      <a:pt x="281" y="10262"/>
                      <a:pt x="403" y="10262"/>
                    </a:cubicBezTo>
                    <a:cubicBezTo>
                      <a:pt x="442" y="10262"/>
                      <a:pt x="483" y="10221"/>
                      <a:pt x="522" y="10221"/>
                    </a:cubicBezTo>
                    <a:cubicBezTo>
                      <a:pt x="1649" y="10182"/>
                      <a:pt x="2656" y="9496"/>
                      <a:pt x="3139" y="8492"/>
                    </a:cubicBezTo>
                    <a:lnTo>
                      <a:pt x="3419" y="7967"/>
                    </a:lnTo>
                    <a:cubicBezTo>
                      <a:pt x="3419" y="7929"/>
                      <a:pt x="3461" y="7848"/>
                      <a:pt x="3500" y="7806"/>
                    </a:cubicBezTo>
                    <a:cubicBezTo>
                      <a:pt x="4143" y="6641"/>
                      <a:pt x="4546" y="5231"/>
                      <a:pt x="4546" y="4185"/>
                    </a:cubicBezTo>
                    <a:cubicBezTo>
                      <a:pt x="4546" y="1852"/>
                      <a:pt x="2695" y="1"/>
                      <a:pt x="403" y="1"/>
                    </a:cubicBez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95;p37">
                <a:extLst>
                  <a:ext uri="{FF2B5EF4-FFF2-40B4-BE49-F238E27FC236}">
                    <a16:creationId xmlns:a16="http://schemas.microsoft.com/office/drawing/2014/main" id="{53EB9D01-40A3-991C-0F56-CC8F205AB379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1176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7607" extrusionOk="0">
                    <a:moveTo>
                      <a:pt x="3741" y="1"/>
                    </a:moveTo>
                    <a:cubicBezTo>
                      <a:pt x="1649" y="242"/>
                      <a:pt x="0" y="2013"/>
                      <a:pt x="0" y="4185"/>
                    </a:cubicBezTo>
                    <a:cubicBezTo>
                      <a:pt x="0" y="5193"/>
                      <a:pt x="361" y="6480"/>
                      <a:pt x="966" y="7607"/>
                    </a:cubicBezTo>
                    <a:cubicBezTo>
                      <a:pt x="1649" y="7002"/>
                      <a:pt x="2292" y="6197"/>
                      <a:pt x="2292" y="5434"/>
                    </a:cubicBezTo>
                    <a:cubicBezTo>
                      <a:pt x="2373" y="3381"/>
                      <a:pt x="2453" y="3986"/>
                      <a:pt x="3580" y="2537"/>
                    </a:cubicBezTo>
                    <a:cubicBezTo>
                      <a:pt x="4706" y="1089"/>
                      <a:pt x="3741" y="1"/>
                      <a:pt x="3741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96;p37">
                <a:extLst>
                  <a:ext uri="{FF2B5EF4-FFF2-40B4-BE49-F238E27FC236}">
                    <a16:creationId xmlns:a16="http://schemas.microsoft.com/office/drawing/2014/main" id="{AEB567F3-DFE1-5636-6D1E-D2C086C337EC}"/>
                  </a:ext>
                </a:extLst>
              </p:cNvPr>
              <p:cNvSpPr/>
              <p:nvPr/>
            </p:nvSpPr>
            <p:spPr>
              <a:xfrm>
                <a:off x="6272550" y="3589725"/>
                <a:ext cx="995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607" extrusionOk="0">
                    <a:moveTo>
                      <a:pt x="3017" y="1"/>
                    </a:moveTo>
                    <a:lnTo>
                      <a:pt x="3017" y="1"/>
                    </a:lnTo>
                    <a:cubicBezTo>
                      <a:pt x="2898" y="43"/>
                      <a:pt x="2775" y="43"/>
                      <a:pt x="2656" y="81"/>
                    </a:cubicBezTo>
                    <a:cubicBezTo>
                      <a:pt x="2856" y="484"/>
                      <a:pt x="3059" y="1288"/>
                      <a:pt x="2293" y="2296"/>
                    </a:cubicBezTo>
                    <a:cubicBezTo>
                      <a:pt x="1127" y="3744"/>
                      <a:pt x="1085" y="3139"/>
                      <a:pt x="1005" y="5193"/>
                    </a:cubicBezTo>
                    <a:cubicBezTo>
                      <a:pt x="1005" y="5837"/>
                      <a:pt x="522" y="6519"/>
                      <a:pt x="1" y="7082"/>
                    </a:cubicBezTo>
                    <a:cubicBezTo>
                      <a:pt x="81" y="7285"/>
                      <a:pt x="162" y="7446"/>
                      <a:pt x="242" y="7607"/>
                    </a:cubicBezTo>
                    <a:cubicBezTo>
                      <a:pt x="925" y="7002"/>
                      <a:pt x="1568" y="6197"/>
                      <a:pt x="1568" y="5434"/>
                    </a:cubicBezTo>
                    <a:cubicBezTo>
                      <a:pt x="1649" y="3381"/>
                      <a:pt x="1729" y="3986"/>
                      <a:pt x="2856" y="2537"/>
                    </a:cubicBezTo>
                    <a:cubicBezTo>
                      <a:pt x="3982" y="1089"/>
                      <a:pt x="3017" y="1"/>
                      <a:pt x="3017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97;p37">
                <a:extLst>
                  <a:ext uri="{FF2B5EF4-FFF2-40B4-BE49-F238E27FC236}">
                    <a16:creationId xmlns:a16="http://schemas.microsoft.com/office/drawing/2014/main" id="{460DC1F1-A901-F30A-DFC8-ED597D3A8D6B}"/>
                  </a:ext>
                </a:extLst>
              </p:cNvPr>
              <p:cNvSpPr/>
              <p:nvPr/>
            </p:nvSpPr>
            <p:spPr>
              <a:xfrm>
                <a:off x="6382150" y="3613875"/>
                <a:ext cx="56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3101" extrusionOk="0">
                    <a:moveTo>
                      <a:pt x="1932" y="0"/>
                    </a:moveTo>
                    <a:cubicBezTo>
                      <a:pt x="1449" y="161"/>
                      <a:pt x="564" y="644"/>
                      <a:pt x="645" y="1690"/>
                    </a:cubicBezTo>
                    <a:cubicBezTo>
                      <a:pt x="686" y="2334"/>
                      <a:pt x="204" y="2617"/>
                      <a:pt x="162" y="2656"/>
                    </a:cubicBezTo>
                    <a:cubicBezTo>
                      <a:pt x="43" y="2698"/>
                      <a:pt x="1" y="2859"/>
                      <a:pt x="81" y="2978"/>
                    </a:cubicBezTo>
                    <a:cubicBezTo>
                      <a:pt x="123" y="3058"/>
                      <a:pt x="204" y="3100"/>
                      <a:pt x="284" y="3100"/>
                    </a:cubicBezTo>
                    <a:cubicBezTo>
                      <a:pt x="323" y="3100"/>
                      <a:pt x="365" y="3058"/>
                      <a:pt x="403" y="3058"/>
                    </a:cubicBezTo>
                    <a:cubicBezTo>
                      <a:pt x="403" y="3020"/>
                      <a:pt x="1169" y="2617"/>
                      <a:pt x="1089" y="1652"/>
                    </a:cubicBezTo>
                    <a:cubicBezTo>
                      <a:pt x="1047" y="766"/>
                      <a:pt x="2013" y="483"/>
                      <a:pt x="2054" y="483"/>
                    </a:cubicBezTo>
                    <a:cubicBezTo>
                      <a:pt x="2174" y="445"/>
                      <a:pt x="2254" y="322"/>
                      <a:pt x="2215" y="203"/>
                    </a:cubicBezTo>
                    <a:cubicBezTo>
                      <a:pt x="2215" y="81"/>
                      <a:pt x="2054" y="0"/>
                      <a:pt x="1932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98;p37">
                <a:extLst>
                  <a:ext uri="{FF2B5EF4-FFF2-40B4-BE49-F238E27FC236}">
                    <a16:creationId xmlns:a16="http://schemas.microsoft.com/office/drawing/2014/main" id="{3A34A2B4-1A5B-91DF-225E-87AF3404B99D}"/>
                  </a:ext>
                </a:extLst>
              </p:cNvPr>
              <p:cNvSpPr/>
              <p:nvPr/>
            </p:nvSpPr>
            <p:spPr>
              <a:xfrm>
                <a:off x="6397275" y="3646700"/>
                <a:ext cx="2820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24" extrusionOk="0">
                    <a:moveTo>
                      <a:pt x="266" y="1"/>
                    </a:moveTo>
                    <a:cubicBezTo>
                      <a:pt x="169" y="1"/>
                      <a:pt x="71" y="47"/>
                      <a:pt x="40" y="136"/>
                    </a:cubicBezTo>
                    <a:cubicBezTo>
                      <a:pt x="1" y="258"/>
                      <a:pt x="40" y="377"/>
                      <a:pt x="162" y="458"/>
                    </a:cubicBezTo>
                    <a:cubicBezTo>
                      <a:pt x="162" y="458"/>
                      <a:pt x="603" y="661"/>
                      <a:pt x="645" y="1182"/>
                    </a:cubicBezTo>
                    <a:cubicBezTo>
                      <a:pt x="683" y="1304"/>
                      <a:pt x="764" y="1423"/>
                      <a:pt x="886" y="1423"/>
                    </a:cubicBezTo>
                    <a:lnTo>
                      <a:pt x="925" y="1423"/>
                    </a:lnTo>
                    <a:cubicBezTo>
                      <a:pt x="1047" y="1385"/>
                      <a:pt x="1128" y="1262"/>
                      <a:pt x="1128" y="1143"/>
                    </a:cubicBezTo>
                    <a:cubicBezTo>
                      <a:pt x="1005" y="339"/>
                      <a:pt x="361" y="17"/>
                      <a:pt x="361" y="17"/>
                    </a:cubicBezTo>
                    <a:cubicBezTo>
                      <a:pt x="331" y="6"/>
                      <a:pt x="299" y="1"/>
                      <a:pt x="266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99;p37">
                <a:extLst>
                  <a:ext uri="{FF2B5EF4-FFF2-40B4-BE49-F238E27FC236}">
                    <a16:creationId xmlns:a16="http://schemas.microsoft.com/office/drawing/2014/main" id="{96B9CB5A-7DB7-F14D-F82B-EAC0AFC74A26}"/>
                  </a:ext>
                </a:extLst>
              </p:cNvPr>
              <p:cNvSpPr/>
              <p:nvPr/>
            </p:nvSpPr>
            <p:spPr>
              <a:xfrm>
                <a:off x="6379175" y="3655925"/>
                <a:ext cx="241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35" extrusionOk="0">
                    <a:moveTo>
                      <a:pt x="275" y="1"/>
                    </a:moveTo>
                    <a:cubicBezTo>
                      <a:pt x="171" y="1"/>
                      <a:pt x="81" y="105"/>
                      <a:pt x="81" y="211"/>
                    </a:cubicBezTo>
                    <a:cubicBezTo>
                      <a:pt x="1" y="733"/>
                      <a:pt x="564" y="1054"/>
                      <a:pt x="603" y="1096"/>
                    </a:cubicBezTo>
                    <a:cubicBezTo>
                      <a:pt x="644" y="1096"/>
                      <a:pt x="683" y="1135"/>
                      <a:pt x="725" y="1135"/>
                    </a:cubicBezTo>
                    <a:cubicBezTo>
                      <a:pt x="805" y="1135"/>
                      <a:pt x="886" y="1054"/>
                      <a:pt x="925" y="1016"/>
                    </a:cubicBezTo>
                    <a:cubicBezTo>
                      <a:pt x="966" y="893"/>
                      <a:pt x="925" y="733"/>
                      <a:pt x="844" y="694"/>
                    </a:cubicBezTo>
                    <a:cubicBezTo>
                      <a:pt x="844" y="694"/>
                      <a:pt x="522" y="491"/>
                      <a:pt x="522" y="250"/>
                    </a:cubicBezTo>
                    <a:cubicBezTo>
                      <a:pt x="564" y="131"/>
                      <a:pt x="442" y="8"/>
                      <a:pt x="323" y="8"/>
                    </a:cubicBezTo>
                    <a:cubicBezTo>
                      <a:pt x="307" y="3"/>
                      <a:pt x="291" y="1"/>
                      <a:pt x="275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600;p37">
                <a:extLst>
                  <a:ext uri="{FF2B5EF4-FFF2-40B4-BE49-F238E27FC236}">
                    <a16:creationId xmlns:a16="http://schemas.microsoft.com/office/drawing/2014/main" id="{2A9C734E-841E-5855-1017-87DC9C268D42}"/>
                  </a:ext>
                </a:extLst>
              </p:cNvPr>
              <p:cNvSpPr/>
              <p:nvPr/>
            </p:nvSpPr>
            <p:spPr>
              <a:xfrm>
                <a:off x="6366075" y="3755750"/>
                <a:ext cx="60375" cy="6535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2614" extrusionOk="0">
                    <a:moveTo>
                      <a:pt x="364" y="0"/>
                    </a:moveTo>
                    <a:cubicBezTo>
                      <a:pt x="203" y="0"/>
                      <a:pt x="81" y="81"/>
                      <a:pt x="81" y="200"/>
                    </a:cubicBezTo>
                    <a:cubicBezTo>
                      <a:pt x="81" y="242"/>
                      <a:pt x="0" y="522"/>
                      <a:pt x="81" y="844"/>
                    </a:cubicBezTo>
                    <a:cubicBezTo>
                      <a:pt x="161" y="1165"/>
                      <a:pt x="364" y="1568"/>
                      <a:pt x="966" y="1729"/>
                    </a:cubicBezTo>
                    <a:cubicBezTo>
                      <a:pt x="1732" y="1932"/>
                      <a:pt x="1893" y="2453"/>
                      <a:pt x="1893" y="2453"/>
                    </a:cubicBezTo>
                    <a:cubicBezTo>
                      <a:pt x="1931" y="2575"/>
                      <a:pt x="2054" y="2614"/>
                      <a:pt x="2134" y="2614"/>
                    </a:cubicBezTo>
                    <a:lnTo>
                      <a:pt x="2215" y="2614"/>
                    </a:lnTo>
                    <a:cubicBezTo>
                      <a:pt x="2334" y="2575"/>
                      <a:pt x="2414" y="2453"/>
                      <a:pt x="2376" y="2334"/>
                    </a:cubicBezTo>
                    <a:cubicBezTo>
                      <a:pt x="2334" y="2292"/>
                      <a:pt x="2092" y="1568"/>
                      <a:pt x="1088" y="1288"/>
                    </a:cubicBezTo>
                    <a:cubicBezTo>
                      <a:pt x="805" y="1207"/>
                      <a:pt x="605" y="1046"/>
                      <a:pt x="563" y="724"/>
                    </a:cubicBezTo>
                    <a:cubicBezTo>
                      <a:pt x="483" y="522"/>
                      <a:pt x="525" y="280"/>
                      <a:pt x="525" y="280"/>
                    </a:cubicBezTo>
                    <a:cubicBezTo>
                      <a:pt x="563" y="161"/>
                      <a:pt x="483" y="39"/>
                      <a:pt x="36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601;p37">
                <a:extLst>
                  <a:ext uri="{FF2B5EF4-FFF2-40B4-BE49-F238E27FC236}">
                    <a16:creationId xmlns:a16="http://schemas.microsoft.com/office/drawing/2014/main" id="{634012FB-1504-E594-9BC9-F03243674FCA}"/>
                  </a:ext>
                </a:extLst>
              </p:cNvPr>
              <p:cNvSpPr/>
              <p:nvPr/>
            </p:nvSpPr>
            <p:spPr>
              <a:xfrm>
                <a:off x="6397275" y="3769550"/>
                <a:ext cx="2015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380" extrusionOk="0">
                    <a:moveTo>
                      <a:pt x="347" y="0"/>
                    </a:moveTo>
                    <a:cubicBezTo>
                      <a:pt x="325" y="0"/>
                      <a:pt x="303" y="4"/>
                      <a:pt x="281" y="12"/>
                    </a:cubicBezTo>
                    <a:cubicBezTo>
                      <a:pt x="162" y="50"/>
                      <a:pt x="81" y="211"/>
                      <a:pt x="120" y="333"/>
                    </a:cubicBezTo>
                    <a:cubicBezTo>
                      <a:pt x="120" y="333"/>
                      <a:pt x="281" y="774"/>
                      <a:pt x="81" y="1016"/>
                    </a:cubicBezTo>
                    <a:cubicBezTo>
                      <a:pt x="1" y="1096"/>
                      <a:pt x="1" y="1257"/>
                      <a:pt x="120" y="1338"/>
                    </a:cubicBezTo>
                    <a:cubicBezTo>
                      <a:pt x="162" y="1380"/>
                      <a:pt x="201" y="1380"/>
                      <a:pt x="242" y="1380"/>
                    </a:cubicBezTo>
                    <a:cubicBezTo>
                      <a:pt x="323" y="1380"/>
                      <a:pt x="403" y="1380"/>
                      <a:pt x="442" y="1299"/>
                    </a:cubicBezTo>
                    <a:cubicBezTo>
                      <a:pt x="806" y="855"/>
                      <a:pt x="564" y="172"/>
                      <a:pt x="564" y="172"/>
                    </a:cubicBezTo>
                    <a:cubicBezTo>
                      <a:pt x="530" y="72"/>
                      <a:pt x="444" y="0"/>
                      <a:pt x="34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602;p37">
                <a:extLst>
                  <a:ext uri="{FF2B5EF4-FFF2-40B4-BE49-F238E27FC236}">
                    <a16:creationId xmlns:a16="http://schemas.microsoft.com/office/drawing/2014/main" id="{2295DCA6-F679-5063-8682-A130170A846D}"/>
                  </a:ext>
                </a:extLst>
              </p:cNvPr>
              <p:cNvSpPr/>
              <p:nvPr/>
            </p:nvSpPr>
            <p:spPr>
              <a:xfrm>
                <a:off x="6351975" y="3773500"/>
                <a:ext cx="302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778" extrusionOk="0">
                    <a:moveTo>
                      <a:pt x="687" y="0"/>
                    </a:moveTo>
                    <a:cubicBezTo>
                      <a:pt x="596" y="0"/>
                      <a:pt x="498" y="13"/>
                      <a:pt x="403" y="53"/>
                    </a:cubicBezTo>
                    <a:cubicBezTo>
                      <a:pt x="242" y="134"/>
                      <a:pt x="123" y="256"/>
                      <a:pt x="43" y="455"/>
                    </a:cubicBezTo>
                    <a:cubicBezTo>
                      <a:pt x="1" y="578"/>
                      <a:pt x="81" y="697"/>
                      <a:pt x="204" y="739"/>
                    </a:cubicBezTo>
                    <a:cubicBezTo>
                      <a:pt x="204" y="777"/>
                      <a:pt x="242" y="777"/>
                      <a:pt x="284" y="777"/>
                    </a:cubicBezTo>
                    <a:cubicBezTo>
                      <a:pt x="364" y="777"/>
                      <a:pt x="445" y="697"/>
                      <a:pt x="484" y="616"/>
                    </a:cubicBezTo>
                    <a:cubicBezTo>
                      <a:pt x="525" y="536"/>
                      <a:pt x="564" y="497"/>
                      <a:pt x="606" y="497"/>
                    </a:cubicBezTo>
                    <a:cubicBezTo>
                      <a:pt x="633" y="483"/>
                      <a:pt x="664" y="479"/>
                      <a:pt x="695" y="479"/>
                    </a:cubicBezTo>
                    <a:cubicBezTo>
                      <a:pt x="757" y="479"/>
                      <a:pt x="819" y="497"/>
                      <a:pt x="847" y="497"/>
                    </a:cubicBezTo>
                    <a:cubicBezTo>
                      <a:pt x="877" y="507"/>
                      <a:pt x="909" y="512"/>
                      <a:pt x="941" y="512"/>
                    </a:cubicBezTo>
                    <a:cubicBezTo>
                      <a:pt x="1039" y="512"/>
                      <a:pt x="1138" y="467"/>
                      <a:pt x="1169" y="375"/>
                    </a:cubicBezTo>
                    <a:cubicBezTo>
                      <a:pt x="1208" y="256"/>
                      <a:pt x="1169" y="95"/>
                      <a:pt x="1047" y="53"/>
                    </a:cubicBezTo>
                    <a:cubicBezTo>
                      <a:pt x="1021" y="53"/>
                      <a:pt x="869" y="0"/>
                      <a:pt x="68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603;p37">
                <a:extLst>
                  <a:ext uri="{FF2B5EF4-FFF2-40B4-BE49-F238E27FC236}">
                    <a16:creationId xmlns:a16="http://schemas.microsoft.com/office/drawing/2014/main" id="{F5AEC519-289D-9F6A-6937-006A0F777DB9}"/>
                  </a:ext>
                </a:extLst>
              </p:cNvPr>
              <p:cNvSpPr/>
              <p:nvPr/>
            </p:nvSpPr>
            <p:spPr>
              <a:xfrm>
                <a:off x="6312800" y="3675275"/>
                <a:ext cx="633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810" extrusionOk="0">
                    <a:moveTo>
                      <a:pt x="280" y="0"/>
                    </a:moveTo>
                    <a:cubicBezTo>
                      <a:pt x="161" y="0"/>
                      <a:pt x="39" y="119"/>
                      <a:pt x="39" y="242"/>
                    </a:cubicBezTo>
                    <a:cubicBezTo>
                      <a:pt x="0" y="361"/>
                      <a:pt x="119" y="483"/>
                      <a:pt x="242" y="483"/>
                    </a:cubicBezTo>
                    <a:cubicBezTo>
                      <a:pt x="242" y="483"/>
                      <a:pt x="441" y="483"/>
                      <a:pt x="602" y="602"/>
                    </a:cubicBezTo>
                    <a:cubicBezTo>
                      <a:pt x="843" y="683"/>
                      <a:pt x="1004" y="844"/>
                      <a:pt x="1085" y="1047"/>
                    </a:cubicBezTo>
                    <a:cubicBezTo>
                      <a:pt x="1246" y="1648"/>
                      <a:pt x="1771" y="1809"/>
                      <a:pt x="2131" y="1809"/>
                    </a:cubicBezTo>
                    <a:cubicBezTo>
                      <a:pt x="2212" y="1809"/>
                      <a:pt x="2253" y="1809"/>
                      <a:pt x="2334" y="1771"/>
                    </a:cubicBezTo>
                    <a:cubicBezTo>
                      <a:pt x="2453" y="1771"/>
                      <a:pt x="2533" y="1648"/>
                      <a:pt x="2533" y="1529"/>
                    </a:cubicBezTo>
                    <a:cubicBezTo>
                      <a:pt x="2500" y="1423"/>
                      <a:pt x="2403" y="1319"/>
                      <a:pt x="2300" y="1319"/>
                    </a:cubicBezTo>
                    <a:cubicBezTo>
                      <a:pt x="2285" y="1319"/>
                      <a:pt x="2269" y="1321"/>
                      <a:pt x="2253" y="1327"/>
                    </a:cubicBezTo>
                    <a:cubicBezTo>
                      <a:pt x="2243" y="1327"/>
                      <a:pt x="2200" y="1332"/>
                      <a:pt x="2139" y="1332"/>
                    </a:cubicBezTo>
                    <a:cubicBezTo>
                      <a:pt x="1958" y="1332"/>
                      <a:pt x="1618" y="1286"/>
                      <a:pt x="1529" y="924"/>
                    </a:cubicBezTo>
                    <a:cubicBezTo>
                      <a:pt x="1288" y="119"/>
                      <a:pt x="322" y="39"/>
                      <a:pt x="280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604;p37">
                <a:extLst>
                  <a:ext uri="{FF2B5EF4-FFF2-40B4-BE49-F238E27FC236}">
                    <a16:creationId xmlns:a16="http://schemas.microsoft.com/office/drawing/2014/main" id="{47478E1A-9630-7463-A91E-69C519A0BAE4}"/>
                  </a:ext>
                </a:extLst>
              </p:cNvPr>
              <p:cNvSpPr/>
              <p:nvPr/>
            </p:nvSpPr>
            <p:spPr>
              <a:xfrm>
                <a:off x="6337900" y="3701825"/>
                <a:ext cx="18125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150" extrusionOk="0">
                    <a:moveTo>
                      <a:pt x="465" y="0"/>
                    </a:moveTo>
                    <a:cubicBezTo>
                      <a:pt x="383" y="0"/>
                      <a:pt x="308" y="28"/>
                      <a:pt x="284" y="104"/>
                    </a:cubicBezTo>
                    <a:cubicBezTo>
                      <a:pt x="0" y="467"/>
                      <a:pt x="123" y="870"/>
                      <a:pt x="242" y="1069"/>
                    </a:cubicBezTo>
                    <a:cubicBezTo>
                      <a:pt x="322" y="1111"/>
                      <a:pt x="364" y="1150"/>
                      <a:pt x="445" y="1150"/>
                    </a:cubicBezTo>
                    <a:cubicBezTo>
                      <a:pt x="483" y="1150"/>
                      <a:pt x="564" y="1150"/>
                      <a:pt x="606" y="1111"/>
                    </a:cubicBezTo>
                    <a:cubicBezTo>
                      <a:pt x="686" y="1069"/>
                      <a:pt x="725" y="908"/>
                      <a:pt x="644" y="789"/>
                    </a:cubicBezTo>
                    <a:cubicBezTo>
                      <a:pt x="644" y="789"/>
                      <a:pt x="525" y="586"/>
                      <a:pt x="644" y="387"/>
                    </a:cubicBezTo>
                    <a:cubicBezTo>
                      <a:pt x="725" y="265"/>
                      <a:pt x="686" y="104"/>
                      <a:pt x="606" y="23"/>
                    </a:cubicBezTo>
                    <a:cubicBezTo>
                      <a:pt x="561" y="9"/>
                      <a:pt x="512" y="0"/>
                      <a:pt x="465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605;p37">
                <a:extLst>
                  <a:ext uri="{FF2B5EF4-FFF2-40B4-BE49-F238E27FC236}">
                    <a16:creationId xmlns:a16="http://schemas.microsoft.com/office/drawing/2014/main" id="{1C3166FB-B582-F34E-8DF6-8AB60E1D42A1}"/>
                  </a:ext>
                </a:extLst>
              </p:cNvPr>
              <p:cNvSpPr/>
              <p:nvPr/>
            </p:nvSpPr>
            <p:spPr>
              <a:xfrm>
                <a:off x="6248425" y="3641675"/>
                <a:ext cx="744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1989" extrusionOk="0">
                    <a:moveTo>
                      <a:pt x="2687" y="1"/>
                    </a:moveTo>
                    <a:cubicBezTo>
                      <a:pt x="2600" y="1"/>
                      <a:pt x="2524" y="45"/>
                      <a:pt x="2495" y="137"/>
                    </a:cubicBezTo>
                    <a:cubicBezTo>
                      <a:pt x="2495" y="137"/>
                      <a:pt x="2292" y="540"/>
                      <a:pt x="1770" y="578"/>
                    </a:cubicBezTo>
                    <a:cubicBezTo>
                      <a:pt x="682" y="578"/>
                      <a:pt x="80" y="1586"/>
                      <a:pt x="80" y="1624"/>
                    </a:cubicBezTo>
                    <a:cubicBezTo>
                      <a:pt x="0" y="1747"/>
                      <a:pt x="39" y="1866"/>
                      <a:pt x="161" y="1946"/>
                    </a:cubicBezTo>
                    <a:cubicBezTo>
                      <a:pt x="200" y="1946"/>
                      <a:pt x="241" y="1988"/>
                      <a:pt x="280" y="1988"/>
                    </a:cubicBezTo>
                    <a:cubicBezTo>
                      <a:pt x="361" y="1988"/>
                      <a:pt x="441" y="1946"/>
                      <a:pt x="483" y="1866"/>
                    </a:cubicBezTo>
                    <a:cubicBezTo>
                      <a:pt x="483" y="1866"/>
                      <a:pt x="924" y="1022"/>
                      <a:pt x="1770" y="1022"/>
                    </a:cubicBezTo>
                    <a:cubicBezTo>
                      <a:pt x="2575" y="1022"/>
                      <a:pt x="2897" y="337"/>
                      <a:pt x="2897" y="337"/>
                    </a:cubicBezTo>
                    <a:cubicBezTo>
                      <a:pt x="2977" y="218"/>
                      <a:pt x="2897" y="57"/>
                      <a:pt x="2775" y="15"/>
                    </a:cubicBezTo>
                    <a:cubicBezTo>
                      <a:pt x="2745" y="5"/>
                      <a:pt x="2716" y="1"/>
                      <a:pt x="2687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606;p37">
                <a:extLst>
                  <a:ext uri="{FF2B5EF4-FFF2-40B4-BE49-F238E27FC236}">
                    <a16:creationId xmlns:a16="http://schemas.microsoft.com/office/drawing/2014/main" id="{A6F30DAB-D605-F7B3-78D2-43F8F309EDBA}"/>
                  </a:ext>
                </a:extLst>
              </p:cNvPr>
              <p:cNvSpPr/>
              <p:nvPr/>
            </p:nvSpPr>
            <p:spPr>
              <a:xfrm>
                <a:off x="6267475" y="3661200"/>
                <a:ext cx="24175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27" extrusionOk="0">
                    <a:moveTo>
                      <a:pt x="204" y="0"/>
                    </a:moveTo>
                    <a:cubicBezTo>
                      <a:pt x="81" y="0"/>
                      <a:pt x="1" y="119"/>
                      <a:pt x="1" y="280"/>
                    </a:cubicBezTo>
                    <a:cubicBezTo>
                      <a:pt x="81" y="843"/>
                      <a:pt x="564" y="1085"/>
                      <a:pt x="564" y="1127"/>
                    </a:cubicBezTo>
                    <a:lnTo>
                      <a:pt x="687" y="1127"/>
                    </a:lnTo>
                    <a:cubicBezTo>
                      <a:pt x="767" y="1127"/>
                      <a:pt x="847" y="1085"/>
                      <a:pt x="886" y="1004"/>
                    </a:cubicBezTo>
                    <a:cubicBezTo>
                      <a:pt x="967" y="885"/>
                      <a:pt x="928" y="724"/>
                      <a:pt x="806" y="682"/>
                    </a:cubicBezTo>
                    <a:cubicBezTo>
                      <a:pt x="806" y="682"/>
                      <a:pt x="526" y="522"/>
                      <a:pt x="484" y="200"/>
                    </a:cubicBezTo>
                    <a:cubicBezTo>
                      <a:pt x="445" y="81"/>
                      <a:pt x="323" y="0"/>
                      <a:pt x="20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607;p37">
                <a:extLst>
                  <a:ext uri="{FF2B5EF4-FFF2-40B4-BE49-F238E27FC236}">
                    <a16:creationId xmlns:a16="http://schemas.microsoft.com/office/drawing/2014/main" id="{910A1188-7E46-A924-2C74-E3FBBFD40BCD}"/>
                  </a:ext>
                </a:extLst>
              </p:cNvPr>
              <p:cNvSpPr/>
              <p:nvPr/>
            </p:nvSpPr>
            <p:spPr>
              <a:xfrm>
                <a:off x="6282625" y="3640850"/>
                <a:ext cx="1610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56" extrusionOk="0">
                    <a:moveTo>
                      <a:pt x="272" y="1"/>
                    </a:moveTo>
                    <a:cubicBezTo>
                      <a:pt x="169" y="1"/>
                      <a:pt x="81" y="106"/>
                      <a:pt x="81" y="209"/>
                    </a:cubicBezTo>
                    <a:cubicBezTo>
                      <a:pt x="39" y="289"/>
                      <a:pt x="0" y="734"/>
                      <a:pt x="200" y="975"/>
                    </a:cubicBezTo>
                    <a:cubicBezTo>
                      <a:pt x="241" y="1055"/>
                      <a:pt x="322" y="1055"/>
                      <a:pt x="402" y="1055"/>
                    </a:cubicBezTo>
                    <a:cubicBezTo>
                      <a:pt x="441" y="1055"/>
                      <a:pt x="483" y="1055"/>
                      <a:pt x="522" y="1014"/>
                    </a:cubicBezTo>
                    <a:cubicBezTo>
                      <a:pt x="644" y="933"/>
                      <a:pt x="644" y="772"/>
                      <a:pt x="563" y="692"/>
                    </a:cubicBezTo>
                    <a:cubicBezTo>
                      <a:pt x="522" y="611"/>
                      <a:pt x="522" y="412"/>
                      <a:pt x="522" y="251"/>
                    </a:cubicBezTo>
                    <a:cubicBezTo>
                      <a:pt x="563" y="128"/>
                      <a:pt x="441" y="9"/>
                      <a:pt x="322" y="9"/>
                    </a:cubicBezTo>
                    <a:cubicBezTo>
                      <a:pt x="305" y="4"/>
                      <a:pt x="288" y="1"/>
                      <a:pt x="272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608;p37">
                <a:extLst>
                  <a:ext uri="{FF2B5EF4-FFF2-40B4-BE49-F238E27FC236}">
                    <a16:creationId xmlns:a16="http://schemas.microsoft.com/office/drawing/2014/main" id="{8D5AAAF4-BD7D-5741-4AAC-4972100729A3}"/>
                  </a:ext>
                </a:extLst>
              </p:cNvPr>
              <p:cNvSpPr/>
              <p:nvPr/>
            </p:nvSpPr>
            <p:spPr>
              <a:xfrm>
                <a:off x="6381200" y="3784875"/>
                <a:ext cx="1147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630" extrusionOk="0">
                    <a:moveTo>
                      <a:pt x="2292" y="0"/>
                    </a:moveTo>
                    <a:cubicBezTo>
                      <a:pt x="1046" y="0"/>
                      <a:pt x="0" y="1047"/>
                      <a:pt x="0" y="2296"/>
                    </a:cubicBezTo>
                    <a:cubicBezTo>
                      <a:pt x="0" y="3583"/>
                      <a:pt x="1046" y="4629"/>
                      <a:pt x="2292" y="4629"/>
                    </a:cubicBezTo>
                    <a:cubicBezTo>
                      <a:pt x="3580" y="4629"/>
                      <a:pt x="4587" y="3583"/>
                      <a:pt x="4587" y="2296"/>
                    </a:cubicBezTo>
                    <a:cubicBezTo>
                      <a:pt x="4587" y="1047"/>
                      <a:pt x="3580" y="0"/>
                      <a:pt x="2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609;p37">
                <a:extLst>
                  <a:ext uri="{FF2B5EF4-FFF2-40B4-BE49-F238E27FC236}">
                    <a16:creationId xmlns:a16="http://schemas.microsoft.com/office/drawing/2014/main" id="{8B3375DA-3006-21A0-F2E5-4CA2C424E967}"/>
                  </a:ext>
                </a:extLst>
              </p:cNvPr>
              <p:cNvSpPr/>
              <p:nvPr/>
            </p:nvSpPr>
            <p:spPr>
              <a:xfrm>
                <a:off x="6428425" y="3784875"/>
                <a:ext cx="67475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630" extrusionOk="0">
                    <a:moveTo>
                      <a:pt x="403" y="0"/>
                    </a:moveTo>
                    <a:cubicBezTo>
                      <a:pt x="284" y="0"/>
                      <a:pt x="162" y="42"/>
                      <a:pt x="1" y="42"/>
                    </a:cubicBezTo>
                    <a:cubicBezTo>
                      <a:pt x="1089" y="242"/>
                      <a:pt x="1932" y="1169"/>
                      <a:pt x="1932" y="2296"/>
                    </a:cubicBezTo>
                    <a:cubicBezTo>
                      <a:pt x="1932" y="3461"/>
                      <a:pt x="1089" y="4388"/>
                      <a:pt x="1" y="4587"/>
                    </a:cubicBezTo>
                    <a:cubicBezTo>
                      <a:pt x="162" y="4587"/>
                      <a:pt x="284" y="4629"/>
                      <a:pt x="403" y="4629"/>
                    </a:cubicBezTo>
                    <a:cubicBezTo>
                      <a:pt x="1691" y="4629"/>
                      <a:pt x="2698" y="3583"/>
                      <a:pt x="2698" y="2296"/>
                    </a:cubicBezTo>
                    <a:cubicBezTo>
                      <a:pt x="2698" y="1047"/>
                      <a:pt x="1691" y="0"/>
                      <a:pt x="40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610;p37">
                <a:extLst>
                  <a:ext uri="{FF2B5EF4-FFF2-40B4-BE49-F238E27FC236}">
                    <a16:creationId xmlns:a16="http://schemas.microsoft.com/office/drawing/2014/main" id="{FC84903B-8641-8CA7-E0C1-BE6954FF9B6B}"/>
                  </a:ext>
                </a:extLst>
              </p:cNvPr>
              <p:cNvSpPr/>
              <p:nvPr/>
            </p:nvSpPr>
            <p:spPr>
              <a:xfrm>
                <a:off x="6405325" y="3809025"/>
                <a:ext cx="67400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698" extrusionOk="0">
                    <a:moveTo>
                      <a:pt x="967" y="0"/>
                    </a:moveTo>
                    <a:cubicBezTo>
                      <a:pt x="886" y="0"/>
                      <a:pt x="806" y="42"/>
                      <a:pt x="806" y="122"/>
                    </a:cubicBezTo>
                    <a:lnTo>
                      <a:pt x="806" y="686"/>
                    </a:lnTo>
                    <a:cubicBezTo>
                      <a:pt x="806" y="766"/>
                      <a:pt x="764" y="847"/>
                      <a:pt x="683" y="847"/>
                    </a:cubicBezTo>
                    <a:lnTo>
                      <a:pt x="120" y="847"/>
                    </a:lnTo>
                    <a:cubicBezTo>
                      <a:pt x="39" y="847"/>
                      <a:pt x="1" y="885"/>
                      <a:pt x="1" y="966"/>
                    </a:cubicBezTo>
                    <a:lnTo>
                      <a:pt x="1" y="1732"/>
                    </a:lnTo>
                    <a:cubicBezTo>
                      <a:pt x="1" y="1812"/>
                      <a:pt x="39" y="1851"/>
                      <a:pt x="120" y="1851"/>
                    </a:cubicBezTo>
                    <a:lnTo>
                      <a:pt x="683" y="1851"/>
                    </a:lnTo>
                    <a:cubicBezTo>
                      <a:pt x="764" y="1851"/>
                      <a:pt x="806" y="1931"/>
                      <a:pt x="806" y="2012"/>
                    </a:cubicBezTo>
                    <a:lnTo>
                      <a:pt x="806" y="2575"/>
                    </a:lnTo>
                    <a:cubicBezTo>
                      <a:pt x="806" y="2656"/>
                      <a:pt x="886" y="2698"/>
                      <a:pt x="967" y="2698"/>
                    </a:cubicBezTo>
                    <a:lnTo>
                      <a:pt x="1729" y="2698"/>
                    </a:lnTo>
                    <a:cubicBezTo>
                      <a:pt x="1771" y="2698"/>
                      <a:pt x="1852" y="2656"/>
                      <a:pt x="1852" y="2575"/>
                    </a:cubicBezTo>
                    <a:lnTo>
                      <a:pt x="1852" y="2012"/>
                    </a:lnTo>
                    <a:cubicBezTo>
                      <a:pt x="1852" y="1931"/>
                      <a:pt x="1890" y="1851"/>
                      <a:pt x="1971" y="1851"/>
                    </a:cubicBezTo>
                    <a:lnTo>
                      <a:pt x="2534" y="1851"/>
                    </a:lnTo>
                    <a:cubicBezTo>
                      <a:pt x="2615" y="1851"/>
                      <a:pt x="2695" y="1812"/>
                      <a:pt x="2695" y="1732"/>
                    </a:cubicBezTo>
                    <a:lnTo>
                      <a:pt x="2695" y="966"/>
                    </a:lnTo>
                    <a:cubicBezTo>
                      <a:pt x="2695" y="885"/>
                      <a:pt x="2615" y="847"/>
                      <a:pt x="2534" y="847"/>
                    </a:cubicBezTo>
                    <a:lnTo>
                      <a:pt x="1971" y="847"/>
                    </a:lnTo>
                    <a:cubicBezTo>
                      <a:pt x="1890" y="847"/>
                      <a:pt x="1852" y="766"/>
                      <a:pt x="1852" y="686"/>
                    </a:cubicBezTo>
                    <a:lnTo>
                      <a:pt x="1852" y="122"/>
                    </a:lnTo>
                    <a:cubicBezTo>
                      <a:pt x="1852" y="42"/>
                      <a:pt x="1771" y="0"/>
                      <a:pt x="1729" y="0"/>
                    </a:cubicBezTo>
                    <a:close/>
                  </a:path>
                </a:pathLst>
              </a:custGeom>
              <a:solidFill>
                <a:srgbClr val="D6FA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6" name="Google Shape;1873;p51">
            <a:extLst>
              <a:ext uri="{FF2B5EF4-FFF2-40B4-BE49-F238E27FC236}">
                <a16:creationId xmlns:a16="http://schemas.microsoft.com/office/drawing/2014/main" id="{A2995C96-8BCA-7E63-A55E-C1E665ADC597}"/>
              </a:ext>
            </a:extLst>
          </p:cNvPr>
          <p:cNvSpPr txBox="1">
            <a:spLocks/>
          </p:cNvSpPr>
          <p:nvPr/>
        </p:nvSpPr>
        <p:spPr>
          <a:xfrm>
            <a:off x="1837113" y="4164517"/>
            <a:ext cx="269386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sz="12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참고자료</a:t>
            </a:r>
            <a:r>
              <a:rPr lang="en-US" altLang="ko-KR" sz="12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(Reference)</a:t>
            </a:r>
            <a:endParaRPr lang="en-US" sz="1200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77" name="Google Shape;1874;p51">
            <a:extLst>
              <a:ext uri="{FF2B5EF4-FFF2-40B4-BE49-F238E27FC236}">
                <a16:creationId xmlns:a16="http://schemas.microsoft.com/office/drawing/2014/main" id="{D5BE66D1-FF43-F22B-71C2-B8965D4EC18C}"/>
              </a:ext>
            </a:extLst>
          </p:cNvPr>
          <p:cNvSpPr txBox="1">
            <a:spLocks/>
          </p:cNvSpPr>
          <p:nvPr/>
        </p:nvSpPr>
        <p:spPr>
          <a:xfrm>
            <a:off x="1837113" y="4515516"/>
            <a:ext cx="5659110" cy="62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대한고혈압학회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2021 Fact Sheet</a:t>
            </a:r>
          </a:p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질병관리본부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2019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국민건강영양조사</a:t>
            </a:r>
            <a:endParaRPr lang="en-US" altLang="ko-KR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대한의학회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&amp;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질병관리본부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2016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나와 가족을 위한 고혈압 예방과 관리 정보</a:t>
            </a:r>
            <a:endParaRPr lang="en-US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78" name="Google Shape;1873;p51">
            <a:extLst>
              <a:ext uri="{FF2B5EF4-FFF2-40B4-BE49-F238E27FC236}">
                <a16:creationId xmlns:a16="http://schemas.microsoft.com/office/drawing/2014/main" id="{DD147F0B-590C-F779-688A-433AFFFE4C6F}"/>
              </a:ext>
            </a:extLst>
          </p:cNvPr>
          <p:cNvSpPr txBox="1">
            <a:spLocks/>
          </p:cNvSpPr>
          <p:nvPr/>
        </p:nvSpPr>
        <p:spPr>
          <a:xfrm>
            <a:off x="997999" y="3063822"/>
            <a:ext cx="269386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고혈압의 종류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79" name="Google Shape;1874;p51">
            <a:extLst>
              <a:ext uri="{FF2B5EF4-FFF2-40B4-BE49-F238E27FC236}">
                <a16:creationId xmlns:a16="http://schemas.microsoft.com/office/drawing/2014/main" id="{1A10B93D-3533-2581-6D1B-9C2E5B069691}"/>
              </a:ext>
            </a:extLst>
          </p:cNvPr>
          <p:cNvSpPr txBox="1">
            <a:spLocks/>
          </p:cNvSpPr>
          <p:nvPr/>
        </p:nvSpPr>
        <p:spPr>
          <a:xfrm>
            <a:off x="997999" y="3414822"/>
            <a:ext cx="5659110" cy="69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본태성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고혈압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환자의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95%,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뚜렷한 원인이 밝혀지지 않은 고혈압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 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위험요인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고령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성별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가족력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당뇨병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2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고지혈증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흡연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폭음 등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..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이차성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고혈압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특정 원인 질환에 의한 고혈압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수술 및 약물로 완치가능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80" name="Google Shape;1877;p51">
            <a:extLst>
              <a:ext uri="{FF2B5EF4-FFF2-40B4-BE49-F238E27FC236}">
                <a16:creationId xmlns:a16="http://schemas.microsoft.com/office/drawing/2014/main" id="{8A461021-897A-4F75-5639-F3F89BE3C0AC}"/>
              </a:ext>
            </a:extLst>
          </p:cNvPr>
          <p:cNvSpPr/>
          <p:nvPr/>
        </p:nvSpPr>
        <p:spPr>
          <a:xfrm>
            <a:off x="818696" y="3063822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DAE2A4-42CF-78EA-99D8-B7EC33122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52" y="3083343"/>
            <a:ext cx="3685785" cy="5979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555AB5-F2BB-31C8-8F63-EB797882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053" y="1157547"/>
            <a:ext cx="3685785" cy="631409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MODELING(tuning) - </a:t>
            </a:r>
            <a:r>
              <a:rPr lang="en-US" dirty="0" err="1"/>
              <a:t>GridSearchCV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873;p51">
            <a:extLst>
              <a:ext uri="{FF2B5EF4-FFF2-40B4-BE49-F238E27FC236}">
                <a16:creationId xmlns:a16="http://schemas.microsoft.com/office/drawing/2014/main" id="{A745B4BE-90CA-58FC-C6C0-8BFD7F2DFC73}"/>
              </a:ext>
            </a:extLst>
          </p:cNvPr>
          <p:cNvSpPr txBox="1">
            <a:spLocks/>
          </p:cNvSpPr>
          <p:nvPr/>
        </p:nvSpPr>
        <p:spPr>
          <a:xfrm>
            <a:off x="1025534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XG Boost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0" name="Google Shape;1874;p51">
            <a:extLst>
              <a:ext uri="{FF2B5EF4-FFF2-40B4-BE49-F238E27FC236}">
                <a16:creationId xmlns:a16="http://schemas.microsoft.com/office/drawing/2014/main" id="{EFC000C6-A862-1E04-54DC-3B5F218E161F}"/>
              </a:ext>
            </a:extLst>
          </p:cNvPr>
          <p:cNvSpPr txBox="1">
            <a:spLocks/>
          </p:cNvSpPr>
          <p:nvPr/>
        </p:nvSpPr>
        <p:spPr>
          <a:xfrm>
            <a:off x="1025537" y="1629679"/>
            <a:ext cx="2527360" cy="167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628650" lvl="1" indent="-171450"/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objective=‘</a:t>
            </a:r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binary:logistic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’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eval_metric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=‘</a:t>
            </a:r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auc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’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random_state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=42</a:t>
            </a:r>
          </a:p>
          <a:p>
            <a:pPr marL="628650" lvl="1" indent="-171450"/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n_jobs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=-1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GridSearchCV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CV=5</a:t>
            </a:r>
          </a:p>
          <a:p>
            <a:pPr marL="628650" lvl="1" indent="-171450"/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scoring=‘</a:t>
            </a:r>
            <a:r>
              <a:rPr lang="en-US" altLang="ko-KR" sz="8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roc_auc</a:t>
            </a:r>
            <a:r>
              <a:rPr lang="en-US" altLang="ko-KR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’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846231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64826AD-E975-EA9B-3E25-3EDAA94C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33" y="1543455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유럽기 - 위키백과, 우리 모두의 백과사전">
            <a:extLst>
              <a:ext uri="{FF2B5EF4-FFF2-40B4-BE49-F238E27FC236}">
                <a16:creationId xmlns:a16="http://schemas.microsoft.com/office/drawing/2014/main" id="{40B0C7E5-AA7C-6599-9591-71324BF7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06" y="3424253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/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9FF84F-1CB2-AD40-76D9-437E8073DB90}"/>
              </a:ext>
            </a:extLst>
          </p:cNvPr>
          <p:cNvSpPr/>
          <p:nvPr/>
        </p:nvSpPr>
        <p:spPr>
          <a:xfrm>
            <a:off x="735354" y="1164152"/>
            <a:ext cx="2870377" cy="34598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0B43C2-21D7-B61F-6C44-A9F33B05C3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2354" y="3432897"/>
            <a:ext cx="1753080" cy="11475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86ED49-3189-90AA-0F84-E4AAF40B0C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0052" y="1835503"/>
            <a:ext cx="2870377" cy="8279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CC69565-04CD-33B3-AA2E-BFAA6CA3FA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0051" y="3750326"/>
            <a:ext cx="2870377" cy="8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23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MODEL(default) - COMPARING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66668" y="1134138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55791" y="1019613"/>
            <a:ext cx="2878838" cy="1166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336244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873;p51">
            <a:extLst>
              <a:ext uri="{FF2B5EF4-FFF2-40B4-BE49-F238E27FC236}">
                <a16:creationId xmlns:a16="http://schemas.microsoft.com/office/drawing/2014/main" id="{D8CE47E7-CD85-E410-1113-8F40134A5862}"/>
              </a:ext>
            </a:extLst>
          </p:cNvPr>
          <p:cNvSpPr txBox="1">
            <a:spLocks/>
          </p:cNvSpPr>
          <p:nvPr/>
        </p:nvSpPr>
        <p:spPr>
          <a:xfrm>
            <a:off x="445971" y="1134138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Models (Tuning)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7" name="Google Shape;1874;p51">
            <a:extLst>
              <a:ext uri="{FF2B5EF4-FFF2-40B4-BE49-F238E27FC236}">
                <a16:creationId xmlns:a16="http://schemas.microsoft.com/office/drawing/2014/main" id="{1305076C-6384-348C-C95A-07E4392F47D1}"/>
              </a:ext>
            </a:extLst>
          </p:cNvPr>
          <p:cNvSpPr txBox="1">
            <a:spLocks/>
          </p:cNvSpPr>
          <p:nvPr/>
        </p:nvSpPr>
        <p:spPr>
          <a:xfrm>
            <a:off x="445974" y="1485138"/>
            <a:ext cx="2527360" cy="70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Logistic Regression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Random Forest</a:t>
            </a: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XG Boost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33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AABEE272-3893-93D6-59AD-A31F79D7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07" y="2340463"/>
            <a:ext cx="908141" cy="60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유럽기 - 위키백과, 우리 모두의 백과사전">
            <a:extLst>
              <a:ext uri="{FF2B5EF4-FFF2-40B4-BE49-F238E27FC236}">
                <a16:creationId xmlns:a16="http://schemas.microsoft.com/office/drawing/2014/main" id="{30545216-568B-B34F-1A1F-5A7C98B0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35" y="3069889"/>
            <a:ext cx="902813" cy="60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153DFD-7551-0CFB-9492-C05A9CAB43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195" y="2262539"/>
            <a:ext cx="2901785" cy="695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69870B-4EC0-CEC2-3779-AC9087C96D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4075" y="1236296"/>
            <a:ext cx="2352160" cy="1706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F17C58-8B57-627F-E100-6BE25DD081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8289" y="1236296"/>
            <a:ext cx="2352160" cy="17060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2AD936-BE7F-CF90-93BE-2C3F0088F6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03" y="3069889"/>
            <a:ext cx="2870377" cy="6623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F5B2A35-9102-E05A-B6DF-772EB7F241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4075" y="3069889"/>
            <a:ext cx="2352160" cy="17060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F91E295-198B-A594-B669-F5A652E6CC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8289" y="3069889"/>
            <a:ext cx="2352160" cy="1706042"/>
          </a:xfrm>
          <a:prstGeom prst="rect">
            <a:avLst/>
          </a:prstGeom>
        </p:spPr>
      </p:pic>
      <p:sp>
        <p:nvSpPr>
          <p:cNvPr id="25" name="Google Shape;1877;p51">
            <a:extLst>
              <a:ext uri="{FF2B5EF4-FFF2-40B4-BE49-F238E27FC236}">
                <a16:creationId xmlns:a16="http://schemas.microsoft.com/office/drawing/2014/main" id="{328CD8D3-443F-A90C-4ABF-F463CA6D59B1}"/>
              </a:ext>
            </a:extLst>
          </p:cNvPr>
          <p:cNvSpPr/>
          <p:nvPr/>
        </p:nvSpPr>
        <p:spPr>
          <a:xfrm>
            <a:off x="272019" y="3922518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309AF8-C6FC-92DB-A951-CD944A1A2DE7}"/>
              </a:ext>
            </a:extLst>
          </p:cNvPr>
          <p:cNvSpPr/>
          <p:nvPr/>
        </p:nvSpPr>
        <p:spPr>
          <a:xfrm>
            <a:off x="161142" y="3807993"/>
            <a:ext cx="2878838" cy="9679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Google Shape;1873;p51">
            <a:extLst>
              <a:ext uri="{FF2B5EF4-FFF2-40B4-BE49-F238E27FC236}">
                <a16:creationId xmlns:a16="http://schemas.microsoft.com/office/drawing/2014/main" id="{25DD1253-E8DA-8C01-AA71-BF4127F5F0A1}"/>
              </a:ext>
            </a:extLst>
          </p:cNvPr>
          <p:cNvSpPr txBox="1">
            <a:spLocks/>
          </p:cNvSpPr>
          <p:nvPr/>
        </p:nvSpPr>
        <p:spPr>
          <a:xfrm>
            <a:off x="451322" y="3922518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FINAL MODEL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28" name="Google Shape;1874;p51">
            <a:extLst>
              <a:ext uri="{FF2B5EF4-FFF2-40B4-BE49-F238E27FC236}">
                <a16:creationId xmlns:a16="http://schemas.microsoft.com/office/drawing/2014/main" id="{4AE5627F-AB88-7586-A005-0C617DC6E7C3}"/>
              </a:ext>
            </a:extLst>
          </p:cNvPr>
          <p:cNvSpPr txBox="1">
            <a:spLocks/>
          </p:cNvSpPr>
          <p:nvPr/>
        </p:nvSpPr>
        <p:spPr>
          <a:xfrm>
            <a:off x="451325" y="4273518"/>
            <a:ext cx="2527360" cy="37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XG Boost (Tuned)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29" name="Google Shape;2346;p56">
            <a:extLst>
              <a:ext uri="{FF2B5EF4-FFF2-40B4-BE49-F238E27FC236}">
                <a16:creationId xmlns:a16="http://schemas.microsoft.com/office/drawing/2014/main" id="{BFD83A91-8C1D-F065-3EA4-22D3F5B8B2E0}"/>
              </a:ext>
            </a:extLst>
          </p:cNvPr>
          <p:cNvGrpSpPr/>
          <p:nvPr/>
        </p:nvGrpSpPr>
        <p:grpSpPr>
          <a:xfrm>
            <a:off x="2442971" y="1532565"/>
            <a:ext cx="563790" cy="594655"/>
            <a:chOff x="3230700" y="4846150"/>
            <a:chExt cx="367150" cy="387250"/>
          </a:xfrm>
        </p:grpSpPr>
        <p:sp>
          <p:nvSpPr>
            <p:cNvPr id="31" name="Google Shape;2347;p56">
              <a:extLst>
                <a:ext uri="{FF2B5EF4-FFF2-40B4-BE49-F238E27FC236}">
                  <a16:creationId xmlns:a16="http://schemas.microsoft.com/office/drawing/2014/main" id="{AE7517F8-5240-F81A-D0C7-35126A2D08F4}"/>
                </a:ext>
              </a:extLst>
            </p:cNvPr>
            <p:cNvSpPr/>
            <p:nvPr/>
          </p:nvSpPr>
          <p:spPr>
            <a:xfrm>
              <a:off x="3230700" y="4865200"/>
              <a:ext cx="284675" cy="368200"/>
            </a:xfrm>
            <a:custGeom>
              <a:avLst/>
              <a:gdLst/>
              <a:ahLst/>
              <a:cxnLst/>
              <a:rect l="l" t="t" r="r" b="b"/>
              <a:pathLst>
                <a:path w="11387" h="14728" extrusionOk="0">
                  <a:moveTo>
                    <a:pt x="683" y="1"/>
                  </a:moveTo>
                  <a:cubicBezTo>
                    <a:pt x="323" y="1"/>
                    <a:pt x="1" y="323"/>
                    <a:pt x="1" y="725"/>
                  </a:cubicBezTo>
                  <a:lnTo>
                    <a:pt x="1" y="14045"/>
                  </a:lnTo>
                  <a:cubicBezTo>
                    <a:pt x="1" y="14447"/>
                    <a:pt x="323" y="14727"/>
                    <a:pt x="683" y="14727"/>
                  </a:cubicBezTo>
                  <a:lnTo>
                    <a:pt x="10662" y="14727"/>
                  </a:lnTo>
                  <a:cubicBezTo>
                    <a:pt x="11064" y="14727"/>
                    <a:pt x="11386" y="14447"/>
                    <a:pt x="11386" y="14045"/>
                  </a:cubicBezTo>
                  <a:lnTo>
                    <a:pt x="11386" y="725"/>
                  </a:lnTo>
                  <a:cubicBezTo>
                    <a:pt x="11386" y="323"/>
                    <a:pt x="11064" y="1"/>
                    <a:pt x="10662" y="1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48;p56">
              <a:extLst>
                <a:ext uri="{FF2B5EF4-FFF2-40B4-BE49-F238E27FC236}">
                  <a16:creationId xmlns:a16="http://schemas.microsoft.com/office/drawing/2014/main" id="{A8939EB2-6797-BBDA-1B77-718F2E9E17A5}"/>
                </a:ext>
              </a:extLst>
            </p:cNvPr>
            <p:cNvSpPr/>
            <p:nvPr/>
          </p:nvSpPr>
          <p:spPr>
            <a:xfrm>
              <a:off x="3482175" y="4865200"/>
              <a:ext cx="33200" cy="368200"/>
            </a:xfrm>
            <a:custGeom>
              <a:avLst/>
              <a:gdLst/>
              <a:ahLst/>
              <a:cxnLst/>
              <a:rect l="l" t="t" r="r" b="b"/>
              <a:pathLst>
                <a:path w="1328" h="14728" extrusionOk="0">
                  <a:moveTo>
                    <a:pt x="1" y="1"/>
                  </a:moveTo>
                  <a:cubicBezTo>
                    <a:pt x="403" y="1"/>
                    <a:pt x="683" y="323"/>
                    <a:pt x="683" y="725"/>
                  </a:cubicBezTo>
                  <a:lnTo>
                    <a:pt x="683" y="14045"/>
                  </a:lnTo>
                  <a:cubicBezTo>
                    <a:pt x="683" y="14447"/>
                    <a:pt x="403" y="14727"/>
                    <a:pt x="1" y="14727"/>
                  </a:cubicBezTo>
                  <a:lnTo>
                    <a:pt x="603" y="14727"/>
                  </a:lnTo>
                  <a:cubicBezTo>
                    <a:pt x="1005" y="14727"/>
                    <a:pt x="1327" y="14447"/>
                    <a:pt x="1327" y="14045"/>
                  </a:cubicBezTo>
                  <a:lnTo>
                    <a:pt x="1327" y="725"/>
                  </a:lnTo>
                  <a:cubicBezTo>
                    <a:pt x="1327" y="323"/>
                    <a:pt x="1005" y="1"/>
                    <a:pt x="60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49;p56">
              <a:extLst>
                <a:ext uri="{FF2B5EF4-FFF2-40B4-BE49-F238E27FC236}">
                  <a16:creationId xmlns:a16="http://schemas.microsoft.com/office/drawing/2014/main" id="{B2167595-D82F-EAE3-64A3-E616C0F28785}"/>
                </a:ext>
              </a:extLst>
            </p:cNvPr>
            <p:cNvSpPr/>
            <p:nvPr/>
          </p:nvSpPr>
          <p:spPr>
            <a:xfrm>
              <a:off x="3261850" y="4910525"/>
              <a:ext cx="222375" cy="291725"/>
            </a:xfrm>
            <a:custGeom>
              <a:avLst/>
              <a:gdLst/>
              <a:ahLst/>
              <a:cxnLst/>
              <a:rect l="l" t="t" r="r" b="b"/>
              <a:pathLst>
                <a:path w="8895" h="11669" extrusionOk="0">
                  <a:moveTo>
                    <a:pt x="322" y="0"/>
                  </a:moveTo>
                  <a:cubicBezTo>
                    <a:pt x="162" y="0"/>
                    <a:pt x="1" y="161"/>
                    <a:pt x="1" y="322"/>
                  </a:cubicBezTo>
                  <a:lnTo>
                    <a:pt x="1" y="11347"/>
                  </a:lnTo>
                  <a:cubicBezTo>
                    <a:pt x="1" y="11546"/>
                    <a:pt x="162" y="11669"/>
                    <a:pt x="322" y="11669"/>
                  </a:cubicBezTo>
                  <a:lnTo>
                    <a:pt x="8572" y="11669"/>
                  </a:lnTo>
                  <a:cubicBezTo>
                    <a:pt x="8733" y="11669"/>
                    <a:pt x="8894" y="11546"/>
                    <a:pt x="8894" y="11347"/>
                  </a:cubicBezTo>
                  <a:lnTo>
                    <a:pt x="8894" y="322"/>
                  </a:lnTo>
                  <a:cubicBezTo>
                    <a:pt x="8894" y="161"/>
                    <a:pt x="8733" y="0"/>
                    <a:pt x="8572" y="0"/>
                  </a:cubicBezTo>
                  <a:close/>
                </a:path>
              </a:pathLst>
            </a:custGeom>
            <a:solidFill>
              <a:srgbClr val="D6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50;p56">
              <a:extLst>
                <a:ext uri="{FF2B5EF4-FFF2-40B4-BE49-F238E27FC236}">
                  <a16:creationId xmlns:a16="http://schemas.microsoft.com/office/drawing/2014/main" id="{7B03206C-E33C-FFA8-F0F1-2723BBFA60CE}"/>
                </a:ext>
              </a:extLst>
            </p:cNvPr>
            <p:cNvSpPr/>
            <p:nvPr/>
          </p:nvSpPr>
          <p:spPr>
            <a:xfrm>
              <a:off x="3462075" y="4910525"/>
              <a:ext cx="22150" cy="291725"/>
            </a:xfrm>
            <a:custGeom>
              <a:avLst/>
              <a:gdLst/>
              <a:ahLst/>
              <a:cxnLst/>
              <a:rect l="l" t="t" r="r" b="b"/>
              <a:pathLst>
                <a:path w="886" h="11669" extrusionOk="0">
                  <a:moveTo>
                    <a:pt x="0" y="0"/>
                  </a:moveTo>
                  <a:cubicBezTo>
                    <a:pt x="161" y="0"/>
                    <a:pt x="322" y="161"/>
                    <a:pt x="322" y="322"/>
                  </a:cubicBezTo>
                  <a:lnTo>
                    <a:pt x="322" y="11347"/>
                  </a:lnTo>
                  <a:cubicBezTo>
                    <a:pt x="322" y="11546"/>
                    <a:pt x="161" y="11669"/>
                    <a:pt x="0" y="11669"/>
                  </a:cubicBezTo>
                  <a:lnTo>
                    <a:pt x="563" y="11669"/>
                  </a:lnTo>
                  <a:cubicBezTo>
                    <a:pt x="724" y="11669"/>
                    <a:pt x="885" y="11546"/>
                    <a:pt x="885" y="11347"/>
                  </a:cubicBezTo>
                  <a:lnTo>
                    <a:pt x="885" y="322"/>
                  </a:lnTo>
                  <a:cubicBezTo>
                    <a:pt x="885" y="161"/>
                    <a:pt x="724" y="0"/>
                    <a:pt x="563" y="0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51;p56">
              <a:extLst>
                <a:ext uri="{FF2B5EF4-FFF2-40B4-BE49-F238E27FC236}">
                  <a16:creationId xmlns:a16="http://schemas.microsoft.com/office/drawing/2014/main" id="{873E43C9-A613-0447-AD8D-C04AEADAFCA8}"/>
                </a:ext>
              </a:extLst>
            </p:cNvPr>
            <p:cNvSpPr/>
            <p:nvPr/>
          </p:nvSpPr>
          <p:spPr>
            <a:xfrm>
              <a:off x="3313200" y="4846150"/>
              <a:ext cx="119675" cy="42250"/>
            </a:xfrm>
            <a:custGeom>
              <a:avLst/>
              <a:gdLst/>
              <a:ahLst/>
              <a:cxnLst/>
              <a:rect l="l" t="t" r="r" b="b"/>
              <a:pathLst>
                <a:path w="4787" h="1690" extrusionOk="0">
                  <a:moveTo>
                    <a:pt x="322" y="0"/>
                  </a:moveTo>
                  <a:cubicBezTo>
                    <a:pt x="119" y="0"/>
                    <a:pt x="0" y="119"/>
                    <a:pt x="0" y="280"/>
                  </a:cubicBezTo>
                  <a:lnTo>
                    <a:pt x="0" y="1407"/>
                  </a:lnTo>
                  <a:cubicBezTo>
                    <a:pt x="0" y="1568"/>
                    <a:pt x="119" y="1690"/>
                    <a:pt x="322" y="1690"/>
                  </a:cubicBezTo>
                  <a:lnTo>
                    <a:pt x="4465" y="1690"/>
                  </a:lnTo>
                  <a:cubicBezTo>
                    <a:pt x="4626" y="1690"/>
                    <a:pt x="4787" y="1568"/>
                    <a:pt x="4787" y="1407"/>
                  </a:cubicBezTo>
                  <a:lnTo>
                    <a:pt x="4787" y="280"/>
                  </a:lnTo>
                  <a:cubicBezTo>
                    <a:pt x="4787" y="119"/>
                    <a:pt x="4626" y="0"/>
                    <a:pt x="4465" y="0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52;p56">
              <a:extLst>
                <a:ext uri="{FF2B5EF4-FFF2-40B4-BE49-F238E27FC236}">
                  <a16:creationId xmlns:a16="http://schemas.microsoft.com/office/drawing/2014/main" id="{8E4A4226-E472-B568-1D55-6AF42E724356}"/>
                </a:ext>
              </a:extLst>
            </p:cNvPr>
            <p:cNvSpPr/>
            <p:nvPr/>
          </p:nvSpPr>
          <p:spPr>
            <a:xfrm>
              <a:off x="3410725" y="4846150"/>
              <a:ext cx="22150" cy="42250"/>
            </a:xfrm>
            <a:custGeom>
              <a:avLst/>
              <a:gdLst/>
              <a:ahLst/>
              <a:cxnLst/>
              <a:rect l="l" t="t" r="r" b="b"/>
              <a:pathLst>
                <a:path w="886" h="1690" extrusionOk="0">
                  <a:moveTo>
                    <a:pt x="1" y="0"/>
                  </a:moveTo>
                  <a:cubicBezTo>
                    <a:pt x="161" y="0"/>
                    <a:pt x="284" y="119"/>
                    <a:pt x="284" y="280"/>
                  </a:cubicBezTo>
                  <a:lnTo>
                    <a:pt x="284" y="1407"/>
                  </a:lnTo>
                  <a:cubicBezTo>
                    <a:pt x="284" y="1568"/>
                    <a:pt x="161" y="1690"/>
                    <a:pt x="1" y="1690"/>
                  </a:cubicBezTo>
                  <a:lnTo>
                    <a:pt x="564" y="1690"/>
                  </a:lnTo>
                  <a:cubicBezTo>
                    <a:pt x="725" y="1690"/>
                    <a:pt x="886" y="1568"/>
                    <a:pt x="886" y="1407"/>
                  </a:cubicBezTo>
                  <a:lnTo>
                    <a:pt x="886" y="280"/>
                  </a:lnTo>
                  <a:cubicBezTo>
                    <a:pt x="886" y="119"/>
                    <a:pt x="725" y="0"/>
                    <a:pt x="564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53;p56">
              <a:extLst>
                <a:ext uri="{FF2B5EF4-FFF2-40B4-BE49-F238E27FC236}">
                  <a16:creationId xmlns:a16="http://schemas.microsoft.com/office/drawing/2014/main" id="{682E3E5A-66B2-D063-62DA-2D84CADFFF97}"/>
                </a:ext>
              </a:extLst>
            </p:cNvPr>
            <p:cNvSpPr/>
            <p:nvPr/>
          </p:nvSpPr>
          <p:spPr>
            <a:xfrm>
              <a:off x="3287050" y="4935625"/>
              <a:ext cx="115650" cy="114700"/>
            </a:xfrm>
            <a:custGeom>
              <a:avLst/>
              <a:gdLst/>
              <a:ahLst/>
              <a:cxnLst/>
              <a:rect l="l" t="t" r="r" b="b"/>
              <a:pathLst>
                <a:path w="4626" h="4588" extrusionOk="0">
                  <a:moveTo>
                    <a:pt x="2334" y="0"/>
                  </a:moveTo>
                  <a:cubicBezTo>
                    <a:pt x="1046" y="0"/>
                    <a:pt x="0" y="1008"/>
                    <a:pt x="0" y="2296"/>
                  </a:cubicBezTo>
                  <a:cubicBezTo>
                    <a:pt x="0" y="3541"/>
                    <a:pt x="1046" y="4587"/>
                    <a:pt x="2334" y="4587"/>
                  </a:cubicBezTo>
                  <a:cubicBezTo>
                    <a:pt x="3579" y="4587"/>
                    <a:pt x="4626" y="3541"/>
                    <a:pt x="4626" y="2296"/>
                  </a:cubicBezTo>
                  <a:cubicBezTo>
                    <a:pt x="4626" y="1008"/>
                    <a:pt x="3579" y="0"/>
                    <a:pt x="2334" y="0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54;p56">
              <a:extLst>
                <a:ext uri="{FF2B5EF4-FFF2-40B4-BE49-F238E27FC236}">
                  <a16:creationId xmlns:a16="http://schemas.microsoft.com/office/drawing/2014/main" id="{A6489F62-63CC-C7AE-4CF5-092AAB446525}"/>
                </a:ext>
              </a:extLst>
            </p:cNvPr>
            <p:cNvSpPr/>
            <p:nvPr/>
          </p:nvSpPr>
          <p:spPr>
            <a:xfrm>
              <a:off x="3335325" y="4935625"/>
              <a:ext cx="67375" cy="114700"/>
            </a:xfrm>
            <a:custGeom>
              <a:avLst/>
              <a:gdLst/>
              <a:ahLst/>
              <a:cxnLst/>
              <a:rect l="l" t="t" r="r" b="b"/>
              <a:pathLst>
                <a:path w="2695" h="4588" extrusionOk="0">
                  <a:moveTo>
                    <a:pt x="0" y="0"/>
                  </a:moveTo>
                  <a:cubicBezTo>
                    <a:pt x="1085" y="203"/>
                    <a:pt x="1890" y="1169"/>
                    <a:pt x="1890" y="2296"/>
                  </a:cubicBezTo>
                  <a:cubicBezTo>
                    <a:pt x="1890" y="3422"/>
                    <a:pt x="1085" y="4388"/>
                    <a:pt x="0" y="4549"/>
                  </a:cubicBezTo>
                  <a:cubicBezTo>
                    <a:pt x="120" y="4587"/>
                    <a:pt x="242" y="4587"/>
                    <a:pt x="403" y="4587"/>
                  </a:cubicBezTo>
                  <a:cubicBezTo>
                    <a:pt x="1648" y="4587"/>
                    <a:pt x="2695" y="3541"/>
                    <a:pt x="2695" y="2296"/>
                  </a:cubicBezTo>
                  <a:cubicBezTo>
                    <a:pt x="2695" y="1008"/>
                    <a:pt x="1648" y="0"/>
                    <a:pt x="403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55;p56">
              <a:extLst>
                <a:ext uri="{FF2B5EF4-FFF2-40B4-BE49-F238E27FC236}">
                  <a16:creationId xmlns:a16="http://schemas.microsoft.com/office/drawing/2014/main" id="{D65057F4-C69D-7BD4-7BCF-03D6098A769B}"/>
                </a:ext>
              </a:extLst>
            </p:cNvPr>
            <p:cNvSpPr/>
            <p:nvPr/>
          </p:nvSpPr>
          <p:spPr>
            <a:xfrm>
              <a:off x="3311175" y="4958800"/>
              <a:ext cx="67375" cy="67375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966" y="0"/>
                  </a:moveTo>
                  <a:cubicBezTo>
                    <a:pt x="886" y="0"/>
                    <a:pt x="844" y="81"/>
                    <a:pt x="844" y="161"/>
                  </a:cubicBezTo>
                  <a:lnTo>
                    <a:pt x="844" y="725"/>
                  </a:lnTo>
                  <a:cubicBezTo>
                    <a:pt x="844" y="763"/>
                    <a:pt x="764" y="844"/>
                    <a:pt x="683" y="844"/>
                  </a:cubicBezTo>
                  <a:lnTo>
                    <a:pt x="120" y="844"/>
                  </a:lnTo>
                  <a:cubicBezTo>
                    <a:pt x="39" y="844"/>
                    <a:pt x="1" y="886"/>
                    <a:pt x="1" y="966"/>
                  </a:cubicBezTo>
                  <a:lnTo>
                    <a:pt x="1" y="1729"/>
                  </a:lnTo>
                  <a:cubicBezTo>
                    <a:pt x="1" y="1810"/>
                    <a:pt x="39" y="1890"/>
                    <a:pt x="120" y="1890"/>
                  </a:cubicBezTo>
                  <a:lnTo>
                    <a:pt x="683" y="1890"/>
                  </a:lnTo>
                  <a:cubicBezTo>
                    <a:pt x="764" y="1890"/>
                    <a:pt x="844" y="1932"/>
                    <a:pt x="844" y="2012"/>
                  </a:cubicBezTo>
                  <a:lnTo>
                    <a:pt x="844" y="2576"/>
                  </a:lnTo>
                  <a:cubicBezTo>
                    <a:pt x="844" y="2656"/>
                    <a:pt x="886" y="2695"/>
                    <a:pt x="966" y="2695"/>
                  </a:cubicBezTo>
                  <a:lnTo>
                    <a:pt x="1729" y="2695"/>
                  </a:lnTo>
                  <a:cubicBezTo>
                    <a:pt x="1810" y="2695"/>
                    <a:pt x="1852" y="2656"/>
                    <a:pt x="1852" y="2576"/>
                  </a:cubicBezTo>
                  <a:lnTo>
                    <a:pt x="1852" y="2012"/>
                  </a:lnTo>
                  <a:cubicBezTo>
                    <a:pt x="1852" y="1932"/>
                    <a:pt x="1932" y="1890"/>
                    <a:pt x="2013" y="1890"/>
                  </a:cubicBezTo>
                  <a:lnTo>
                    <a:pt x="2576" y="1890"/>
                  </a:lnTo>
                  <a:cubicBezTo>
                    <a:pt x="2656" y="1890"/>
                    <a:pt x="2695" y="1810"/>
                    <a:pt x="2695" y="1729"/>
                  </a:cubicBezTo>
                  <a:lnTo>
                    <a:pt x="2695" y="966"/>
                  </a:lnTo>
                  <a:cubicBezTo>
                    <a:pt x="2695" y="886"/>
                    <a:pt x="2656" y="844"/>
                    <a:pt x="2576" y="844"/>
                  </a:cubicBezTo>
                  <a:lnTo>
                    <a:pt x="2013" y="844"/>
                  </a:lnTo>
                  <a:cubicBezTo>
                    <a:pt x="1932" y="844"/>
                    <a:pt x="1852" y="763"/>
                    <a:pt x="1852" y="725"/>
                  </a:cubicBezTo>
                  <a:lnTo>
                    <a:pt x="1852" y="161"/>
                  </a:lnTo>
                  <a:cubicBezTo>
                    <a:pt x="1852" y="81"/>
                    <a:pt x="1810" y="0"/>
                    <a:pt x="1729" y="0"/>
                  </a:cubicBezTo>
                  <a:close/>
                </a:path>
              </a:pathLst>
            </a:custGeom>
            <a:solidFill>
              <a:srgbClr val="D6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56;p56">
              <a:extLst>
                <a:ext uri="{FF2B5EF4-FFF2-40B4-BE49-F238E27FC236}">
                  <a16:creationId xmlns:a16="http://schemas.microsoft.com/office/drawing/2014/main" id="{D352CE59-DC9B-BA02-7231-B2EFAC4725EA}"/>
                </a:ext>
              </a:extLst>
            </p:cNvPr>
            <p:cNvSpPr/>
            <p:nvPr/>
          </p:nvSpPr>
          <p:spPr>
            <a:xfrm>
              <a:off x="3421825" y="4948750"/>
              <a:ext cx="41225" cy="11050"/>
            </a:xfrm>
            <a:custGeom>
              <a:avLst/>
              <a:gdLst/>
              <a:ahLst/>
              <a:cxnLst/>
              <a:rect l="l" t="t" r="r" b="b"/>
              <a:pathLst>
                <a:path w="1649" h="442" extrusionOk="0">
                  <a:moveTo>
                    <a:pt x="242" y="0"/>
                  </a:moveTo>
                  <a:cubicBezTo>
                    <a:pt x="120" y="0"/>
                    <a:pt x="1" y="81"/>
                    <a:pt x="1" y="242"/>
                  </a:cubicBezTo>
                  <a:cubicBezTo>
                    <a:pt x="1" y="361"/>
                    <a:pt x="120" y="441"/>
                    <a:pt x="242" y="441"/>
                  </a:cubicBezTo>
                  <a:lnTo>
                    <a:pt x="1407" y="441"/>
                  </a:lnTo>
                  <a:cubicBezTo>
                    <a:pt x="1530" y="441"/>
                    <a:pt x="1649" y="361"/>
                    <a:pt x="1649" y="242"/>
                  </a:cubicBezTo>
                  <a:cubicBezTo>
                    <a:pt x="1649" y="81"/>
                    <a:pt x="1530" y="0"/>
                    <a:pt x="140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57;p56">
              <a:extLst>
                <a:ext uri="{FF2B5EF4-FFF2-40B4-BE49-F238E27FC236}">
                  <a16:creationId xmlns:a16="http://schemas.microsoft.com/office/drawing/2014/main" id="{829F6275-E09B-0EA2-E247-86C95A3696B4}"/>
                </a:ext>
              </a:extLst>
            </p:cNvPr>
            <p:cNvSpPr/>
            <p:nvPr/>
          </p:nvSpPr>
          <p:spPr>
            <a:xfrm>
              <a:off x="3421825" y="4975850"/>
              <a:ext cx="41225" cy="11150"/>
            </a:xfrm>
            <a:custGeom>
              <a:avLst/>
              <a:gdLst/>
              <a:ahLst/>
              <a:cxnLst/>
              <a:rect l="l" t="t" r="r" b="b"/>
              <a:pathLst>
                <a:path w="1649" h="446" extrusionOk="0">
                  <a:moveTo>
                    <a:pt x="242" y="1"/>
                  </a:moveTo>
                  <a:cubicBezTo>
                    <a:pt x="120" y="1"/>
                    <a:pt x="1" y="81"/>
                    <a:pt x="1" y="204"/>
                  </a:cubicBezTo>
                  <a:cubicBezTo>
                    <a:pt x="1" y="365"/>
                    <a:pt x="120" y="445"/>
                    <a:pt x="242" y="445"/>
                  </a:cubicBezTo>
                  <a:lnTo>
                    <a:pt x="1407" y="445"/>
                  </a:lnTo>
                  <a:cubicBezTo>
                    <a:pt x="1530" y="445"/>
                    <a:pt x="1649" y="365"/>
                    <a:pt x="1649" y="204"/>
                  </a:cubicBezTo>
                  <a:cubicBezTo>
                    <a:pt x="1649" y="81"/>
                    <a:pt x="1530" y="1"/>
                    <a:pt x="140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58;p56">
              <a:extLst>
                <a:ext uri="{FF2B5EF4-FFF2-40B4-BE49-F238E27FC236}">
                  <a16:creationId xmlns:a16="http://schemas.microsoft.com/office/drawing/2014/main" id="{ED73672E-2BA3-58CC-CDC3-129862E3F4C9}"/>
                </a:ext>
              </a:extLst>
            </p:cNvPr>
            <p:cNvSpPr/>
            <p:nvPr/>
          </p:nvSpPr>
          <p:spPr>
            <a:xfrm>
              <a:off x="3421825" y="5002025"/>
              <a:ext cx="41225" cy="12075"/>
            </a:xfrm>
            <a:custGeom>
              <a:avLst/>
              <a:gdLst/>
              <a:ahLst/>
              <a:cxnLst/>
              <a:rect l="l" t="t" r="r" b="b"/>
              <a:pathLst>
                <a:path w="1649" h="483" extrusionOk="0">
                  <a:moveTo>
                    <a:pt x="242" y="0"/>
                  </a:moveTo>
                  <a:cubicBezTo>
                    <a:pt x="120" y="0"/>
                    <a:pt x="1" y="122"/>
                    <a:pt x="1" y="241"/>
                  </a:cubicBezTo>
                  <a:cubicBezTo>
                    <a:pt x="1" y="364"/>
                    <a:pt x="120" y="483"/>
                    <a:pt x="242" y="483"/>
                  </a:cubicBezTo>
                  <a:lnTo>
                    <a:pt x="1407" y="483"/>
                  </a:lnTo>
                  <a:cubicBezTo>
                    <a:pt x="1530" y="483"/>
                    <a:pt x="1649" y="364"/>
                    <a:pt x="1649" y="241"/>
                  </a:cubicBezTo>
                  <a:cubicBezTo>
                    <a:pt x="1649" y="122"/>
                    <a:pt x="1530" y="0"/>
                    <a:pt x="140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59;p56">
              <a:extLst>
                <a:ext uri="{FF2B5EF4-FFF2-40B4-BE49-F238E27FC236}">
                  <a16:creationId xmlns:a16="http://schemas.microsoft.com/office/drawing/2014/main" id="{782CAE54-1A07-B499-4D68-E8717BCD40AB}"/>
                </a:ext>
              </a:extLst>
            </p:cNvPr>
            <p:cNvSpPr/>
            <p:nvPr/>
          </p:nvSpPr>
          <p:spPr>
            <a:xfrm>
              <a:off x="3421825" y="5029225"/>
              <a:ext cx="41225" cy="12075"/>
            </a:xfrm>
            <a:custGeom>
              <a:avLst/>
              <a:gdLst/>
              <a:ahLst/>
              <a:cxnLst/>
              <a:rect l="l" t="t" r="r" b="b"/>
              <a:pathLst>
                <a:path w="1649" h="483" extrusionOk="0">
                  <a:moveTo>
                    <a:pt x="242" y="0"/>
                  </a:moveTo>
                  <a:cubicBezTo>
                    <a:pt x="120" y="0"/>
                    <a:pt x="1" y="119"/>
                    <a:pt x="1" y="241"/>
                  </a:cubicBezTo>
                  <a:cubicBezTo>
                    <a:pt x="1" y="361"/>
                    <a:pt x="120" y="483"/>
                    <a:pt x="242" y="483"/>
                  </a:cubicBezTo>
                  <a:lnTo>
                    <a:pt x="1407" y="483"/>
                  </a:lnTo>
                  <a:cubicBezTo>
                    <a:pt x="1530" y="483"/>
                    <a:pt x="1649" y="361"/>
                    <a:pt x="1649" y="241"/>
                  </a:cubicBezTo>
                  <a:cubicBezTo>
                    <a:pt x="1649" y="119"/>
                    <a:pt x="1530" y="0"/>
                    <a:pt x="140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60;p56">
              <a:extLst>
                <a:ext uri="{FF2B5EF4-FFF2-40B4-BE49-F238E27FC236}">
                  <a16:creationId xmlns:a16="http://schemas.microsoft.com/office/drawing/2014/main" id="{B770046E-F7EA-8D40-4C1F-DFF9866FB45C}"/>
                </a:ext>
              </a:extLst>
            </p:cNvPr>
            <p:cNvSpPr/>
            <p:nvPr/>
          </p:nvSpPr>
          <p:spPr>
            <a:xfrm>
              <a:off x="3390600" y="5056325"/>
              <a:ext cx="72450" cy="12100"/>
            </a:xfrm>
            <a:custGeom>
              <a:avLst/>
              <a:gdLst/>
              <a:ahLst/>
              <a:cxnLst/>
              <a:rect l="l" t="t" r="r" b="b"/>
              <a:pathLst>
                <a:path w="2898" h="484" extrusionOk="0">
                  <a:moveTo>
                    <a:pt x="242" y="1"/>
                  </a:moveTo>
                  <a:cubicBezTo>
                    <a:pt x="123" y="1"/>
                    <a:pt x="1" y="123"/>
                    <a:pt x="1" y="242"/>
                  </a:cubicBezTo>
                  <a:cubicBezTo>
                    <a:pt x="1" y="365"/>
                    <a:pt x="123" y="484"/>
                    <a:pt x="242" y="484"/>
                  </a:cubicBezTo>
                  <a:lnTo>
                    <a:pt x="2656" y="484"/>
                  </a:lnTo>
                  <a:cubicBezTo>
                    <a:pt x="2779" y="484"/>
                    <a:pt x="2898" y="365"/>
                    <a:pt x="2898" y="242"/>
                  </a:cubicBezTo>
                  <a:cubicBezTo>
                    <a:pt x="2898" y="123"/>
                    <a:pt x="2779" y="1"/>
                    <a:pt x="265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61;p56">
              <a:extLst>
                <a:ext uri="{FF2B5EF4-FFF2-40B4-BE49-F238E27FC236}">
                  <a16:creationId xmlns:a16="http://schemas.microsoft.com/office/drawing/2014/main" id="{3DBE3575-190A-17EF-3D36-D1872ECE11C3}"/>
                </a:ext>
              </a:extLst>
            </p:cNvPr>
            <p:cNvSpPr/>
            <p:nvPr/>
          </p:nvSpPr>
          <p:spPr>
            <a:xfrm>
              <a:off x="3421825" y="5083525"/>
              <a:ext cx="41225" cy="12100"/>
            </a:xfrm>
            <a:custGeom>
              <a:avLst/>
              <a:gdLst/>
              <a:ahLst/>
              <a:cxnLst/>
              <a:rect l="l" t="t" r="r" b="b"/>
              <a:pathLst>
                <a:path w="1649" h="484" extrusionOk="0">
                  <a:moveTo>
                    <a:pt x="242" y="1"/>
                  </a:moveTo>
                  <a:cubicBezTo>
                    <a:pt x="120" y="1"/>
                    <a:pt x="1" y="120"/>
                    <a:pt x="1" y="242"/>
                  </a:cubicBezTo>
                  <a:cubicBezTo>
                    <a:pt x="1" y="361"/>
                    <a:pt x="120" y="484"/>
                    <a:pt x="242" y="484"/>
                  </a:cubicBezTo>
                  <a:lnTo>
                    <a:pt x="1407" y="484"/>
                  </a:lnTo>
                  <a:cubicBezTo>
                    <a:pt x="1530" y="484"/>
                    <a:pt x="1649" y="361"/>
                    <a:pt x="1649" y="242"/>
                  </a:cubicBezTo>
                  <a:cubicBezTo>
                    <a:pt x="1649" y="120"/>
                    <a:pt x="1530" y="1"/>
                    <a:pt x="140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62;p56">
              <a:extLst>
                <a:ext uri="{FF2B5EF4-FFF2-40B4-BE49-F238E27FC236}">
                  <a16:creationId xmlns:a16="http://schemas.microsoft.com/office/drawing/2014/main" id="{B670DFCB-4F18-BDE7-FAE6-EAA439FEF6BC}"/>
                </a:ext>
              </a:extLst>
            </p:cNvPr>
            <p:cNvSpPr/>
            <p:nvPr/>
          </p:nvSpPr>
          <p:spPr>
            <a:xfrm>
              <a:off x="3343375" y="5083525"/>
              <a:ext cx="64400" cy="12100"/>
            </a:xfrm>
            <a:custGeom>
              <a:avLst/>
              <a:gdLst/>
              <a:ahLst/>
              <a:cxnLst/>
              <a:rect l="l" t="t" r="r" b="b"/>
              <a:pathLst>
                <a:path w="2576" h="484" extrusionOk="0">
                  <a:moveTo>
                    <a:pt x="242" y="1"/>
                  </a:moveTo>
                  <a:cubicBezTo>
                    <a:pt x="119" y="1"/>
                    <a:pt x="0" y="120"/>
                    <a:pt x="0" y="242"/>
                  </a:cubicBezTo>
                  <a:cubicBezTo>
                    <a:pt x="0" y="361"/>
                    <a:pt x="119" y="484"/>
                    <a:pt x="242" y="484"/>
                  </a:cubicBezTo>
                  <a:lnTo>
                    <a:pt x="2334" y="484"/>
                  </a:lnTo>
                  <a:cubicBezTo>
                    <a:pt x="2453" y="484"/>
                    <a:pt x="2575" y="361"/>
                    <a:pt x="2575" y="242"/>
                  </a:cubicBezTo>
                  <a:cubicBezTo>
                    <a:pt x="2575" y="120"/>
                    <a:pt x="2453" y="1"/>
                    <a:pt x="2334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63;p56">
              <a:extLst>
                <a:ext uri="{FF2B5EF4-FFF2-40B4-BE49-F238E27FC236}">
                  <a16:creationId xmlns:a16="http://schemas.microsoft.com/office/drawing/2014/main" id="{EFB370EF-B4AB-21AE-63B4-DBB0F11E053D}"/>
                </a:ext>
              </a:extLst>
            </p:cNvPr>
            <p:cNvSpPr/>
            <p:nvPr/>
          </p:nvSpPr>
          <p:spPr>
            <a:xfrm>
              <a:off x="3281975" y="5083525"/>
              <a:ext cx="47325" cy="12100"/>
            </a:xfrm>
            <a:custGeom>
              <a:avLst/>
              <a:gdLst/>
              <a:ahLst/>
              <a:cxnLst/>
              <a:rect l="l" t="t" r="r" b="b"/>
              <a:pathLst>
                <a:path w="1893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4"/>
                    <a:pt x="203" y="484"/>
                  </a:cubicBezTo>
                  <a:lnTo>
                    <a:pt x="1652" y="484"/>
                  </a:lnTo>
                  <a:cubicBezTo>
                    <a:pt x="1813" y="484"/>
                    <a:pt x="1893" y="361"/>
                    <a:pt x="1893" y="242"/>
                  </a:cubicBezTo>
                  <a:cubicBezTo>
                    <a:pt x="1893" y="120"/>
                    <a:pt x="1813" y="1"/>
                    <a:pt x="165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64;p56">
              <a:extLst>
                <a:ext uri="{FF2B5EF4-FFF2-40B4-BE49-F238E27FC236}">
                  <a16:creationId xmlns:a16="http://schemas.microsoft.com/office/drawing/2014/main" id="{ADB8BBDE-1CF3-FBC1-B392-E855DD9AAE28}"/>
                </a:ext>
              </a:extLst>
            </p:cNvPr>
            <p:cNvSpPr/>
            <p:nvPr/>
          </p:nvSpPr>
          <p:spPr>
            <a:xfrm>
              <a:off x="3383600" y="5110650"/>
              <a:ext cx="79450" cy="11125"/>
            </a:xfrm>
            <a:custGeom>
              <a:avLst/>
              <a:gdLst/>
              <a:ahLst/>
              <a:cxnLst/>
              <a:rect l="l" t="t" r="r" b="b"/>
              <a:pathLst>
                <a:path w="3178" h="445" extrusionOk="0">
                  <a:moveTo>
                    <a:pt x="200" y="1"/>
                  </a:moveTo>
                  <a:cubicBezTo>
                    <a:pt x="81" y="1"/>
                    <a:pt x="1" y="81"/>
                    <a:pt x="1" y="242"/>
                  </a:cubicBezTo>
                  <a:cubicBezTo>
                    <a:pt x="1" y="364"/>
                    <a:pt x="81" y="445"/>
                    <a:pt x="200" y="445"/>
                  </a:cubicBezTo>
                  <a:lnTo>
                    <a:pt x="2936" y="445"/>
                  </a:lnTo>
                  <a:cubicBezTo>
                    <a:pt x="3059" y="445"/>
                    <a:pt x="3178" y="364"/>
                    <a:pt x="3178" y="242"/>
                  </a:cubicBezTo>
                  <a:cubicBezTo>
                    <a:pt x="3178" y="81"/>
                    <a:pt x="3059" y="1"/>
                    <a:pt x="293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65;p56">
              <a:extLst>
                <a:ext uri="{FF2B5EF4-FFF2-40B4-BE49-F238E27FC236}">
                  <a16:creationId xmlns:a16="http://schemas.microsoft.com/office/drawing/2014/main" id="{660AFC48-F196-6172-B22E-F82AD59D4347}"/>
                </a:ext>
              </a:extLst>
            </p:cNvPr>
            <p:cNvSpPr/>
            <p:nvPr/>
          </p:nvSpPr>
          <p:spPr>
            <a:xfrm>
              <a:off x="3281975" y="5110650"/>
              <a:ext cx="86525" cy="11125"/>
            </a:xfrm>
            <a:custGeom>
              <a:avLst/>
              <a:gdLst/>
              <a:ahLst/>
              <a:cxnLst/>
              <a:rect l="l" t="t" r="r" b="b"/>
              <a:pathLst>
                <a:path w="3461" h="445" extrusionOk="0">
                  <a:moveTo>
                    <a:pt x="203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4"/>
                    <a:pt x="81" y="445"/>
                    <a:pt x="203" y="445"/>
                  </a:cubicBezTo>
                  <a:lnTo>
                    <a:pt x="3219" y="445"/>
                  </a:lnTo>
                  <a:cubicBezTo>
                    <a:pt x="3342" y="445"/>
                    <a:pt x="3461" y="364"/>
                    <a:pt x="3461" y="242"/>
                  </a:cubicBezTo>
                  <a:cubicBezTo>
                    <a:pt x="3461" y="81"/>
                    <a:pt x="3342" y="1"/>
                    <a:pt x="3219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66;p56">
              <a:extLst>
                <a:ext uri="{FF2B5EF4-FFF2-40B4-BE49-F238E27FC236}">
                  <a16:creationId xmlns:a16="http://schemas.microsoft.com/office/drawing/2014/main" id="{D71E51B6-EEC6-A610-5D1D-573605FEC9FA}"/>
                </a:ext>
              </a:extLst>
            </p:cNvPr>
            <p:cNvSpPr/>
            <p:nvPr/>
          </p:nvSpPr>
          <p:spPr>
            <a:xfrm>
              <a:off x="3383600" y="5137850"/>
              <a:ext cx="79450" cy="11050"/>
            </a:xfrm>
            <a:custGeom>
              <a:avLst/>
              <a:gdLst/>
              <a:ahLst/>
              <a:cxnLst/>
              <a:rect l="l" t="t" r="r" b="b"/>
              <a:pathLst>
                <a:path w="3178" h="442" extrusionOk="0">
                  <a:moveTo>
                    <a:pt x="200" y="1"/>
                  </a:moveTo>
                  <a:cubicBezTo>
                    <a:pt x="81" y="1"/>
                    <a:pt x="1" y="81"/>
                    <a:pt x="1" y="200"/>
                  </a:cubicBezTo>
                  <a:cubicBezTo>
                    <a:pt x="1" y="361"/>
                    <a:pt x="81" y="441"/>
                    <a:pt x="200" y="441"/>
                  </a:cubicBezTo>
                  <a:lnTo>
                    <a:pt x="2936" y="441"/>
                  </a:lnTo>
                  <a:cubicBezTo>
                    <a:pt x="3059" y="441"/>
                    <a:pt x="3178" y="361"/>
                    <a:pt x="3178" y="200"/>
                  </a:cubicBezTo>
                  <a:cubicBezTo>
                    <a:pt x="3178" y="81"/>
                    <a:pt x="3059" y="1"/>
                    <a:pt x="293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67;p56">
              <a:extLst>
                <a:ext uri="{FF2B5EF4-FFF2-40B4-BE49-F238E27FC236}">
                  <a16:creationId xmlns:a16="http://schemas.microsoft.com/office/drawing/2014/main" id="{823496CA-2C7E-E5D8-D100-6DB62740E956}"/>
                </a:ext>
              </a:extLst>
            </p:cNvPr>
            <p:cNvSpPr/>
            <p:nvPr/>
          </p:nvSpPr>
          <p:spPr>
            <a:xfrm>
              <a:off x="3281975" y="5137850"/>
              <a:ext cx="86525" cy="11050"/>
            </a:xfrm>
            <a:custGeom>
              <a:avLst/>
              <a:gdLst/>
              <a:ahLst/>
              <a:cxnLst/>
              <a:rect l="l" t="t" r="r" b="b"/>
              <a:pathLst>
                <a:path w="3461" h="442" extrusionOk="0">
                  <a:moveTo>
                    <a:pt x="203" y="1"/>
                  </a:moveTo>
                  <a:cubicBezTo>
                    <a:pt x="81" y="1"/>
                    <a:pt x="0" y="81"/>
                    <a:pt x="0" y="200"/>
                  </a:cubicBezTo>
                  <a:cubicBezTo>
                    <a:pt x="0" y="361"/>
                    <a:pt x="81" y="441"/>
                    <a:pt x="203" y="441"/>
                  </a:cubicBezTo>
                  <a:lnTo>
                    <a:pt x="3219" y="441"/>
                  </a:lnTo>
                  <a:cubicBezTo>
                    <a:pt x="3342" y="441"/>
                    <a:pt x="3461" y="361"/>
                    <a:pt x="3461" y="200"/>
                  </a:cubicBezTo>
                  <a:cubicBezTo>
                    <a:pt x="3461" y="81"/>
                    <a:pt x="3342" y="1"/>
                    <a:pt x="3219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68;p56">
              <a:extLst>
                <a:ext uri="{FF2B5EF4-FFF2-40B4-BE49-F238E27FC236}">
                  <a16:creationId xmlns:a16="http://schemas.microsoft.com/office/drawing/2014/main" id="{C7873FB3-76F0-161D-2BA0-A28EA8327666}"/>
                </a:ext>
              </a:extLst>
            </p:cNvPr>
            <p:cNvSpPr/>
            <p:nvPr/>
          </p:nvSpPr>
          <p:spPr>
            <a:xfrm>
              <a:off x="3281975" y="5164000"/>
              <a:ext cx="181075" cy="12100"/>
            </a:xfrm>
            <a:custGeom>
              <a:avLst/>
              <a:gdLst/>
              <a:ahLst/>
              <a:cxnLst/>
              <a:rect l="l" t="t" r="r" b="b"/>
              <a:pathLst>
                <a:path w="7243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7001" y="483"/>
                  </a:lnTo>
                  <a:cubicBezTo>
                    <a:pt x="7124" y="483"/>
                    <a:pt x="7243" y="361"/>
                    <a:pt x="7243" y="242"/>
                  </a:cubicBezTo>
                  <a:cubicBezTo>
                    <a:pt x="7243" y="120"/>
                    <a:pt x="7124" y="1"/>
                    <a:pt x="700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69;p56">
              <a:extLst>
                <a:ext uri="{FF2B5EF4-FFF2-40B4-BE49-F238E27FC236}">
                  <a16:creationId xmlns:a16="http://schemas.microsoft.com/office/drawing/2014/main" id="{F4881077-82DE-E7FB-A11E-20772C80B724}"/>
                </a:ext>
              </a:extLst>
            </p:cNvPr>
            <p:cNvSpPr/>
            <p:nvPr/>
          </p:nvSpPr>
          <p:spPr>
            <a:xfrm>
              <a:off x="3343375" y="4861175"/>
              <a:ext cx="59325" cy="12100"/>
            </a:xfrm>
            <a:custGeom>
              <a:avLst/>
              <a:gdLst/>
              <a:ahLst/>
              <a:cxnLst/>
              <a:rect l="l" t="t" r="r" b="b"/>
              <a:pathLst>
                <a:path w="2373" h="484" extrusionOk="0">
                  <a:moveTo>
                    <a:pt x="200" y="1"/>
                  </a:moveTo>
                  <a:cubicBezTo>
                    <a:pt x="81" y="1"/>
                    <a:pt x="0" y="123"/>
                    <a:pt x="0" y="242"/>
                  </a:cubicBezTo>
                  <a:cubicBezTo>
                    <a:pt x="0" y="365"/>
                    <a:pt x="81" y="484"/>
                    <a:pt x="200" y="484"/>
                  </a:cubicBezTo>
                  <a:lnTo>
                    <a:pt x="2173" y="484"/>
                  </a:lnTo>
                  <a:cubicBezTo>
                    <a:pt x="2292" y="484"/>
                    <a:pt x="2373" y="365"/>
                    <a:pt x="2373" y="242"/>
                  </a:cubicBezTo>
                  <a:cubicBezTo>
                    <a:pt x="2373" y="123"/>
                    <a:pt x="2292" y="1"/>
                    <a:pt x="21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70;p56">
              <a:extLst>
                <a:ext uri="{FF2B5EF4-FFF2-40B4-BE49-F238E27FC236}">
                  <a16:creationId xmlns:a16="http://schemas.microsoft.com/office/drawing/2014/main" id="{FE926A3E-56BE-F62C-ED06-A967120E50AE}"/>
                </a:ext>
              </a:extLst>
            </p:cNvPr>
            <p:cNvSpPr/>
            <p:nvPr/>
          </p:nvSpPr>
          <p:spPr>
            <a:xfrm>
              <a:off x="3478150" y="4989950"/>
              <a:ext cx="92575" cy="229350"/>
            </a:xfrm>
            <a:custGeom>
              <a:avLst/>
              <a:gdLst/>
              <a:ahLst/>
              <a:cxnLst/>
              <a:rect l="l" t="t" r="r" b="b"/>
              <a:pathLst>
                <a:path w="3703" h="9174" extrusionOk="0">
                  <a:moveTo>
                    <a:pt x="1" y="0"/>
                  </a:moveTo>
                  <a:lnTo>
                    <a:pt x="1" y="7323"/>
                  </a:lnTo>
                  <a:cubicBezTo>
                    <a:pt x="1" y="8331"/>
                    <a:pt x="844" y="9174"/>
                    <a:pt x="1852" y="9174"/>
                  </a:cubicBezTo>
                  <a:cubicBezTo>
                    <a:pt x="2898" y="9174"/>
                    <a:pt x="3703" y="8331"/>
                    <a:pt x="3703" y="7323"/>
                  </a:cubicBezTo>
                  <a:lnTo>
                    <a:pt x="3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71;p56">
              <a:extLst>
                <a:ext uri="{FF2B5EF4-FFF2-40B4-BE49-F238E27FC236}">
                  <a16:creationId xmlns:a16="http://schemas.microsoft.com/office/drawing/2014/main" id="{A7B7F1FF-9743-C8C1-98A1-F976889CD409}"/>
                </a:ext>
              </a:extLst>
            </p:cNvPr>
            <p:cNvSpPr/>
            <p:nvPr/>
          </p:nvSpPr>
          <p:spPr>
            <a:xfrm>
              <a:off x="3478150" y="4989950"/>
              <a:ext cx="92575" cy="229350"/>
            </a:xfrm>
            <a:custGeom>
              <a:avLst/>
              <a:gdLst/>
              <a:ahLst/>
              <a:cxnLst/>
              <a:rect l="l" t="t" r="r" b="b"/>
              <a:pathLst>
                <a:path w="3703" h="9174" extrusionOk="0">
                  <a:moveTo>
                    <a:pt x="1" y="0"/>
                  </a:moveTo>
                  <a:lnTo>
                    <a:pt x="1" y="686"/>
                  </a:lnTo>
                  <a:lnTo>
                    <a:pt x="2212" y="686"/>
                  </a:lnTo>
                  <a:cubicBezTo>
                    <a:pt x="2657" y="686"/>
                    <a:pt x="3017" y="1046"/>
                    <a:pt x="3017" y="1491"/>
                  </a:cubicBezTo>
                  <a:lnTo>
                    <a:pt x="3017" y="7323"/>
                  </a:lnTo>
                  <a:cubicBezTo>
                    <a:pt x="3017" y="8208"/>
                    <a:pt x="2373" y="8974"/>
                    <a:pt x="1530" y="9135"/>
                  </a:cubicBezTo>
                  <a:cubicBezTo>
                    <a:pt x="1610" y="9135"/>
                    <a:pt x="1729" y="9174"/>
                    <a:pt x="1852" y="9174"/>
                  </a:cubicBezTo>
                  <a:cubicBezTo>
                    <a:pt x="2898" y="9174"/>
                    <a:pt x="3703" y="8331"/>
                    <a:pt x="3703" y="7323"/>
                  </a:cubicBezTo>
                  <a:lnTo>
                    <a:pt x="3703" y="0"/>
                  </a:ln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72;p56">
              <a:extLst>
                <a:ext uri="{FF2B5EF4-FFF2-40B4-BE49-F238E27FC236}">
                  <a16:creationId xmlns:a16="http://schemas.microsoft.com/office/drawing/2014/main" id="{F25274F8-300D-35A8-96B2-39C2EA7D6462}"/>
                </a:ext>
              </a:extLst>
            </p:cNvPr>
            <p:cNvSpPr/>
            <p:nvPr/>
          </p:nvSpPr>
          <p:spPr>
            <a:xfrm>
              <a:off x="3450950" y="4943675"/>
              <a:ext cx="146900" cy="46300"/>
            </a:xfrm>
            <a:custGeom>
              <a:avLst/>
              <a:gdLst/>
              <a:ahLst/>
              <a:cxnLst/>
              <a:rect l="l" t="t" r="r" b="b"/>
              <a:pathLst>
                <a:path w="5876" h="1852" extrusionOk="0">
                  <a:moveTo>
                    <a:pt x="445" y="0"/>
                  </a:moveTo>
                  <a:cubicBezTo>
                    <a:pt x="204" y="0"/>
                    <a:pt x="1" y="203"/>
                    <a:pt x="1" y="445"/>
                  </a:cubicBezTo>
                  <a:lnTo>
                    <a:pt x="1" y="1449"/>
                  </a:lnTo>
                  <a:cubicBezTo>
                    <a:pt x="1" y="1690"/>
                    <a:pt x="204" y="1851"/>
                    <a:pt x="445" y="1851"/>
                  </a:cubicBezTo>
                  <a:lnTo>
                    <a:pt x="5434" y="1851"/>
                  </a:lnTo>
                  <a:cubicBezTo>
                    <a:pt x="5676" y="1851"/>
                    <a:pt x="5875" y="1690"/>
                    <a:pt x="5875" y="1449"/>
                  </a:cubicBezTo>
                  <a:lnTo>
                    <a:pt x="5875" y="445"/>
                  </a:lnTo>
                  <a:cubicBezTo>
                    <a:pt x="5875" y="203"/>
                    <a:pt x="5676" y="0"/>
                    <a:pt x="5434" y="0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73;p56">
              <a:extLst>
                <a:ext uri="{FF2B5EF4-FFF2-40B4-BE49-F238E27FC236}">
                  <a16:creationId xmlns:a16="http://schemas.microsoft.com/office/drawing/2014/main" id="{9FEAB942-3989-D88C-5183-2B5F3336855F}"/>
                </a:ext>
              </a:extLst>
            </p:cNvPr>
            <p:cNvSpPr/>
            <p:nvPr/>
          </p:nvSpPr>
          <p:spPr>
            <a:xfrm>
              <a:off x="3570700" y="4943675"/>
              <a:ext cx="27150" cy="46300"/>
            </a:xfrm>
            <a:custGeom>
              <a:avLst/>
              <a:gdLst/>
              <a:ahLst/>
              <a:cxnLst/>
              <a:rect l="l" t="t" r="r" b="b"/>
              <a:pathLst>
                <a:path w="1086" h="1852" extrusionOk="0">
                  <a:moveTo>
                    <a:pt x="1" y="0"/>
                  </a:moveTo>
                  <a:cubicBezTo>
                    <a:pt x="242" y="0"/>
                    <a:pt x="442" y="203"/>
                    <a:pt x="442" y="445"/>
                  </a:cubicBezTo>
                  <a:lnTo>
                    <a:pt x="442" y="1449"/>
                  </a:lnTo>
                  <a:cubicBezTo>
                    <a:pt x="442" y="1690"/>
                    <a:pt x="242" y="1851"/>
                    <a:pt x="1" y="1851"/>
                  </a:cubicBezTo>
                  <a:lnTo>
                    <a:pt x="644" y="1851"/>
                  </a:lnTo>
                  <a:cubicBezTo>
                    <a:pt x="886" y="1851"/>
                    <a:pt x="1085" y="1690"/>
                    <a:pt x="1085" y="1449"/>
                  </a:cubicBezTo>
                  <a:lnTo>
                    <a:pt x="1085" y="445"/>
                  </a:lnTo>
                  <a:cubicBezTo>
                    <a:pt x="1085" y="203"/>
                    <a:pt x="886" y="0"/>
                    <a:pt x="644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374;p56">
              <a:extLst>
                <a:ext uri="{FF2B5EF4-FFF2-40B4-BE49-F238E27FC236}">
                  <a16:creationId xmlns:a16="http://schemas.microsoft.com/office/drawing/2014/main" id="{0A0D255A-EA79-695B-F347-42A305900865}"/>
                </a:ext>
              </a:extLst>
            </p:cNvPr>
            <p:cNvSpPr/>
            <p:nvPr/>
          </p:nvSpPr>
          <p:spPr>
            <a:xfrm>
              <a:off x="3477125" y="4957750"/>
              <a:ext cx="12075" cy="19175"/>
            </a:xfrm>
            <a:custGeom>
              <a:avLst/>
              <a:gdLst/>
              <a:ahLst/>
              <a:cxnLst/>
              <a:rect l="l" t="t" r="r" b="b"/>
              <a:pathLst>
                <a:path w="483" h="767" extrusionOk="0">
                  <a:moveTo>
                    <a:pt x="242" y="1"/>
                  </a:moveTo>
                  <a:cubicBezTo>
                    <a:pt x="81" y="1"/>
                    <a:pt x="0" y="81"/>
                    <a:pt x="0" y="203"/>
                  </a:cubicBezTo>
                  <a:lnTo>
                    <a:pt x="0" y="525"/>
                  </a:lnTo>
                  <a:cubicBezTo>
                    <a:pt x="0" y="644"/>
                    <a:pt x="81" y="767"/>
                    <a:pt x="242" y="767"/>
                  </a:cubicBezTo>
                  <a:cubicBezTo>
                    <a:pt x="364" y="767"/>
                    <a:pt x="483" y="644"/>
                    <a:pt x="483" y="525"/>
                  </a:cubicBezTo>
                  <a:lnTo>
                    <a:pt x="483" y="203"/>
                  </a:lnTo>
                  <a:cubicBezTo>
                    <a:pt x="483" y="81"/>
                    <a:pt x="364" y="1"/>
                    <a:pt x="24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375;p56">
              <a:extLst>
                <a:ext uri="{FF2B5EF4-FFF2-40B4-BE49-F238E27FC236}">
                  <a16:creationId xmlns:a16="http://schemas.microsoft.com/office/drawing/2014/main" id="{08400A77-6CCA-855C-7622-C50EB3297F7E}"/>
                </a:ext>
              </a:extLst>
            </p:cNvPr>
            <p:cNvSpPr/>
            <p:nvPr/>
          </p:nvSpPr>
          <p:spPr>
            <a:xfrm>
              <a:off x="3505275" y="4957750"/>
              <a:ext cx="11125" cy="19175"/>
            </a:xfrm>
            <a:custGeom>
              <a:avLst/>
              <a:gdLst/>
              <a:ahLst/>
              <a:cxnLst/>
              <a:rect l="l" t="t" r="r" b="b"/>
              <a:pathLst>
                <a:path w="445" h="767" extrusionOk="0">
                  <a:moveTo>
                    <a:pt x="203" y="1"/>
                  </a:moveTo>
                  <a:cubicBezTo>
                    <a:pt x="81" y="1"/>
                    <a:pt x="1" y="81"/>
                    <a:pt x="1" y="203"/>
                  </a:cubicBezTo>
                  <a:lnTo>
                    <a:pt x="1" y="525"/>
                  </a:lnTo>
                  <a:cubicBezTo>
                    <a:pt x="1" y="644"/>
                    <a:pt x="81" y="767"/>
                    <a:pt x="203" y="767"/>
                  </a:cubicBezTo>
                  <a:cubicBezTo>
                    <a:pt x="364" y="767"/>
                    <a:pt x="445" y="644"/>
                    <a:pt x="445" y="525"/>
                  </a:cubicBezTo>
                  <a:lnTo>
                    <a:pt x="445" y="203"/>
                  </a:lnTo>
                  <a:cubicBezTo>
                    <a:pt x="445" y="81"/>
                    <a:pt x="364" y="1"/>
                    <a:pt x="20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376;p56">
              <a:extLst>
                <a:ext uri="{FF2B5EF4-FFF2-40B4-BE49-F238E27FC236}">
                  <a16:creationId xmlns:a16="http://schemas.microsoft.com/office/drawing/2014/main" id="{7468440D-0826-4749-3531-872FDEEB0835}"/>
                </a:ext>
              </a:extLst>
            </p:cNvPr>
            <p:cNvSpPr/>
            <p:nvPr/>
          </p:nvSpPr>
          <p:spPr>
            <a:xfrm>
              <a:off x="3532475" y="4957750"/>
              <a:ext cx="12100" cy="19175"/>
            </a:xfrm>
            <a:custGeom>
              <a:avLst/>
              <a:gdLst/>
              <a:ahLst/>
              <a:cxnLst/>
              <a:rect l="l" t="t" r="r" b="b"/>
              <a:pathLst>
                <a:path w="484" h="767" extrusionOk="0">
                  <a:moveTo>
                    <a:pt x="242" y="1"/>
                  </a:moveTo>
                  <a:cubicBezTo>
                    <a:pt x="120" y="1"/>
                    <a:pt x="1" y="81"/>
                    <a:pt x="1" y="203"/>
                  </a:cubicBezTo>
                  <a:lnTo>
                    <a:pt x="1" y="525"/>
                  </a:lnTo>
                  <a:cubicBezTo>
                    <a:pt x="1" y="644"/>
                    <a:pt x="120" y="767"/>
                    <a:pt x="242" y="767"/>
                  </a:cubicBezTo>
                  <a:cubicBezTo>
                    <a:pt x="361" y="767"/>
                    <a:pt x="484" y="644"/>
                    <a:pt x="484" y="525"/>
                  </a:cubicBezTo>
                  <a:lnTo>
                    <a:pt x="484" y="203"/>
                  </a:lnTo>
                  <a:cubicBezTo>
                    <a:pt x="484" y="81"/>
                    <a:pt x="361" y="1"/>
                    <a:pt x="24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377;p56">
              <a:extLst>
                <a:ext uri="{FF2B5EF4-FFF2-40B4-BE49-F238E27FC236}">
                  <a16:creationId xmlns:a16="http://schemas.microsoft.com/office/drawing/2014/main" id="{0D357090-7669-4CFE-814F-9C651209EDA9}"/>
                </a:ext>
              </a:extLst>
            </p:cNvPr>
            <p:cNvSpPr/>
            <p:nvPr/>
          </p:nvSpPr>
          <p:spPr>
            <a:xfrm>
              <a:off x="3560650" y="4957750"/>
              <a:ext cx="12100" cy="19175"/>
            </a:xfrm>
            <a:custGeom>
              <a:avLst/>
              <a:gdLst/>
              <a:ahLst/>
              <a:cxnLst/>
              <a:rect l="l" t="t" r="r" b="b"/>
              <a:pathLst>
                <a:path w="484" h="767" extrusionOk="0">
                  <a:moveTo>
                    <a:pt x="242" y="1"/>
                  </a:moveTo>
                  <a:cubicBezTo>
                    <a:pt x="119" y="1"/>
                    <a:pt x="0" y="81"/>
                    <a:pt x="0" y="203"/>
                  </a:cubicBezTo>
                  <a:lnTo>
                    <a:pt x="0" y="525"/>
                  </a:lnTo>
                  <a:cubicBezTo>
                    <a:pt x="0" y="644"/>
                    <a:pt x="119" y="767"/>
                    <a:pt x="242" y="767"/>
                  </a:cubicBezTo>
                  <a:cubicBezTo>
                    <a:pt x="361" y="767"/>
                    <a:pt x="483" y="644"/>
                    <a:pt x="483" y="525"/>
                  </a:cubicBezTo>
                  <a:lnTo>
                    <a:pt x="483" y="203"/>
                  </a:lnTo>
                  <a:cubicBezTo>
                    <a:pt x="483" y="81"/>
                    <a:pt x="361" y="1"/>
                    <a:pt x="24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378;p56">
              <a:extLst>
                <a:ext uri="{FF2B5EF4-FFF2-40B4-BE49-F238E27FC236}">
                  <a16:creationId xmlns:a16="http://schemas.microsoft.com/office/drawing/2014/main" id="{B34D783B-E6DB-96CE-B1D7-3100E05E8DAB}"/>
                </a:ext>
              </a:extLst>
            </p:cNvPr>
            <p:cNvSpPr/>
            <p:nvPr/>
          </p:nvSpPr>
          <p:spPr>
            <a:xfrm>
              <a:off x="3478150" y="5043300"/>
              <a:ext cx="92575" cy="70425"/>
            </a:xfrm>
            <a:custGeom>
              <a:avLst/>
              <a:gdLst/>
              <a:ahLst/>
              <a:cxnLst/>
              <a:rect l="l" t="t" r="r" b="b"/>
              <a:pathLst>
                <a:path w="3703" h="2817" extrusionOk="0">
                  <a:moveTo>
                    <a:pt x="1" y="0"/>
                  </a:moveTo>
                  <a:lnTo>
                    <a:pt x="1" y="2817"/>
                  </a:lnTo>
                  <a:lnTo>
                    <a:pt x="3703" y="2817"/>
                  </a:lnTo>
                  <a:lnTo>
                    <a:pt x="3703" y="0"/>
                  </a:ln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379;p56">
              <a:extLst>
                <a:ext uri="{FF2B5EF4-FFF2-40B4-BE49-F238E27FC236}">
                  <a16:creationId xmlns:a16="http://schemas.microsoft.com/office/drawing/2014/main" id="{530E8A37-16F5-4171-059D-29EEF9D50C43}"/>
                </a:ext>
              </a:extLst>
            </p:cNvPr>
            <p:cNvSpPr/>
            <p:nvPr/>
          </p:nvSpPr>
          <p:spPr>
            <a:xfrm>
              <a:off x="3553575" y="5043300"/>
              <a:ext cx="17150" cy="70425"/>
            </a:xfrm>
            <a:custGeom>
              <a:avLst/>
              <a:gdLst/>
              <a:ahLst/>
              <a:cxnLst/>
              <a:rect l="l" t="t" r="r" b="b"/>
              <a:pathLst>
                <a:path w="686" h="2817" extrusionOk="0">
                  <a:moveTo>
                    <a:pt x="0" y="0"/>
                  </a:moveTo>
                  <a:lnTo>
                    <a:pt x="0" y="2817"/>
                  </a:lnTo>
                  <a:lnTo>
                    <a:pt x="686" y="2817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380;p56">
              <a:extLst>
                <a:ext uri="{FF2B5EF4-FFF2-40B4-BE49-F238E27FC236}">
                  <a16:creationId xmlns:a16="http://schemas.microsoft.com/office/drawing/2014/main" id="{BCE96095-22ED-0394-4510-0D53CC396FF2}"/>
                </a:ext>
              </a:extLst>
            </p:cNvPr>
            <p:cNvSpPr/>
            <p:nvPr/>
          </p:nvSpPr>
          <p:spPr>
            <a:xfrm>
              <a:off x="3518400" y="5058350"/>
              <a:ext cx="12100" cy="40250"/>
            </a:xfrm>
            <a:custGeom>
              <a:avLst/>
              <a:gdLst/>
              <a:ahLst/>
              <a:cxnLst/>
              <a:rect l="l" t="t" r="r" b="b"/>
              <a:pathLst>
                <a:path w="484" h="1610" extrusionOk="0">
                  <a:moveTo>
                    <a:pt x="242" y="0"/>
                  </a:moveTo>
                  <a:cubicBezTo>
                    <a:pt x="119" y="0"/>
                    <a:pt x="0" y="123"/>
                    <a:pt x="0" y="242"/>
                  </a:cubicBezTo>
                  <a:lnTo>
                    <a:pt x="0" y="1368"/>
                  </a:lnTo>
                  <a:cubicBezTo>
                    <a:pt x="0" y="1491"/>
                    <a:pt x="119" y="1610"/>
                    <a:pt x="242" y="1610"/>
                  </a:cubicBezTo>
                  <a:cubicBezTo>
                    <a:pt x="361" y="1610"/>
                    <a:pt x="483" y="1491"/>
                    <a:pt x="483" y="1368"/>
                  </a:cubicBezTo>
                  <a:lnTo>
                    <a:pt x="483" y="242"/>
                  </a:lnTo>
                  <a:cubicBezTo>
                    <a:pt x="483" y="123"/>
                    <a:pt x="361" y="0"/>
                    <a:pt x="242" y="0"/>
                  </a:cubicBezTo>
                  <a:close/>
                </a:path>
              </a:pathLst>
            </a:custGeom>
            <a:solidFill>
              <a:srgbClr val="D6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381;p56">
              <a:extLst>
                <a:ext uri="{FF2B5EF4-FFF2-40B4-BE49-F238E27FC236}">
                  <a16:creationId xmlns:a16="http://schemas.microsoft.com/office/drawing/2014/main" id="{AD5C2840-CED4-06DA-C2B2-F2B7C9C138F3}"/>
                </a:ext>
              </a:extLst>
            </p:cNvPr>
            <p:cNvSpPr/>
            <p:nvPr/>
          </p:nvSpPr>
          <p:spPr>
            <a:xfrm>
              <a:off x="3504325" y="507242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41" y="1"/>
                  </a:moveTo>
                  <a:cubicBezTo>
                    <a:pt x="119" y="1"/>
                    <a:pt x="0" y="123"/>
                    <a:pt x="0" y="242"/>
                  </a:cubicBezTo>
                  <a:cubicBezTo>
                    <a:pt x="0" y="364"/>
                    <a:pt x="119" y="483"/>
                    <a:pt x="241" y="483"/>
                  </a:cubicBezTo>
                  <a:lnTo>
                    <a:pt x="1368" y="483"/>
                  </a:lnTo>
                  <a:cubicBezTo>
                    <a:pt x="1487" y="483"/>
                    <a:pt x="1610" y="364"/>
                    <a:pt x="1610" y="242"/>
                  </a:cubicBezTo>
                  <a:cubicBezTo>
                    <a:pt x="1610" y="123"/>
                    <a:pt x="1487" y="1"/>
                    <a:pt x="1368" y="1"/>
                  </a:cubicBezTo>
                  <a:close/>
                </a:path>
              </a:pathLst>
            </a:custGeom>
            <a:solidFill>
              <a:srgbClr val="D6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5" name="Google Shape;2814;p56">
            <a:extLst>
              <a:ext uri="{FF2B5EF4-FFF2-40B4-BE49-F238E27FC236}">
                <a16:creationId xmlns:a16="http://schemas.microsoft.com/office/drawing/2014/main" id="{F081A355-A1D0-3857-E148-06E4F6A8949F}"/>
              </a:ext>
            </a:extLst>
          </p:cNvPr>
          <p:cNvGrpSpPr/>
          <p:nvPr/>
        </p:nvGrpSpPr>
        <p:grpSpPr>
          <a:xfrm>
            <a:off x="2365731" y="3967985"/>
            <a:ext cx="435645" cy="596267"/>
            <a:chOff x="6295650" y="2206650"/>
            <a:chExt cx="283700" cy="388300"/>
          </a:xfrm>
        </p:grpSpPr>
        <p:sp>
          <p:nvSpPr>
            <p:cNvPr id="1756" name="Google Shape;2815;p56">
              <a:extLst>
                <a:ext uri="{FF2B5EF4-FFF2-40B4-BE49-F238E27FC236}">
                  <a16:creationId xmlns:a16="http://schemas.microsoft.com/office/drawing/2014/main" id="{A69B91F8-8606-99D3-598B-4842F8D3E7C3}"/>
                </a:ext>
              </a:extLst>
            </p:cNvPr>
            <p:cNvSpPr/>
            <p:nvPr/>
          </p:nvSpPr>
          <p:spPr>
            <a:xfrm>
              <a:off x="6295650" y="2226775"/>
              <a:ext cx="283700" cy="368175"/>
            </a:xfrm>
            <a:custGeom>
              <a:avLst/>
              <a:gdLst/>
              <a:ahLst/>
              <a:cxnLst/>
              <a:rect l="l" t="t" r="r" b="b"/>
              <a:pathLst>
                <a:path w="11348" h="14727" extrusionOk="0">
                  <a:moveTo>
                    <a:pt x="686" y="1"/>
                  </a:moveTo>
                  <a:cubicBezTo>
                    <a:pt x="284" y="1"/>
                    <a:pt x="1" y="322"/>
                    <a:pt x="1" y="683"/>
                  </a:cubicBezTo>
                  <a:lnTo>
                    <a:pt x="1" y="14041"/>
                  </a:lnTo>
                  <a:cubicBezTo>
                    <a:pt x="1" y="14405"/>
                    <a:pt x="284" y="14727"/>
                    <a:pt x="686" y="14727"/>
                  </a:cubicBezTo>
                  <a:lnTo>
                    <a:pt x="10665" y="14727"/>
                  </a:lnTo>
                  <a:cubicBezTo>
                    <a:pt x="11025" y="14727"/>
                    <a:pt x="11347" y="14405"/>
                    <a:pt x="11347" y="14041"/>
                  </a:cubicBezTo>
                  <a:lnTo>
                    <a:pt x="11347" y="683"/>
                  </a:lnTo>
                  <a:cubicBezTo>
                    <a:pt x="11347" y="322"/>
                    <a:pt x="11025" y="1"/>
                    <a:pt x="10665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816;p56">
              <a:extLst>
                <a:ext uri="{FF2B5EF4-FFF2-40B4-BE49-F238E27FC236}">
                  <a16:creationId xmlns:a16="http://schemas.microsoft.com/office/drawing/2014/main" id="{8C44401F-37B7-07A5-E49B-3C5A07A7D57D}"/>
                </a:ext>
              </a:extLst>
            </p:cNvPr>
            <p:cNvSpPr/>
            <p:nvPr/>
          </p:nvSpPr>
          <p:spPr>
            <a:xfrm>
              <a:off x="6546150" y="2226775"/>
              <a:ext cx="33200" cy="368175"/>
            </a:xfrm>
            <a:custGeom>
              <a:avLst/>
              <a:gdLst/>
              <a:ahLst/>
              <a:cxnLst/>
              <a:rect l="l" t="t" r="r" b="b"/>
              <a:pathLst>
                <a:path w="1328" h="14727" extrusionOk="0">
                  <a:moveTo>
                    <a:pt x="1" y="1"/>
                  </a:moveTo>
                  <a:cubicBezTo>
                    <a:pt x="403" y="1"/>
                    <a:pt x="683" y="322"/>
                    <a:pt x="683" y="683"/>
                  </a:cubicBezTo>
                  <a:lnTo>
                    <a:pt x="683" y="14041"/>
                  </a:lnTo>
                  <a:cubicBezTo>
                    <a:pt x="683" y="14405"/>
                    <a:pt x="403" y="14727"/>
                    <a:pt x="1" y="14727"/>
                  </a:cubicBezTo>
                  <a:lnTo>
                    <a:pt x="645" y="14727"/>
                  </a:lnTo>
                  <a:cubicBezTo>
                    <a:pt x="1005" y="14727"/>
                    <a:pt x="1327" y="14405"/>
                    <a:pt x="1327" y="14041"/>
                  </a:cubicBezTo>
                  <a:lnTo>
                    <a:pt x="1327" y="683"/>
                  </a:lnTo>
                  <a:cubicBezTo>
                    <a:pt x="1327" y="322"/>
                    <a:pt x="1005" y="1"/>
                    <a:pt x="645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817;p56">
              <a:extLst>
                <a:ext uri="{FF2B5EF4-FFF2-40B4-BE49-F238E27FC236}">
                  <a16:creationId xmlns:a16="http://schemas.microsoft.com/office/drawing/2014/main" id="{979651E7-271E-366A-451C-5AAF294F2821}"/>
                </a:ext>
              </a:extLst>
            </p:cNvPr>
            <p:cNvSpPr/>
            <p:nvPr/>
          </p:nvSpPr>
          <p:spPr>
            <a:xfrm>
              <a:off x="6326875" y="2272000"/>
              <a:ext cx="221325" cy="291725"/>
            </a:xfrm>
            <a:custGeom>
              <a:avLst/>
              <a:gdLst/>
              <a:ahLst/>
              <a:cxnLst/>
              <a:rect l="l" t="t" r="r" b="b"/>
              <a:pathLst>
                <a:path w="8853" h="11669" extrusionOk="0">
                  <a:moveTo>
                    <a:pt x="322" y="1"/>
                  </a:moveTo>
                  <a:cubicBezTo>
                    <a:pt x="120" y="1"/>
                    <a:pt x="0" y="123"/>
                    <a:pt x="0" y="322"/>
                  </a:cubicBezTo>
                  <a:lnTo>
                    <a:pt x="0" y="11347"/>
                  </a:lnTo>
                  <a:cubicBezTo>
                    <a:pt x="0" y="11508"/>
                    <a:pt x="120" y="11669"/>
                    <a:pt x="322" y="11669"/>
                  </a:cubicBezTo>
                  <a:lnTo>
                    <a:pt x="8530" y="11669"/>
                  </a:lnTo>
                  <a:cubicBezTo>
                    <a:pt x="8691" y="11669"/>
                    <a:pt x="8852" y="11508"/>
                    <a:pt x="8852" y="11347"/>
                  </a:cubicBezTo>
                  <a:lnTo>
                    <a:pt x="8852" y="322"/>
                  </a:lnTo>
                  <a:cubicBezTo>
                    <a:pt x="8852" y="123"/>
                    <a:pt x="8691" y="1"/>
                    <a:pt x="8530" y="1"/>
                  </a:cubicBezTo>
                  <a:close/>
                </a:path>
              </a:pathLst>
            </a:custGeom>
            <a:solidFill>
              <a:srgbClr val="D6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818;p56">
              <a:extLst>
                <a:ext uri="{FF2B5EF4-FFF2-40B4-BE49-F238E27FC236}">
                  <a16:creationId xmlns:a16="http://schemas.microsoft.com/office/drawing/2014/main" id="{3F5349BF-0938-5037-FE80-8E32B5E0E8D1}"/>
                </a:ext>
              </a:extLst>
            </p:cNvPr>
            <p:cNvSpPr/>
            <p:nvPr/>
          </p:nvSpPr>
          <p:spPr>
            <a:xfrm>
              <a:off x="6526050" y="2272000"/>
              <a:ext cx="22150" cy="291725"/>
            </a:xfrm>
            <a:custGeom>
              <a:avLst/>
              <a:gdLst/>
              <a:ahLst/>
              <a:cxnLst/>
              <a:rect l="l" t="t" r="r" b="b"/>
              <a:pathLst>
                <a:path w="886" h="11669" extrusionOk="0">
                  <a:moveTo>
                    <a:pt x="0" y="1"/>
                  </a:moveTo>
                  <a:cubicBezTo>
                    <a:pt x="161" y="1"/>
                    <a:pt x="322" y="123"/>
                    <a:pt x="322" y="322"/>
                  </a:cubicBezTo>
                  <a:lnTo>
                    <a:pt x="322" y="11347"/>
                  </a:lnTo>
                  <a:cubicBezTo>
                    <a:pt x="322" y="11508"/>
                    <a:pt x="161" y="11669"/>
                    <a:pt x="0" y="11669"/>
                  </a:cubicBezTo>
                  <a:lnTo>
                    <a:pt x="563" y="11669"/>
                  </a:lnTo>
                  <a:cubicBezTo>
                    <a:pt x="724" y="11669"/>
                    <a:pt x="885" y="11508"/>
                    <a:pt x="885" y="11347"/>
                  </a:cubicBezTo>
                  <a:lnTo>
                    <a:pt x="885" y="322"/>
                  </a:lnTo>
                  <a:cubicBezTo>
                    <a:pt x="885" y="123"/>
                    <a:pt x="724" y="1"/>
                    <a:pt x="563" y="1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819;p56">
              <a:extLst>
                <a:ext uri="{FF2B5EF4-FFF2-40B4-BE49-F238E27FC236}">
                  <a16:creationId xmlns:a16="http://schemas.microsoft.com/office/drawing/2014/main" id="{AA615AFF-3D11-7F93-9C3E-CDC0853C9895}"/>
                </a:ext>
              </a:extLst>
            </p:cNvPr>
            <p:cNvSpPr/>
            <p:nvPr/>
          </p:nvSpPr>
          <p:spPr>
            <a:xfrm>
              <a:off x="6377175" y="2206650"/>
              <a:ext cx="119675" cy="43250"/>
            </a:xfrm>
            <a:custGeom>
              <a:avLst/>
              <a:gdLst/>
              <a:ahLst/>
              <a:cxnLst/>
              <a:rect l="l" t="t" r="r" b="b"/>
              <a:pathLst>
                <a:path w="4787" h="1730" extrusionOk="0">
                  <a:moveTo>
                    <a:pt x="322" y="1"/>
                  </a:moveTo>
                  <a:cubicBezTo>
                    <a:pt x="161" y="1"/>
                    <a:pt x="0" y="162"/>
                    <a:pt x="0" y="323"/>
                  </a:cubicBezTo>
                  <a:lnTo>
                    <a:pt x="0" y="1407"/>
                  </a:lnTo>
                  <a:cubicBezTo>
                    <a:pt x="0" y="1568"/>
                    <a:pt x="161" y="1729"/>
                    <a:pt x="322" y="1729"/>
                  </a:cubicBezTo>
                  <a:lnTo>
                    <a:pt x="4507" y="1729"/>
                  </a:lnTo>
                  <a:cubicBezTo>
                    <a:pt x="4668" y="1729"/>
                    <a:pt x="4787" y="1568"/>
                    <a:pt x="4787" y="1407"/>
                  </a:cubicBezTo>
                  <a:lnTo>
                    <a:pt x="4787" y="323"/>
                  </a:lnTo>
                  <a:cubicBezTo>
                    <a:pt x="4787" y="162"/>
                    <a:pt x="4668" y="1"/>
                    <a:pt x="4507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820;p56">
              <a:extLst>
                <a:ext uri="{FF2B5EF4-FFF2-40B4-BE49-F238E27FC236}">
                  <a16:creationId xmlns:a16="http://schemas.microsoft.com/office/drawing/2014/main" id="{0E2E7724-B7DB-1460-971D-DE2B1FE0DCD6}"/>
                </a:ext>
              </a:extLst>
            </p:cNvPr>
            <p:cNvSpPr/>
            <p:nvPr/>
          </p:nvSpPr>
          <p:spPr>
            <a:xfrm>
              <a:off x="6474700" y="2206650"/>
              <a:ext cx="22150" cy="43250"/>
            </a:xfrm>
            <a:custGeom>
              <a:avLst/>
              <a:gdLst/>
              <a:ahLst/>
              <a:cxnLst/>
              <a:rect l="l" t="t" r="r" b="b"/>
              <a:pathLst>
                <a:path w="886" h="1730" extrusionOk="0">
                  <a:moveTo>
                    <a:pt x="1" y="1"/>
                  </a:moveTo>
                  <a:cubicBezTo>
                    <a:pt x="161" y="1"/>
                    <a:pt x="284" y="162"/>
                    <a:pt x="284" y="323"/>
                  </a:cubicBezTo>
                  <a:lnTo>
                    <a:pt x="284" y="1407"/>
                  </a:lnTo>
                  <a:cubicBezTo>
                    <a:pt x="284" y="1568"/>
                    <a:pt x="161" y="1729"/>
                    <a:pt x="1" y="1729"/>
                  </a:cubicBezTo>
                  <a:lnTo>
                    <a:pt x="606" y="1729"/>
                  </a:lnTo>
                  <a:cubicBezTo>
                    <a:pt x="767" y="1729"/>
                    <a:pt x="886" y="1568"/>
                    <a:pt x="886" y="1407"/>
                  </a:cubicBezTo>
                  <a:lnTo>
                    <a:pt x="886" y="323"/>
                  </a:lnTo>
                  <a:cubicBezTo>
                    <a:pt x="886" y="162"/>
                    <a:pt x="767" y="1"/>
                    <a:pt x="60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821;p56">
              <a:extLst>
                <a:ext uri="{FF2B5EF4-FFF2-40B4-BE49-F238E27FC236}">
                  <a16:creationId xmlns:a16="http://schemas.microsoft.com/office/drawing/2014/main" id="{4A9D255E-6EDE-F5CD-5633-74C39D9DC564}"/>
                </a:ext>
              </a:extLst>
            </p:cNvPr>
            <p:cNvSpPr/>
            <p:nvPr/>
          </p:nvSpPr>
          <p:spPr>
            <a:xfrm>
              <a:off x="6351975" y="2296150"/>
              <a:ext cx="114700" cy="114700"/>
            </a:xfrm>
            <a:custGeom>
              <a:avLst/>
              <a:gdLst/>
              <a:ahLst/>
              <a:cxnLst/>
              <a:rect l="l" t="t" r="r" b="b"/>
              <a:pathLst>
                <a:path w="4588" h="4588" extrusionOk="0">
                  <a:moveTo>
                    <a:pt x="2296" y="0"/>
                  </a:moveTo>
                  <a:cubicBezTo>
                    <a:pt x="1008" y="0"/>
                    <a:pt x="1" y="1046"/>
                    <a:pt x="1" y="2295"/>
                  </a:cubicBezTo>
                  <a:cubicBezTo>
                    <a:pt x="1" y="3583"/>
                    <a:pt x="1008" y="4587"/>
                    <a:pt x="2296" y="4587"/>
                  </a:cubicBezTo>
                  <a:cubicBezTo>
                    <a:pt x="3542" y="4587"/>
                    <a:pt x="4588" y="3583"/>
                    <a:pt x="4588" y="2295"/>
                  </a:cubicBezTo>
                  <a:cubicBezTo>
                    <a:pt x="4588" y="1046"/>
                    <a:pt x="3542" y="0"/>
                    <a:pt x="2296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2822;p56">
              <a:extLst>
                <a:ext uri="{FF2B5EF4-FFF2-40B4-BE49-F238E27FC236}">
                  <a16:creationId xmlns:a16="http://schemas.microsoft.com/office/drawing/2014/main" id="{5FED7C38-AAE8-4F99-2013-2BDC6EA7FFEE}"/>
                </a:ext>
              </a:extLst>
            </p:cNvPr>
            <p:cNvSpPr/>
            <p:nvPr/>
          </p:nvSpPr>
          <p:spPr>
            <a:xfrm>
              <a:off x="6399300" y="2296150"/>
              <a:ext cx="67375" cy="114700"/>
            </a:xfrm>
            <a:custGeom>
              <a:avLst/>
              <a:gdLst/>
              <a:ahLst/>
              <a:cxnLst/>
              <a:rect l="l" t="t" r="r" b="b"/>
              <a:pathLst>
                <a:path w="2695" h="4588" extrusionOk="0">
                  <a:moveTo>
                    <a:pt x="403" y="0"/>
                  </a:moveTo>
                  <a:cubicBezTo>
                    <a:pt x="242" y="0"/>
                    <a:pt x="120" y="0"/>
                    <a:pt x="0" y="42"/>
                  </a:cubicBezTo>
                  <a:cubicBezTo>
                    <a:pt x="1085" y="242"/>
                    <a:pt x="1932" y="1169"/>
                    <a:pt x="1932" y="2295"/>
                  </a:cubicBezTo>
                  <a:cubicBezTo>
                    <a:pt x="1932" y="3461"/>
                    <a:pt x="1085" y="4388"/>
                    <a:pt x="0" y="4587"/>
                  </a:cubicBezTo>
                  <a:lnTo>
                    <a:pt x="403" y="4587"/>
                  </a:lnTo>
                  <a:cubicBezTo>
                    <a:pt x="1649" y="4587"/>
                    <a:pt x="2695" y="3583"/>
                    <a:pt x="2695" y="2295"/>
                  </a:cubicBezTo>
                  <a:cubicBezTo>
                    <a:pt x="2695" y="1046"/>
                    <a:pt x="1649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2823;p56">
              <a:extLst>
                <a:ext uri="{FF2B5EF4-FFF2-40B4-BE49-F238E27FC236}">
                  <a16:creationId xmlns:a16="http://schemas.microsoft.com/office/drawing/2014/main" id="{217C8B22-45D4-F643-DF3A-B3D58701E334}"/>
                </a:ext>
              </a:extLst>
            </p:cNvPr>
            <p:cNvSpPr/>
            <p:nvPr/>
          </p:nvSpPr>
          <p:spPr>
            <a:xfrm>
              <a:off x="6375150" y="2320275"/>
              <a:ext cx="67375" cy="67475"/>
            </a:xfrm>
            <a:custGeom>
              <a:avLst/>
              <a:gdLst/>
              <a:ahLst/>
              <a:cxnLst/>
              <a:rect l="l" t="t" r="r" b="b"/>
              <a:pathLst>
                <a:path w="2695" h="2699" extrusionOk="0">
                  <a:moveTo>
                    <a:pt x="966" y="1"/>
                  </a:moveTo>
                  <a:cubicBezTo>
                    <a:pt x="886" y="1"/>
                    <a:pt x="844" y="43"/>
                    <a:pt x="844" y="123"/>
                  </a:cubicBezTo>
                  <a:lnTo>
                    <a:pt x="844" y="686"/>
                  </a:lnTo>
                  <a:cubicBezTo>
                    <a:pt x="844" y="767"/>
                    <a:pt x="764" y="806"/>
                    <a:pt x="725" y="806"/>
                  </a:cubicBezTo>
                  <a:lnTo>
                    <a:pt x="120" y="806"/>
                  </a:lnTo>
                  <a:cubicBezTo>
                    <a:pt x="81" y="806"/>
                    <a:pt x="1" y="886"/>
                    <a:pt x="1" y="967"/>
                  </a:cubicBezTo>
                  <a:lnTo>
                    <a:pt x="1" y="1733"/>
                  </a:lnTo>
                  <a:cubicBezTo>
                    <a:pt x="1" y="1813"/>
                    <a:pt x="81" y="1852"/>
                    <a:pt x="120" y="1852"/>
                  </a:cubicBezTo>
                  <a:lnTo>
                    <a:pt x="725" y="1852"/>
                  </a:lnTo>
                  <a:cubicBezTo>
                    <a:pt x="764" y="1852"/>
                    <a:pt x="844" y="1932"/>
                    <a:pt x="844" y="1974"/>
                  </a:cubicBezTo>
                  <a:lnTo>
                    <a:pt x="844" y="2576"/>
                  </a:lnTo>
                  <a:cubicBezTo>
                    <a:pt x="844" y="2618"/>
                    <a:pt x="886" y="2698"/>
                    <a:pt x="966" y="2698"/>
                  </a:cubicBezTo>
                  <a:lnTo>
                    <a:pt x="1729" y="2698"/>
                  </a:lnTo>
                  <a:cubicBezTo>
                    <a:pt x="1810" y="2698"/>
                    <a:pt x="1890" y="2618"/>
                    <a:pt x="1890" y="2576"/>
                  </a:cubicBezTo>
                  <a:lnTo>
                    <a:pt x="1890" y="1974"/>
                  </a:lnTo>
                  <a:cubicBezTo>
                    <a:pt x="1890" y="1932"/>
                    <a:pt x="1932" y="1852"/>
                    <a:pt x="2013" y="1852"/>
                  </a:cubicBezTo>
                  <a:lnTo>
                    <a:pt x="2576" y="1852"/>
                  </a:lnTo>
                  <a:cubicBezTo>
                    <a:pt x="2656" y="1852"/>
                    <a:pt x="2695" y="1813"/>
                    <a:pt x="2695" y="1733"/>
                  </a:cubicBezTo>
                  <a:lnTo>
                    <a:pt x="2695" y="967"/>
                  </a:lnTo>
                  <a:cubicBezTo>
                    <a:pt x="2695" y="886"/>
                    <a:pt x="2656" y="806"/>
                    <a:pt x="2576" y="806"/>
                  </a:cubicBezTo>
                  <a:lnTo>
                    <a:pt x="2013" y="806"/>
                  </a:lnTo>
                  <a:cubicBezTo>
                    <a:pt x="1932" y="806"/>
                    <a:pt x="1890" y="767"/>
                    <a:pt x="1890" y="686"/>
                  </a:cubicBezTo>
                  <a:lnTo>
                    <a:pt x="1890" y="123"/>
                  </a:lnTo>
                  <a:cubicBezTo>
                    <a:pt x="1890" y="43"/>
                    <a:pt x="1810" y="1"/>
                    <a:pt x="1729" y="1"/>
                  </a:cubicBezTo>
                  <a:close/>
                </a:path>
              </a:pathLst>
            </a:custGeom>
            <a:solidFill>
              <a:srgbClr val="D6F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2824;p56">
              <a:extLst>
                <a:ext uri="{FF2B5EF4-FFF2-40B4-BE49-F238E27FC236}">
                  <a16:creationId xmlns:a16="http://schemas.microsoft.com/office/drawing/2014/main" id="{452A255D-3CC7-6C54-3B9A-C1D747581DAA}"/>
                </a:ext>
              </a:extLst>
            </p:cNvPr>
            <p:cNvSpPr/>
            <p:nvPr/>
          </p:nvSpPr>
          <p:spPr>
            <a:xfrm>
              <a:off x="6486775" y="23092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4"/>
                    <a:pt x="203" y="484"/>
                  </a:cubicBezTo>
                  <a:lnTo>
                    <a:pt x="1368" y="484"/>
                  </a:lnTo>
                  <a:cubicBezTo>
                    <a:pt x="1491" y="484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2825;p56">
              <a:extLst>
                <a:ext uri="{FF2B5EF4-FFF2-40B4-BE49-F238E27FC236}">
                  <a16:creationId xmlns:a16="http://schemas.microsoft.com/office/drawing/2014/main" id="{5BAA73BC-438F-2B13-272D-593E63183CFD}"/>
                </a:ext>
              </a:extLst>
            </p:cNvPr>
            <p:cNvSpPr/>
            <p:nvPr/>
          </p:nvSpPr>
          <p:spPr>
            <a:xfrm>
              <a:off x="6486775" y="23363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3"/>
                    <a:pt x="0" y="242"/>
                  </a:cubicBezTo>
                  <a:cubicBezTo>
                    <a:pt x="0" y="364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4"/>
                    <a:pt x="1610" y="242"/>
                  </a:cubicBezTo>
                  <a:cubicBezTo>
                    <a:pt x="1610" y="123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2826;p56">
              <a:extLst>
                <a:ext uri="{FF2B5EF4-FFF2-40B4-BE49-F238E27FC236}">
                  <a16:creationId xmlns:a16="http://schemas.microsoft.com/office/drawing/2014/main" id="{C076E424-5FEA-9FB8-B737-3FF28021C2A7}"/>
                </a:ext>
              </a:extLst>
            </p:cNvPr>
            <p:cNvSpPr/>
            <p:nvPr/>
          </p:nvSpPr>
          <p:spPr>
            <a:xfrm>
              <a:off x="6486775" y="23635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2827;p56">
              <a:extLst>
                <a:ext uri="{FF2B5EF4-FFF2-40B4-BE49-F238E27FC236}">
                  <a16:creationId xmlns:a16="http://schemas.microsoft.com/office/drawing/2014/main" id="{FC1430BA-685B-7E53-75E5-354B3E4866AD}"/>
                </a:ext>
              </a:extLst>
            </p:cNvPr>
            <p:cNvSpPr/>
            <p:nvPr/>
          </p:nvSpPr>
          <p:spPr>
            <a:xfrm>
              <a:off x="6486775" y="2390700"/>
              <a:ext cx="40250" cy="11125"/>
            </a:xfrm>
            <a:custGeom>
              <a:avLst/>
              <a:gdLst/>
              <a:ahLst/>
              <a:cxnLst/>
              <a:rect l="l" t="t" r="r" b="b"/>
              <a:pathLst>
                <a:path w="1610" h="445" extrusionOk="0">
                  <a:moveTo>
                    <a:pt x="203" y="0"/>
                  </a:moveTo>
                  <a:cubicBezTo>
                    <a:pt x="81" y="0"/>
                    <a:pt x="0" y="81"/>
                    <a:pt x="0" y="242"/>
                  </a:cubicBezTo>
                  <a:cubicBezTo>
                    <a:pt x="0" y="364"/>
                    <a:pt x="81" y="445"/>
                    <a:pt x="203" y="445"/>
                  </a:cubicBezTo>
                  <a:lnTo>
                    <a:pt x="1368" y="445"/>
                  </a:lnTo>
                  <a:cubicBezTo>
                    <a:pt x="1491" y="445"/>
                    <a:pt x="1610" y="364"/>
                    <a:pt x="1610" y="242"/>
                  </a:cubicBezTo>
                  <a:cubicBezTo>
                    <a:pt x="1610" y="81"/>
                    <a:pt x="1491" y="0"/>
                    <a:pt x="13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2828;p56">
              <a:extLst>
                <a:ext uri="{FF2B5EF4-FFF2-40B4-BE49-F238E27FC236}">
                  <a16:creationId xmlns:a16="http://schemas.microsoft.com/office/drawing/2014/main" id="{33095542-B9D8-8E66-6877-62A5DF0C8AC0}"/>
                </a:ext>
              </a:extLst>
            </p:cNvPr>
            <p:cNvSpPr/>
            <p:nvPr/>
          </p:nvSpPr>
          <p:spPr>
            <a:xfrm>
              <a:off x="6454575" y="2417900"/>
              <a:ext cx="72450" cy="11050"/>
            </a:xfrm>
            <a:custGeom>
              <a:avLst/>
              <a:gdLst/>
              <a:ahLst/>
              <a:cxnLst/>
              <a:rect l="l" t="t" r="r" b="b"/>
              <a:pathLst>
                <a:path w="2898" h="442" extrusionOk="0">
                  <a:moveTo>
                    <a:pt x="242" y="0"/>
                  </a:moveTo>
                  <a:cubicBezTo>
                    <a:pt x="123" y="0"/>
                    <a:pt x="1" y="81"/>
                    <a:pt x="1" y="200"/>
                  </a:cubicBezTo>
                  <a:cubicBezTo>
                    <a:pt x="1" y="361"/>
                    <a:pt x="123" y="441"/>
                    <a:pt x="242" y="441"/>
                  </a:cubicBezTo>
                  <a:lnTo>
                    <a:pt x="2656" y="441"/>
                  </a:lnTo>
                  <a:cubicBezTo>
                    <a:pt x="2779" y="441"/>
                    <a:pt x="2898" y="361"/>
                    <a:pt x="2898" y="200"/>
                  </a:cubicBezTo>
                  <a:cubicBezTo>
                    <a:pt x="2898" y="81"/>
                    <a:pt x="2779" y="0"/>
                    <a:pt x="265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2829;p56">
              <a:extLst>
                <a:ext uri="{FF2B5EF4-FFF2-40B4-BE49-F238E27FC236}">
                  <a16:creationId xmlns:a16="http://schemas.microsoft.com/office/drawing/2014/main" id="{C10CC0CD-7BC3-60E3-4145-BC3955DBC908}"/>
                </a:ext>
              </a:extLst>
            </p:cNvPr>
            <p:cNvSpPr/>
            <p:nvPr/>
          </p:nvSpPr>
          <p:spPr>
            <a:xfrm>
              <a:off x="6486775" y="24440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2830;p56">
              <a:extLst>
                <a:ext uri="{FF2B5EF4-FFF2-40B4-BE49-F238E27FC236}">
                  <a16:creationId xmlns:a16="http://schemas.microsoft.com/office/drawing/2014/main" id="{4FB887BD-F8FF-1DF4-CD3B-4C36D7FE2DE6}"/>
                </a:ext>
              </a:extLst>
            </p:cNvPr>
            <p:cNvSpPr/>
            <p:nvPr/>
          </p:nvSpPr>
          <p:spPr>
            <a:xfrm>
              <a:off x="6408300" y="2444050"/>
              <a:ext cx="63450" cy="12100"/>
            </a:xfrm>
            <a:custGeom>
              <a:avLst/>
              <a:gdLst/>
              <a:ahLst/>
              <a:cxnLst/>
              <a:rect l="l" t="t" r="r" b="b"/>
              <a:pathLst>
                <a:path w="2538" h="484" extrusionOk="0">
                  <a:moveTo>
                    <a:pt x="204" y="1"/>
                  </a:moveTo>
                  <a:cubicBezTo>
                    <a:pt x="81" y="1"/>
                    <a:pt x="1" y="120"/>
                    <a:pt x="1" y="242"/>
                  </a:cubicBezTo>
                  <a:cubicBezTo>
                    <a:pt x="1" y="361"/>
                    <a:pt x="81" y="483"/>
                    <a:pt x="204" y="483"/>
                  </a:cubicBezTo>
                  <a:lnTo>
                    <a:pt x="2296" y="483"/>
                  </a:lnTo>
                  <a:cubicBezTo>
                    <a:pt x="2457" y="483"/>
                    <a:pt x="2537" y="361"/>
                    <a:pt x="2537" y="242"/>
                  </a:cubicBezTo>
                  <a:cubicBezTo>
                    <a:pt x="2537" y="120"/>
                    <a:pt x="2457" y="1"/>
                    <a:pt x="229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2831;p56">
              <a:extLst>
                <a:ext uri="{FF2B5EF4-FFF2-40B4-BE49-F238E27FC236}">
                  <a16:creationId xmlns:a16="http://schemas.microsoft.com/office/drawing/2014/main" id="{78533A5A-C58F-F59F-3DDE-E58BB02D098B}"/>
                </a:ext>
              </a:extLst>
            </p:cNvPr>
            <p:cNvSpPr/>
            <p:nvPr/>
          </p:nvSpPr>
          <p:spPr>
            <a:xfrm>
              <a:off x="6345950" y="2444050"/>
              <a:ext cx="47350" cy="12100"/>
            </a:xfrm>
            <a:custGeom>
              <a:avLst/>
              <a:gdLst/>
              <a:ahLst/>
              <a:cxnLst/>
              <a:rect l="l" t="t" r="r" b="b"/>
              <a:pathLst>
                <a:path w="1894" h="484" extrusionOk="0">
                  <a:moveTo>
                    <a:pt x="242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1652" y="483"/>
                  </a:lnTo>
                  <a:cubicBezTo>
                    <a:pt x="1813" y="483"/>
                    <a:pt x="1893" y="361"/>
                    <a:pt x="1893" y="242"/>
                  </a:cubicBezTo>
                  <a:cubicBezTo>
                    <a:pt x="1893" y="120"/>
                    <a:pt x="1813" y="1"/>
                    <a:pt x="165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2832;p56">
              <a:extLst>
                <a:ext uri="{FF2B5EF4-FFF2-40B4-BE49-F238E27FC236}">
                  <a16:creationId xmlns:a16="http://schemas.microsoft.com/office/drawing/2014/main" id="{3293154F-E5CB-1425-CB00-D9AD5D5ED9C7}"/>
                </a:ext>
              </a:extLst>
            </p:cNvPr>
            <p:cNvSpPr/>
            <p:nvPr/>
          </p:nvSpPr>
          <p:spPr>
            <a:xfrm>
              <a:off x="6447575" y="24711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23"/>
                    <a:pt x="1" y="242"/>
                  </a:cubicBezTo>
                  <a:cubicBezTo>
                    <a:pt x="1" y="364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4"/>
                    <a:pt x="3178" y="242"/>
                  </a:cubicBezTo>
                  <a:cubicBezTo>
                    <a:pt x="3178" y="123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2833;p56">
              <a:extLst>
                <a:ext uri="{FF2B5EF4-FFF2-40B4-BE49-F238E27FC236}">
                  <a16:creationId xmlns:a16="http://schemas.microsoft.com/office/drawing/2014/main" id="{F59CDACF-F5A2-3464-CB77-B2E49475EC39}"/>
                </a:ext>
              </a:extLst>
            </p:cNvPr>
            <p:cNvSpPr/>
            <p:nvPr/>
          </p:nvSpPr>
          <p:spPr>
            <a:xfrm>
              <a:off x="6345950" y="24711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23"/>
                    <a:pt x="0" y="242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4"/>
                    <a:pt x="3461" y="242"/>
                  </a:cubicBezTo>
                  <a:cubicBezTo>
                    <a:pt x="3461" y="123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2834;p56">
              <a:extLst>
                <a:ext uri="{FF2B5EF4-FFF2-40B4-BE49-F238E27FC236}">
                  <a16:creationId xmlns:a16="http://schemas.microsoft.com/office/drawing/2014/main" id="{C50F9884-0660-DA91-F6AF-2C9177199035}"/>
                </a:ext>
              </a:extLst>
            </p:cNvPr>
            <p:cNvSpPr/>
            <p:nvPr/>
          </p:nvSpPr>
          <p:spPr>
            <a:xfrm>
              <a:off x="6447575" y="24983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19"/>
                    <a:pt x="1" y="242"/>
                  </a:cubicBezTo>
                  <a:cubicBezTo>
                    <a:pt x="1" y="361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1"/>
                    <a:pt x="3178" y="242"/>
                  </a:cubicBezTo>
                  <a:cubicBezTo>
                    <a:pt x="3178" y="119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2835;p56">
              <a:extLst>
                <a:ext uri="{FF2B5EF4-FFF2-40B4-BE49-F238E27FC236}">
                  <a16:creationId xmlns:a16="http://schemas.microsoft.com/office/drawing/2014/main" id="{A83770BD-A438-7973-30FC-36CB80FEA0EA}"/>
                </a:ext>
              </a:extLst>
            </p:cNvPr>
            <p:cNvSpPr/>
            <p:nvPr/>
          </p:nvSpPr>
          <p:spPr>
            <a:xfrm>
              <a:off x="6345950" y="24983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19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1"/>
                    <a:pt x="3461" y="242"/>
                  </a:cubicBezTo>
                  <a:cubicBezTo>
                    <a:pt x="3461" y="119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2836;p56">
              <a:extLst>
                <a:ext uri="{FF2B5EF4-FFF2-40B4-BE49-F238E27FC236}">
                  <a16:creationId xmlns:a16="http://schemas.microsoft.com/office/drawing/2014/main" id="{A3EE7547-C676-CEF3-F4DC-DC50CDFA27A3}"/>
                </a:ext>
              </a:extLst>
            </p:cNvPr>
            <p:cNvSpPr/>
            <p:nvPr/>
          </p:nvSpPr>
          <p:spPr>
            <a:xfrm>
              <a:off x="6345950" y="2525500"/>
              <a:ext cx="181075" cy="12075"/>
            </a:xfrm>
            <a:custGeom>
              <a:avLst/>
              <a:gdLst/>
              <a:ahLst/>
              <a:cxnLst/>
              <a:rect l="l" t="t" r="r" b="b"/>
              <a:pathLst>
                <a:path w="7243" h="483" extrusionOk="0">
                  <a:moveTo>
                    <a:pt x="242" y="0"/>
                  </a:moveTo>
                  <a:cubicBezTo>
                    <a:pt x="81" y="0"/>
                    <a:pt x="0" y="122"/>
                    <a:pt x="0" y="241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7001" y="483"/>
                  </a:lnTo>
                  <a:cubicBezTo>
                    <a:pt x="7124" y="483"/>
                    <a:pt x="7243" y="364"/>
                    <a:pt x="7243" y="241"/>
                  </a:cubicBezTo>
                  <a:cubicBezTo>
                    <a:pt x="7243" y="122"/>
                    <a:pt x="7124" y="0"/>
                    <a:pt x="700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2837;p56">
              <a:extLst>
                <a:ext uri="{FF2B5EF4-FFF2-40B4-BE49-F238E27FC236}">
                  <a16:creationId xmlns:a16="http://schemas.microsoft.com/office/drawing/2014/main" id="{E2A5E1F6-273D-2219-BA1B-46922F325074}"/>
                </a:ext>
              </a:extLst>
            </p:cNvPr>
            <p:cNvSpPr/>
            <p:nvPr/>
          </p:nvSpPr>
          <p:spPr>
            <a:xfrm>
              <a:off x="6407350" y="2222750"/>
              <a:ext cx="60375" cy="11050"/>
            </a:xfrm>
            <a:custGeom>
              <a:avLst/>
              <a:gdLst/>
              <a:ahLst/>
              <a:cxnLst/>
              <a:rect l="l" t="t" r="r" b="b"/>
              <a:pathLst>
                <a:path w="2415" h="442" extrusionOk="0">
                  <a:moveTo>
                    <a:pt x="242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42" y="442"/>
                  </a:cubicBezTo>
                  <a:lnTo>
                    <a:pt x="2173" y="442"/>
                  </a:lnTo>
                  <a:cubicBezTo>
                    <a:pt x="2292" y="442"/>
                    <a:pt x="2414" y="361"/>
                    <a:pt x="2414" y="242"/>
                  </a:cubicBezTo>
                  <a:cubicBezTo>
                    <a:pt x="2414" y="81"/>
                    <a:pt x="2292" y="1"/>
                    <a:pt x="21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7" name="직사각형 1806">
            <a:extLst>
              <a:ext uri="{FF2B5EF4-FFF2-40B4-BE49-F238E27FC236}">
                <a16:creationId xmlns:a16="http://schemas.microsoft.com/office/drawing/2014/main" id="{D2E10B6E-3249-3BDA-C300-569C1EB37C54}"/>
              </a:ext>
            </a:extLst>
          </p:cNvPr>
          <p:cNvSpPr/>
          <p:nvPr/>
        </p:nvSpPr>
        <p:spPr>
          <a:xfrm>
            <a:off x="4354861" y="1690116"/>
            <a:ext cx="648319" cy="1268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8" name="직사각형 1807">
            <a:extLst>
              <a:ext uri="{FF2B5EF4-FFF2-40B4-BE49-F238E27FC236}">
                <a16:creationId xmlns:a16="http://schemas.microsoft.com/office/drawing/2014/main" id="{836D14A0-2CB1-E099-0A3C-B81FC7951FD0}"/>
              </a:ext>
            </a:extLst>
          </p:cNvPr>
          <p:cNvSpPr/>
          <p:nvPr/>
        </p:nvSpPr>
        <p:spPr>
          <a:xfrm>
            <a:off x="4354860" y="3471746"/>
            <a:ext cx="648319" cy="1279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9" name="직사각형 1808">
            <a:extLst>
              <a:ext uri="{FF2B5EF4-FFF2-40B4-BE49-F238E27FC236}">
                <a16:creationId xmlns:a16="http://schemas.microsoft.com/office/drawing/2014/main" id="{7A2DBF30-92B7-D8F8-7793-C6FB2092FE2D}"/>
              </a:ext>
            </a:extLst>
          </p:cNvPr>
          <p:cNvSpPr/>
          <p:nvPr/>
        </p:nvSpPr>
        <p:spPr>
          <a:xfrm>
            <a:off x="6874774" y="3345366"/>
            <a:ext cx="648319" cy="1405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0" name="직사각형 1809">
            <a:extLst>
              <a:ext uri="{FF2B5EF4-FFF2-40B4-BE49-F238E27FC236}">
                <a16:creationId xmlns:a16="http://schemas.microsoft.com/office/drawing/2014/main" id="{AA2BCE45-99B8-D4DD-729A-B88F2958695A}"/>
              </a:ext>
            </a:extLst>
          </p:cNvPr>
          <p:cNvSpPr/>
          <p:nvPr/>
        </p:nvSpPr>
        <p:spPr>
          <a:xfrm>
            <a:off x="6874773" y="1574217"/>
            <a:ext cx="648319" cy="1357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1" name="직사각형 1810">
            <a:extLst>
              <a:ext uri="{FF2B5EF4-FFF2-40B4-BE49-F238E27FC236}">
                <a16:creationId xmlns:a16="http://schemas.microsoft.com/office/drawing/2014/main" id="{358C07A1-D91A-CC9B-137C-B66F20F39558}"/>
              </a:ext>
            </a:extLst>
          </p:cNvPr>
          <p:cNvSpPr/>
          <p:nvPr/>
        </p:nvSpPr>
        <p:spPr>
          <a:xfrm>
            <a:off x="2591502" y="2428981"/>
            <a:ext cx="415259" cy="154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2" name="직사각형 1811">
            <a:extLst>
              <a:ext uri="{FF2B5EF4-FFF2-40B4-BE49-F238E27FC236}">
                <a16:creationId xmlns:a16="http://schemas.microsoft.com/office/drawing/2014/main" id="{E2DC3BBA-D4C2-328F-4A87-06049872BD43}"/>
              </a:ext>
            </a:extLst>
          </p:cNvPr>
          <p:cNvSpPr/>
          <p:nvPr/>
        </p:nvSpPr>
        <p:spPr>
          <a:xfrm>
            <a:off x="2593088" y="3232419"/>
            <a:ext cx="415259" cy="1545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155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B35398EC-715A-295C-BA49-5C35E206B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611" y="3311233"/>
            <a:ext cx="2043539" cy="17126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A789D4-1EF1-40A9-E515-DB3C2A60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654" y="3301910"/>
            <a:ext cx="1963416" cy="17098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8BCDB84-6D57-1FDC-3E74-D88386CBC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529" y="1046609"/>
            <a:ext cx="2033878" cy="17045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85DE76-728E-DF14-0BF6-EA4F96DF6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9" y="1036513"/>
            <a:ext cx="1957341" cy="1704548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MODEL - Evaluation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64826AD-E975-EA9B-3E25-3EDAA94C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742" y="1681359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유럽기 - 위키백과, 우리 모두의 백과사전">
            <a:extLst>
              <a:ext uri="{FF2B5EF4-FFF2-40B4-BE49-F238E27FC236}">
                <a16:creationId xmlns:a16="http://schemas.microsoft.com/office/drawing/2014/main" id="{40B0C7E5-AA7C-6599-9591-71324BF7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15" y="3936679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889667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873;p51">
            <a:extLst>
              <a:ext uri="{FF2B5EF4-FFF2-40B4-BE49-F238E27FC236}">
                <a16:creationId xmlns:a16="http://schemas.microsoft.com/office/drawing/2014/main" id="{D8CE47E7-CD85-E410-1113-8F40134A5862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FINAL MODEL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7" name="Google Shape;1874;p51">
            <a:extLst>
              <a:ext uri="{FF2B5EF4-FFF2-40B4-BE49-F238E27FC236}">
                <a16:creationId xmlns:a16="http://schemas.microsoft.com/office/drawing/2014/main" id="{1305076C-6384-348C-C95A-07E4392F47D1}"/>
              </a:ext>
            </a:extLst>
          </p:cNvPr>
          <p:cNvSpPr txBox="1">
            <a:spLocks/>
          </p:cNvSpPr>
          <p:nvPr/>
        </p:nvSpPr>
        <p:spPr>
          <a:xfrm>
            <a:off x="463734" y="1629679"/>
            <a:ext cx="2527360" cy="142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XG Boost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Model(Boosting)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5D6D7-145C-C3A7-88BC-4D4653C194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849" y="3327980"/>
            <a:ext cx="1207620" cy="10283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8D5A93-8B8B-9E06-5DB4-E8649702A3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2487" y="3328228"/>
            <a:ext cx="1211416" cy="1028396"/>
          </a:xfrm>
          <a:prstGeom prst="rect">
            <a:avLst/>
          </a:prstGeom>
        </p:spPr>
      </p:pic>
      <p:pic>
        <p:nvPicPr>
          <p:cNvPr id="13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DE24C73A-FF19-1C24-CCA0-9AD3E8B8E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" y="3008122"/>
            <a:ext cx="462510" cy="3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유럽기 - 위키백과, 우리 모두의 백과사전">
            <a:extLst>
              <a:ext uri="{FF2B5EF4-FFF2-40B4-BE49-F238E27FC236}">
                <a16:creationId xmlns:a16="http://schemas.microsoft.com/office/drawing/2014/main" id="{1726A848-079C-B202-06C2-AFBEDE38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97" y="3008121"/>
            <a:ext cx="459796" cy="3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2C8A6E-854A-15A3-8947-AE2B97FB21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75654" y="2746902"/>
            <a:ext cx="1963416" cy="2269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3B63CF5-CCEE-6943-83CA-F2DD79E14B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88272" y="2742616"/>
            <a:ext cx="2033878" cy="24425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BB09327-6865-D4A9-2E59-A24F21B1B5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75652" y="3079280"/>
            <a:ext cx="1963417" cy="24079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5AB60D0-61D8-221D-C9C0-97C2CBB8EB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8868" y="3071957"/>
            <a:ext cx="2043539" cy="2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76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9E5B965-E056-D614-93E4-D3C3B870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33" y="1172915"/>
            <a:ext cx="2870377" cy="24056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F1F8E0-485B-731F-0AD3-BB612108F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939" y="1164152"/>
            <a:ext cx="2858516" cy="2384729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FINAL MODEL - Evaluation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760742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873;p51">
            <a:extLst>
              <a:ext uri="{FF2B5EF4-FFF2-40B4-BE49-F238E27FC236}">
                <a16:creationId xmlns:a16="http://schemas.microsoft.com/office/drawing/2014/main" id="{4D851AFE-C45A-E445-35BD-37D24C84E2E0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FINAL MODEL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" name="Google Shape;1874;p51">
            <a:extLst>
              <a:ext uri="{FF2B5EF4-FFF2-40B4-BE49-F238E27FC236}">
                <a16:creationId xmlns:a16="http://schemas.microsoft.com/office/drawing/2014/main" id="{AB9C7245-F3CB-7B16-E5B5-520B3558C0FC}"/>
              </a:ext>
            </a:extLst>
          </p:cNvPr>
          <p:cNvSpPr txBox="1">
            <a:spLocks/>
          </p:cNvSpPr>
          <p:nvPr/>
        </p:nvSpPr>
        <p:spPr>
          <a:xfrm>
            <a:off x="463734" y="1629679"/>
            <a:ext cx="2527360" cy="142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XG Boost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Model(Boosting)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B18961-433F-AFE7-2C52-E7887E89A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849" y="3327980"/>
            <a:ext cx="1207620" cy="1028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A9E8D5-4122-E6A5-6744-5D84AB861C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487" y="3328228"/>
            <a:ext cx="1211416" cy="1028396"/>
          </a:xfrm>
          <a:prstGeom prst="rect">
            <a:avLst/>
          </a:prstGeom>
        </p:spPr>
      </p:pic>
      <p:pic>
        <p:nvPicPr>
          <p:cNvPr id="9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94012363-5E10-24DE-2A7C-54724952A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" y="3008122"/>
            <a:ext cx="462510" cy="3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유럽기 - 위키백과, 우리 모두의 백과사전">
            <a:extLst>
              <a:ext uri="{FF2B5EF4-FFF2-40B4-BE49-F238E27FC236}">
                <a16:creationId xmlns:a16="http://schemas.microsoft.com/office/drawing/2014/main" id="{0B3E4F86-7B4B-45DD-FB84-92982778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97" y="3008121"/>
            <a:ext cx="459796" cy="3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0D6303-5D47-6A64-1C14-98657172FB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21567" y="3548881"/>
            <a:ext cx="2858888" cy="1388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368D59-CE16-0BC1-97AD-32338E1F80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1633" y="3587633"/>
            <a:ext cx="2870378" cy="7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32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E5D637DC-9C73-83A2-3CF7-36A93C3E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72" y="3335618"/>
            <a:ext cx="2043540" cy="17126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D2E133-6E56-6475-AA65-2B1B97051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573" y="3335619"/>
            <a:ext cx="1966641" cy="17126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B99364-09C9-18BB-4970-FB40533BC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817" y="822318"/>
            <a:ext cx="2043539" cy="17126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AE5E41-0FF9-53A1-7FEA-F89A3E0B2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573" y="836295"/>
            <a:ext cx="1963417" cy="1735455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MODEL - TEST</a:t>
            </a:r>
            <a:endParaRPr dirty="0"/>
          </a:p>
        </p:txBody>
      </p: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64826AD-E975-EA9B-3E25-3EDAA94C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742" y="1481141"/>
            <a:ext cx="672752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유럽기 - 위키백과, 우리 모두의 백과사전">
            <a:extLst>
              <a:ext uri="{FF2B5EF4-FFF2-40B4-BE49-F238E27FC236}">
                <a16:creationId xmlns:a16="http://schemas.microsoft.com/office/drawing/2014/main" id="{40B0C7E5-AA7C-6599-9591-71324BF7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15" y="3969007"/>
            <a:ext cx="668805" cy="4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033209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873;p51">
            <a:extLst>
              <a:ext uri="{FF2B5EF4-FFF2-40B4-BE49-F238E27FC236}">
                <a16:creationId xmlns:a16="http://schemas.microsoft.com/office/drawing/2014/main" id="{D8CE47E7-CD85-E410-1113-8F40134A5862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FINAL MODEL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7" name="Google Shape;1874;p51">
            <a:extLst>
              <a:ext uri="{FF2B5EF4-FFF2-40B4-BE49-F238E27FC236}">
                <a16:creationId xmlns:a16="http://schemas.microsoft.com/office/drawing/2014/main" id="{1305076C-6384-348C-C95A-07E4392F47D1}"/>
              </a:ext>
            </a:extLst>
          </p:cNvPr>
          <p:cNvSpPr txBox="1">
            <a:spLocks/>
          </p:cNvSpPr>
          <p:nvPr/>
        </p:nvSpPr>
        <p:spPr>
          <a:xfrm>
            <a:off x="463734" y="1629679"/>
            <a:ext cx="2527360" cy="142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XG Boost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Model(Boosting)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5D6D7-145C-C3A7-88BC-4D4653C194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849" y="3327980"/>
            <a:ext cx="1207620" cy="10283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8D5A93-8B8B-9E06-5DB4-E8649702A3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2487" y="3328228"/>
            <a:ext cx="1211416" cy="1028396"/>
          </a:xfrm>
          <a:prstGeom prst="rect">
            <a:avLst/>
          </a:prstGeom>
        </p:spPr>
      </p:pic>
      <p:pic>
        <p:nvPicPr>
          <p:cNvPr id="13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DE24C73A-FF19-1C24-CCA0-9AD3E8B8E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" y="3008122"/>
            <a:ext cx="462510" cy="3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유럽기 - 위키백과, 우리 모두의 백과사전">
            <a:extLst>
              <a:ext uri="{FF2B5EF4-FFF2-40B4-BE49-F238E27FC236}">
                <a16:creationId xmlns:a16="http://schemas.microsoft.com/office/drawing/2014/main" id="{1726A848-079C-B202-06C2-AFBEDE38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97" y="3008121"/>
            <a:ext cx="459796" cy="3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750225-3D0D-8677-023D-2E44EC59BD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75652" y="2571750"/>
            <a:ext cx="1958338" cy="3432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B2E96F-709C-C52F-8103-2FCC040B43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88272" y="2544001"/>
            <a:ext cx="2024135" cy="36237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16177E-4C40-A186-388D-70690B25420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75652" y="2956907"/>
            <a:ext cx="1958338" cy="3787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D9542C0-5796-A5ED-9D5F-58004050C2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88272" y="2937973"/>
            <a:ext cx="2045856" cy="39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17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7BD31D5-C664-4347-775E-F3BAFF2FA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33" y="1172914"/>
            <a:ext cx="2870379" cy="2405602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FINAL MODEL - TEST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2507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0DD35BBC-403D-86A8-D755-E2AB56559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80358"/>
              </p:ext>
            </p:extLst>
          </p:nvPr>
        </p:nvGraphicFramePr>
        <p:xfrm>
          <a:off x="0" y="1531"/>
          <a:ext cx="9144000" cy="57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36" name="Google Shape;1266;p43">
            <a:extLst>
              <a:ext uri="{FF2B5EF4-FFF2-40B4-BE49-F238E27FC236}">
                <a16:creationId xmlns:a16="http://schemas.microsoft.com/office/drawing/2014/main" id="{19BA68F9-CA83-62F4-DF97-0AFBA8342F08}"/>
              </a:ext>
            </a:extLst>
          </p:cNvPr>
          <p:cNvGrpSpPr/>
          <p:nvPr/>
        </p:nvGrpSpPr>
        <p:grpSpPr>
          <a:xfrm rot="-3909122">
            <a:off x="182283" y="625215"/>
            <a:ext cx="526743" cy="453533"/>
            <a:chOff x="6419451" y="706420"/>
            <a:chExt cx="1344439" cy="1157582"/>
          </a:xfrm>
        </p:grpSpPr>
        <p:sp>
          <p:nvSpPr>
            <p:cNvPr id="1737" name="Google Shape;1267;p43">
              <a:extLst>
                <a:ext uri="{FF2B5EF4-FFF2-40B4-BE49-F238E27FC236}">
                  <a16:creationId xmlns:a16="http://schemas.microsoft.com/office/drawing/2014/main" id="{379EB22A-014F-F3D5-616E-E28AE03867EF}"/>
                </a:ext>
              </a:extLst>
            </p:cNvPr>
            <p:cNvSpPr/>
            <p:nvPr/>
          </p:nvSpPr>
          <p:spPr>
            <a:xfrm rot="2339561">
              <a:off x="6968307" y="1381654"/>
              <a:ext cx="803898" cy="258191"/>
            </a:xfrm>
            <a:custGeom>
              <a:avLst/>
              <a:gdLst/>
              <a:ahLst/>
              <a:cxnLst/>
              <a:rect l="l" t="t" r="r" b="b"/>
              <a:pathLst>
                <a:path w="32157" h="10328" extrusionOk="0">
                  <a:moveTo>
                    <a:pt x="0" y="1"/>
                  </a:moveTo>
                  <a:lnTo>
                    <a:pt x="0" y="10328"/>
                  </a:lnTo>
                  <a:lnTo>
                    <a:pt x="27790" y="10328"/>
                  </a:lnTo>
                  <a:cubicBezTo>
                    <a:pt x="30270" y="10328"/>
                    <a:pt x="32156" y="8290"/>
                    <a:pt x="32156" y="5962"/>
                  </a:cubicBezTo>
                  <a:lnTo>
                    <a:pt x="32156" y="4215"/>
                  </a:lnTo>
                  <a:cubicBezTo>
                    <a:pt x="32156" y="1887"/>
                    <a:pt x="30270" y="1"/>
                    <a:pt x="27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268;p43">
              <a:extLst>
                <a:ext uri="{FF2B5EF4-FFF2-40B4-BE49-F238E27FC236}">
                  <a16:creationId xmlns:a16="http://schemas.microsoft.com/office/drawing/2014/main" id="{8E2D609C-E034-0A55-FAF9-52A91A053885}"/>
                </a:ext>
              </a:extLst>
            </p:cNvPr>
            <p:cNvSpPr/>
            <p:nvPr/>
          </p:nvSpPr>
          <p:spPr>
            <a:xfrm rot="2339561">
              <a:off x="6420831" y="903197"/>
              <a:ext cx="716876" cy="258191"/>
            </a:xfrm>
            <a:custGeom>
              <a:avLst/>
              <a:gdLst/>
              <a:ahLst/>
              <a:cxnLst/>
              <a:rect l="l" t="t" r="r" b="b"/>
              <a:pathLst>
                <a:path w="28676" h="10328" extrusionOk="0">
                  <a:moveTo>
                    <a:pt x="28675" y="1"/>
                  </a:moveTo>
                  <a:cubicBezTo>
                    <a:pt x="24449" y="1"/>
                    <a:pt x="22854" y="1014"/>
                    <a:pt x="18779" y="2469"/>
                  </a:cubicBezTo>
                  <a:cubicBezTo>
                    <a:pt x="14705" y="3924"/>
                    <a:pt x="11212" y="4076"/>
                    <a:pt x="7859" y="4076"/>
                  </a:cubicBezTo>
                  <a:lnTo>
                    <a:pt x="1025" y="4076"/>
                  </a:lnTo>
                  <a:cubicBezTo>
                    <a:pt x="443" y="4076"/>
                    <a:pt x="0" y="4506"/>
                    <a:pt x="0" y="5089"/>
                  </a:cubicBezTo>
                  <a:cubicBezTo>
                    <a:pt x="0" y="5671"/>
                    <a:pt x="443" y="6113"/>
                    <a:pt x="1025" y="6113"/>
                  </a:cubicBezTo>
                  <a:lnTo>
                    <a:pt x="7859" y="6113"/>
                  </a:lnTo>
                  <a:cubicBezTo>
                    <a:pt x="11212" y="6113"/>
                    <a:pt x="14705" y="6253"/>
                    <a:pt x="18779" y="7708"/>
                  </a:cubicBezTo>
                  <a:cubicBezTo>
                    <a:pt x="22854" y="9163"/>
                    <a:pt x="24449" y="10328"/>
                    <a:pt x="28675" y="10328"/>
                  </a:cubicBezTo>
                  <a:lnTo>
                    <a:pt x="28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269;p43">
              <a:extLst>
                <a:ext uri="{FF2B5EF4-FFF2-40B4-BE49-F238E27FC236}">
                  <a16:creationId xmlns:a16="http://schemas.microsoft.com/office/drawing/2014/main" id="{18B05CD6-9184-3589-13C2-562C61AF2D62}"/>
                </a:ext>
              </a:extLst>
            </p:cNvPr>
            <p:cNvSpPr/>
            <p:nvPr/>
          </p:nvSpPr>
          <p:spPr>
            <a:xfrm rot="2339561">
              <a:off x="7125401" y="1430330"/>
              <a:ext cx="494808" cy="160120"/>
            </a:xfrm>
            <a:custGeom>
              <a:avLst/>
              <a:gdLst/>
              <a:ahLst/>
              <a:cxnLst/>
              <a:rect l="l" t="t" r="r" b="b"/>
              <a:pathLst>
                <a:path w="19793" h="6405" extrusionOk="0">
                  <a:moveTo>
                    <a:pt x="3062" y="1"/>
                  </a:moveTo>
                  <a:cubicBezTo>
                    <a:pt x="1316" y="1"/>
                    <a:pt x="0" y="1456"/>
                    <a:pt x="0" y="3203"/>
                  </a:cubicBezTo>
                  <a:cubicBezTo>
                    <a:pt x="0" y="4949"/>
                    <a:pt x="1316" y="6404"/>
                    <a:pt x="3062" y="6404"/>
                  </a:cubicBezTo>
                  <a:lnTo>
                    <a:pt x="16590" y="6404"/>
                  </a:lnTo>
                  <a:cubicBezTo>
                    <a:pt x="18337" y="6404"/>
                    <a:pt x="19792" y="4949"/>
                    <a:pt x="19792" y="3203"/>
                  </a:cubicBezTo>
                  <a:cubicBezTo>
                    <a:pt x="19792" y="1456"/>
                    <a:pt x="18337" y="1"/>
                    <a:pt x="1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270;p43">
              <a:extLst>
                <a:ext uri="{FF2B5EF4-FFF2-40B4-BE49-F238E27FC236}">
                  <a16:creationId xmlns:a16="http://schemas.microsoft.com/office/drawing/2014/main" id="{5661E45C-F0E2-004B-E997-BD4679E09A57}"/>
                </a:ext>
              </a:extLst>
            </p:cNvPr>
            <p:cNvSpPr/>
            <p:nvPr/>
          </p:nvSpPr>
          <p:spPr>
            <a:xfrm rot="2339561">
              <a:off x="7205816" y="1472898"/>
              <a:ext cx="331239" cy="72773"/>
            </a:xfrm>
            <a:custGeom>
              <a:avLst/>
              <a:gdLst/>
              <a:ahLst/>
              <a:cxnLst/>
              <a:rect l="l" t="t" r="r" b="b"/>
              <a:pathLst>
                <a:path w="13250" h="2911" extrusionOk="0">
                  <a:moveTo>
                    <a:pt x="1" y="0"/>
                  </a:moveTo>
                  <a:lnTo>
                    <a:pt x="1" y="2911"/>
                  </a:lnTo>
                  <a:lnTo>
                    <a:pt x="13250" y="2911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271;p43">
              <a:extLst>
                <a:ext uri="{FF2B5EF4-FFF2-40B4-BE49-F238E27FC236}">
                  <a16:creationId xmlns:a16="http://schemas.microsoft.com/office/drawing/2014/main" id="{90B61144-3ED0-B129-D9FD-97E8FE7D85DB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272;p43">
              <a:extLst>
                <a:ext uri="{FF2B5EF4-FFF2-40B4-BE49-F238E27FC236}">
                  <a16:creationId xmlns:a16="http://schemas.microsoft.com/office/drawing/2014/main" id="{8679373B-BF57-353A-FF31-A1D6B391864C}"/>
                </a:ext>
              </a:extLst>
            </p:cNvPr>
            <p:cNvSpPr/>
            <p:nvPr/>
          </p:nvSpPr>
          <p:spPr>
            <a:xfrm rot="2339561">
              <a:off x="7121103" y="1428808"/>
              <a:ext cx="498308" cy="163894"/>
            </a:xfrm>
            <a:custGeom>
              <a:avLst/>
              <a:gdLst/>
              <a:ahLst/>
              <a:cxnLst/>
              <a:rect l="l" t="t" r="r" b="b"/>
              <a:pathLst>
                <a:path w="19933" h="6556" extrusionOk="0">
                  <a:moveTo>
                    <a:pt x="16730" y="152"/>
                  </a:moveTo>
                  <a:cubicBezTo>
                    <a:pt x="18337" y="152"/>
                    <a:pt x="19792" y="1608"/>
                    <a:pt x="19792" y="3203"/>
                  </a:cubicBezTo>
                  <a:cubicBezTo>
                    <a:pt x="19792" y="4949"/>
                    <a:pt x="18337" y="6265"/>
                    <a:pt x="16730" y="6265"/>
                  </a:cubicBezTo>
                  <a:lnTo>
                    <a:pt x="3202" y="6265"/>
                  </a:lnTo>
                  <a:cubicBezTo>
                    <a:pt x="1595" y="6265"/>
                    <a:pt x="140" y="4949"/>
                    <a:pt x="140" y="3203"/>
                  </a:cubicBezTo>
                  <a:cubicBezTo>
                    <a:pt x="140" y="1608"/>
                    <a:pt x="1595" y="152"/>
                    <a:pt x="3202" y="152"/>
                  </a:cubicBezTo>
                  <a:close/>
                  <a:moveTo>
                    <a:pt x="3202" y="1"/>
                  </a:moveTo>
                  <a:cubicBezTo>
                    <a:pt x="1456" y="1"/>
                    <a:pt x="0" y="1456"/>
                    <a:pt x="0" y="3203"/>
                  </a:cubicBezTo>
                  <a:cubicBezTo>
                    <a:pt x="0" y="4949"/>
                    <a:pt x="1456" y="6556"/>
                    <a:pt x="3202" y="6556"/>
                  </a:cubicBezTo>
                  <a:lnTo>
                    <a:pt x="16730" y="6556"/>
                  </a:lnTo>
                  <a:cubicBezTo>
                    <a:pt x="18477" y="6556"/>
                    <a:pt x="19932" y="4949"/>
                    <a:pt x="19932" y="3203"/>
                  </a:cubicBezTo>
                  <a:cubicBezTo>
                    <a:pt x="19932" y="1456"/>
                    <a:pt x="18477" y="1"/>
                    <a:pt x="1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273;p43">
              <a:extLst>
                <a:ext uri="{FF2B5EF4-FFF2-40B4-BE49-F238E27FC236}">
                  <a16:creationId xmlns:a16="http://schemas.microsoft.com/office/drawing/2014/main" id="{A4AC519B-C56D-9790-B78E-B184D634F043}"/>
                </a:ext>
              </a:extLst>
            </p:cNvPr>
            <p:cNvSpPr/>
            <p:nvPr/>
          </p:nvSpPr>
          <p:spPr>
            <a:xfrm rot="2339561">
              <a:off x="7193189" y="1464946"/>
              <a:ext cx="414761" cy="80072"/>
            </a:xfrm>
            <a:custGeom>
              <a:avLst/>
              <a:gdLst/>
              <a:ahLst/>
              <a:cxnLst/>
              <a:rect l="l" t="t" r="r" b="b"/>
              <a:pathLst>
                <a:path w="16591" h="3203" extrusionOk="0">
                  <a:moveTo>
                    <a:pt x="734" y="0"/>
                  </a:moveTo>
                  <a:cubicBezTo>
                    <a:pt x="292" y="0"/>
                    <a:pt x="1" y="431"/>
                    <a:pt x="1" y="722"/>
                  </a:cubicBezTo>
                  <a:cubicBezTo>
                    <a:pt x="1" y="1165"/>
                    <a:pt x="292" y="1595"/>
                    <a:pt x="734" y="1595"/>
                  </a:cubicBezTo>
                  <a:lnTo>
                    <a:pt x="874" y="1595"/>
                  </a:lnTo>
                  <a:lnTo>
                    <a:pt x="874" y="1013"/>
                  </a:lnTo>
                  <a:lnTo>
                    <a:pt x="14123" y="1013"/>
                  </a:lnTo>
                  <a:lnTo>
                    <a:pt x="14123" y="1595"/>
                  </a:lnTo>
                  <a:lnTo>
                    <a:pt x="14262" y="1595"/>
                  </a:lnTo>
                  <a:cubicBezTo>
                    <a:pt x="14705" y="1595"/>
                    <a:pt x="15136" y="1886"/>
                    <a:pt x="15136" y="2469"/>
                  </a:cubicBezTo>
                  <a:cubicBezTo>
                    <a:pt x="15136" y="2911"/>
                    <a:pt x="15578" y="3202"/>
                    <a:pt x="15869" y="3202"/>
                  </a:cubicBezTo>
                  <a:cubicBezTo>
                    <a:pt x="16300" y="3202"/>
                    <a:pt x="16591" y="2911"/>
                    <a:pt x="16591" y="2469"/>
                  </a:cubicBezTo>
                  <a:cubicBezTo>
                    <a:pt x="16591" y="1165"/>
                    <a:pt x="15578" y="0"/>
                    <a:pt x="1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274;p43">
              <a:extLst>
                <a:ext uri="{FF2B5EF4-FFF2-40B4-BE49-F238E27FC236}">
                  <a16:creationId xmlns:a16="http://schemas.microsoft.com/office/drawing/2014/main" id="{C98D1A31-285F-FE8C-78BF-CFA9FBC5C91E}"/>
                </a:ext>
              </a:extLst>
            </p:cNvPr>
            <p:cNvSpPr/>
            <p:nvPr/>
          </p:nvSpPr>
          <p:spPr>
            <a:xfrm rot="2339561">
              <a:off x="7224126" y="1479380"/>
              <a:ext cx="331239" cy="14575"/>
            </a:xfrm>
            <a:custGeom>
              <a:avLst/>
              <a:gdLst/>
              <a:ahLst/>
              <a:cxnLst/>
              <a:rect l="l" t="t" r="r" b="b"/>
              <a:pathLst>
                <a:path w="13250" h="583" extrusionOk="0">
                  <a:moveTo>
                    <a:pt x="1" y="0"/>
                  </a:moveTo>
                  <a:lnTo>
                    <a:pt x="1" y="582"/>
                  </a:lnTo>
                  <a:lnTo>
                    <a:pt x="13250" y="582"/>
                  </a:lnTo>
                  <a:lnTo>
                    <a:pt x="132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275;p43">
              <a:extLst>
                <a:ext uri="{FF2B5EF4-FFF2-40B4-BE49-F238E27FC236}">
                  <a16:creationId xmlns:a16="http://schemas.microsoft.com/office/drawing/2014/main" id="{5530615E-776A-7046-3848-20761D55AA64}"/>
                </a:ext>
              </a:extLst>
            </p:cNvPr>
            <p:cNvSpPr/>
            <p:nvPr/>
          </p:nvSpPr>
          <p:spPr>
            <a:xfrm rot="2339561">
              <a:off x="7318258" y="1454988"/>
              <a:ext cx="18074" cy="32624"/>
            </a:xfrm>
            <a:custGeom>
              <a:avLst/>
              <a:gdLst/>
              <a:ahLst/>
              <a:cxnLst/>
              <a:rect l="l" t="t" r="r" b="b"/>
              <a:pathLst>
                <a:path w="723" h="1305" extrusionOk="0">
                  <a:moveTo>
                    <a:pt x="1" y="1"/>
                  </a:moveTo>
                  <a:lnTo>
                    <a:pt x="1" y="140"/>
                  </a:lnTo>
                  <a:lnTo>
                    <a:pt x="292" y="140"/>
                  </a:lnTo>
                  <a:cubicBezTo>
                    <a:pt x="432" y="140"/>
                    <a:pt x="583" y="140"/>
                    <a:pt x="583" y="292"/>
                  </a:cubicBezTo>
                  <a:cubicBezTo>
                    <a:pt x="583" y="432"/>
                    <a:pt x="292" y="432"/>
                    <a:pt x="292" y="432"/>
                  </a:cubicBezTo>
                  <a:lnTo>
                    <a:pt x="141" y="432"/>
                  </a:lnTo>
                  <a:lnTo>
                    <a:pt x="141" y="583"/>
                  </a:lnTo>
                  <a:lnTo>
                    <a:pt x="292" y="583"/>
                  </a:lnTo>
                  <a:cubicBezTo>
                    <a:pt x="432" y="583"/>
                    <a:pt x="583" y="723"/>
                    <a:pt x="583" y="874"/>
                  </a:cubicBezTo>
                  <a:cubicBezTo>
                    <a:pt x="583" y="1014"/>
                    <a:pt x="432" y="1165"/>
                    <a:pt x="292" y="1165"/>
                  </a:cubicBezTo>
                  <a:cubicBezTo>
                    <a:pt x="141" y="1165"/>
                    <a:pt x="1" y="1014"/>
                    <a:pt x="1" y="1014"/>
                  </a:cubicBezTo>
                  <a:lnTo>
                    <a:pt x="1" y="1165"/>
                  </a:lnTo>
                  <a:cubicBezTo>
                    <a:pt x="1" y="1165"/>
                    <a:pt x="141" y="1305"/>
                    <a:pt x="292" y="1305"/>
                  </a:cubicBezTo>
                  <a:cubicBezTo>
                    <a:pt x="583" y="1305"/>
                    <a:pt x="723" y="1014"/>
                    <a:pt x="723" y="874"/>
                  </a:cubicBezTo>
                  <a:cubicBezTo>
                    <a:pt x="723" y="723"/>
                    <a:pt x="583" y="583"/>
                    <a:pt x="432" y="583"/>
                  </a:cubicBezTo>
                  <a:cubicBezTo>
                    <a:pt x="583" y="432"/>
                    <a:pt x="723" y="432"/>
                    <a:pt x="723" y="292"/>
                  </a:cubicBezTo>
                  <a:cubicBezTo>
                    <a:pt x="723" y="140"/>
                    <a:pt x="583" y="1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276;p43">
              <a:extLst>
                <a:ext uri="{FF2B5EF4-FFF2-40B4-BE49-F238E27FC236}">
                  <a16:creationId xmlns:a16="http://schemas.microsoft.com/office/drawing/2014/main" id="{36DF8B21-0374-5174-2E48-E02ED3518426}"/>
                </a:ext>
              </a:extLst>
            </p:cNvPr>
            <p:cNvSpPr/>
            <p:nvPr/>
          </p:nvSpPr>
          <p:spPr>
            <a:xfrm rot="2339561">
              <a:off x="7334820" y="1469924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431" y="583"/>
                  </a:moveTo>
                  <a:cubicBezTo>
                    <a:pt x="722" y="583"/>
                    <a:pt x="722" y="583"/>
                    <a:pt x="722" y="874"/>
                  </a:cubicBezTo>
                  <a:cubicBezTo>
                    <a:pt x="722" y="1014"/>
                    <a:pt x="722" y="1165"/>
                    <a:pt x="582" y="1165"/>
                  </a:cubicBezTo>
                  <a:cubicBezTo>
                    <a:pt x="291" y="1165"/>
                    <a:pt x="291" y="1014"/>
                    <a:pt x="291" y="723"/>
                  </a:cubicBezTo>
                  <a:cubicBezTo>
                    <a:pt x="291" y="583"/>
                    <a:pt x="431" y="583"/>
                    <a:pt x="431" y="583"/>
                  </a:cubicBezTo>
                  <a:close/>
                  <a:moveTo>
                    <a:pt x="722" y="1"/>
                  </a:moveTo>
                  <a:cubicBezTo>
                    <a:pt x="582" y="1"/>
                    <a:pt x="431" y="1"/>
                    <a:pt x="291" y="140"/>
                  </a:cubicBezTo>
                  <a:cubicBezTo>
                    <a:pt x="140" y="292"/>
                    <a:pt x="0" y="432"/>
                    <a:pt x="0" y="723"/>
                  </a:cubicBezTo>
                  <a:cubicBezTo>
                    <a:pt x="0" y="1014"/>
                    <a:pt x="291" y="1305"/>
                    <a:pt x="582" y="1305"/>
                  </a:cubicBezTo>
                  <a:cubicBezTo>
                    <a:pt x="722" y="1305"/>
                    <a:pt x="873" y="1014"/>
                    <a:pt x="873" y="874"/>
                  </a:cubicBezTo>
                  <a:cubicBezTo>
                    <a:pt x="873" y="583"/>
                    <a:pt x="722" y="432"/>
                    <a:pt x="582" y="432"/>
                  </a:cubicBezTo>
                  <a:cubicBezTo>
                    <a:pt x="431" y="432"/>
                    <a:pt x="291" y="432"/>
                    <a:pt x="291" y="583"/>
                  </a:cubicBezTo>
                  <a:cubicBezTo>
                    <a:pt x="291" y="292"/>
                    <a:pt x="431" y="140"/>
                    <a:pt x="722" y="140"/>
                  </a:cubicBezTo>
                  <a:lnTo>
                    <a:pt x="873" y="140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277;p43">
              <a:extLst>
                <a:ext uri="{FF2B5EF4-FFF2-40B4-BE49-F238E27FC236}">
                  <a16:creationId xmlns:a16="http://schemas.microsoft.com/office/drawing/2014/main" id="{BCBCCAED-4DEB-0B95-11D4-68B621F952D7}"/>
                </a:ext>
              </a:extLst>
            </p:cNvPr>
            <p:cNvSpPr/>
            <p:nvPr/>
          </p:nvSpPr>
          <p:spPr>
            <a:xfrm rot="2339561">
              <a:off x="7346938" y="1503355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152" y="1"/>
                  </a:moveTo>
                  <a:cubicBezTo>
                    <a:pt x="152" y="152"/>
                    <a:pt x="1" y="292"/>
                    <a:pt x="1" y="443"/>
                  </a:cubicBezTo>
                  <a:lnTo>
                    <a:pt x="152" y="443"/>
                  </a:lnTo>
                  <a:cubicBezTo>
                    <a:pt x="152" y="292"/>
                    <a:pt x="292" y="152"/>
                    <a:pt x="292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278;p43">
              <a:extLst>
                <a:ext uri="{FF2B5EF4-FFF2-40B4-BE49-F238E27FC236}">
                  <a16:creationId xmlns:a16="http://schemas.microsoft.com/office/drawing/2014/main" id="{648C44EE-F1C6-13DE-63BA-9B0F8CD97310}"/>
                </a:ext>
              </a:extLst>
            </p:cNvPr>
            <p:cNvSpPr/>
            <p:nvPr/>
          </p:nvSpPr>
          <p:spPr>
            <a:xfrm rot="2339561">
              <a:off x="7363091" y="1492812"/>
              <a:ext cx="21849" cy="32624"/>
            </a:xfrm>
            <a:custGeom>
              <a:avLst/>
              <a:gdLst/>
              <a:ahLst/>
              <a:cxnLst/>
              <a:rect l="l" t="t" r="r" b="b"/>
              <a:pathLst>
                <a:path w="874" h="1305" extrusionOk="0">
                  <a:moveTo>
                    <a:pt x="140" y="1"/>
                  </a:moveTo>
                  <a:lnTo>
                    <a:pt x="140" y="583"/>
                  </a:lnTo>
                  <a:lnTo>
                    <a:pt x="291" y="583"/>
                  </a:lnTo>
                  <a:cubicBezTo>
                    <a:pt x="582" y="583"/>
                    <a:pt x="582" y="723"/>
                    <a:pt x="582" y="874"/>
                  </a:cubicBezTo>
                  <a:cubicBezTo>
                    <a:pt x="582" y="1014"/>
                    <a:pt x="431" y="1165"/>
                    <a:pt x="291" y="1165"/>
                  </a:cubicBezTo>
                  <a:lnTo>
                    <a:pt x="140" y="1014"/>
                  </a:lnTo>
                  <a:lnTo>
                    <a:pt x="0" y="1165"/>
                  </a:lnTo>
                  <a:cubicBezTo>
                    <a:pt x="140" y="1165"/>
                    <a:pt x="140" y="1305"/>
                    <a:pt x="291" y="1305"/>
                  </a:cubicBezTo>
                  <a:cubicBezTo>
                    <a:pt x="582" y="1305"/>
                    <a:pt x="874" y="1014"/>
                    <a:pt x="874" y="874"/>
                  </a:cubicBezTo>
                  <a:cubicBezTo>
                    <a:pt x="874" y="723"/>
                    <a:pt x="722" y="583"/>
                    <a:pt x="582" y="432"/>
                  </a:cubicBezTo>
                  <a:lnTo>
                    <a:pt x="291" y="432"/>
                  </a:lnTo>
                  <a:lnTo>
                    <a:pt x="291" y="140"/>
                  </a:lnTo>
                  <a:lnTo>
                    <a:pt x="722" y="140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279;p43">
              <a:extLst>
                <a:ext uri="{FF2B5EF4-FFF2-40B4-BE49-F238E27FC236}">
                  <a16:creationId xmlns:a16="http://schemas.microsoft.com/office/drawing/2014/main" id="{DEB5A8C9-6EAC-7FC0-B2FF-EB399C4AFE0A}"/>
                </a:ext>
              </a:extLst>
            </p:cNvPr>
            <p:cNvSpPr/>
            <p:nvPr/>
          </p:nvSpPr>
          <p:spPr>
            <a:xfrm rot="2339561">
              <a:off x="7387061" y="1511190"/>
              <a:ext cx="14575" cy="14575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0"/>
                  </a:moveTo>
                  <a:cubicBezTo>
                    <a:pt x="152" y="0"/>
                    <a:pt x="0" y="0"/>
                    <a:pt x="0" y="292"/>
                  </a:cubicBezTo>
                  <a:cubicBezTo>
                    <a:pt x="0" y="443"/>
                    <a:pt x="152" y="583"/>
                    <a:pt x="291" y="583"/>
                  </a:cubicBezTo>
                  <a:cubicBezTo>
                    <a:pt x="443" y="583"/>
                    <a:pt x="582" y="443"/>
                    <a:pt x="582" y="292"/>
                  </a:cubicBezTo>
                  <a:cubicBezTo>
                    <a:pt x="582" y="152"/>
                    <a:pt x="443" y="1"/>
                    <a:pt x="291" y="0"/>
                  </a:cubicBezTo>
                  <a:lnTo>
                    <a:pt x="291" y="0"/>
                  </a:lnTo>
                  <a:cubicBezTo>
                    <a:pt x="443" y="1"/>
                    <a:pt x="443" y="152"/>
                    <a:pt x="443" y="292"/>
                  </a:cubicBezTo>
                  <a:cubicBezTo>
                    <a:pt x="443" y="443"/>
                    <a:pt x="443" y="443"/>
                    <a:pt x="291" y="443"/>
                  </a:cubicBezTo>
                  <a:cubicBezTo>
                    <a:pt x="152" y="443"/>
                    <a:pt x="152" y="443"/>
                    <a:pt x="152" y="292"/>
                  </a:cubicBezTo>
                  <a:cubicBezTo>
                    <a:pt x="152" y="152"/>
                    <a:pt x="152" y="0"/>
                    <a:pt x="291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280;p43">
              <a:extLst>
                <a:ext uri="{FF2B5EF4-FFF2-40B4-BE49-F238E27FC236}">
                  <a16:creationId xmlns:a16="http://schemas.microsoft.com/office/drawing/2014/main" id="{E00AD4C4-3AB5-8BBD-C259-46F539F6D284}"/>
                </a:ext>
              </a:extLst>
            </p:cNvPr>
            <p:cNvSpPr/>
            <p:nvPr/>
          </p:nvSpPr>
          <p:spPr>
            <a:xfrm rot="2339561">
              <a:off x="7406158" y="1524891"/>
              <a:ext cx="25624" cy="36399"/>
            </a:xfrm>
            <a:custGeom>
              <a:avLst/>
              <a:gdLst/>
              <a:ahLst/>
              <a:cxnLst/>
              <a:rect l="l" t="t" r="r" b="b"/>
              <a:pathLst>
                <a:path w="1025" h="1456" extrusionOk="0">
                  <a:moveTo>
                    <a:pt x="583" y="0"/>
                  </a:moveTo>
                  <a:cubicBezTo>
                    <a:pt x="292" y="0"/>
                    <a:pt x="0" y="291"/>
                    <a:pt x="0" y="734"/>
                  </a:cubicBezTo>
                  <a:cubicBezTo>
                    <a:pt x="0" y="1165"/>
                    <a:pt x="292" y="1456"/>
                    <a:pt x="583" y="1456"/>
                  </a:cubicBezTo>
                  <a:cubicBezTo>
                    <a:pt x="734" y="1456"/>
                    <a:pt x="874" y="1316"/>
                    <a:pt x="874" y="1316"/>
                  </a:cubicBezTo>
                  <a:lnTo>
                    <a:pt x="874" y="1165"/>
                  </a:lnTo>
                  <a:cubicBezTo>
                    <a:pt x="874" y="1316"/>
                    <a:pt x="734" y="1316"/>
                    <a:pt x="583" y="1316"/>
                  </a:cubicBezTo>
                  <a:cubicBezTo>
                    <a:pt x="292" y="1316"/>
                    <a:pt x="152" y="1025"/>
                    <a:pt x="152" y="734"/>
                  </a:cubicBezTo>
                  <a:cubicBezTo>
                    <a:pt x="152" y="443"/>
                    <a:pt x="292" y="152"/>
                    <a:pt x="583" y="152"/>
                  </a:cubicBezTo>
                  <a:cubicBezTo>
                    <a:pt x="734" y="152"/>
                    <a:pt x="874" y="152"/>
                    <a:pt x="874" y="291"/>
                  </a:cubicBezTo>
                  <a:lnTo>
                    <a:pt x="1025" y="152"/>
                  </a:lnTo>
                  <a:cubicBezTo>
                    <a:pt x="874" y="152"/>
                    <a:pt x="734" y="0"/>
                    <a:pt x="583" y="0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281;p43">
              <a:extLst>
                <a:ext uri="{FF2B5EF4-FFF2-40B4-BE49-F238E27FC236}">
                  <a16:creationId xmlns:a16="http://schemas.microsoft.com/office/drawing/2014/main" id="{80F001DD-6C0E-CD9D-A225-1AEF2433528F}"/>
                </a:ext>
              </a:extLst>
            </p:cNvPr>
            <p:cNvSpPr/>
            <p:nvPr/>
          </p:nvSpPr>
          <p:spPr>
            <a:xfrm rot="2339561">
              <a:off x="6475974" y="1322852"/>
              <a:ext cx="1211659" cy="105371"/>
            </a:xfrm>
            <a:custGeom>
              <a:avLst/>
              <a:gdLst/>
              <a:ahLst/>
              <a:cxnLst/>
              <a:rect l="l" t="t" r="r" b="b"/>
              <a:pathLst>
                <a:path w="48468" h="4215" extrusionOk="0"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48468" y="4215"/>
                  </a:moveTo>
                  <a:lnTo>
                    <a:pt x="48468" y="4215"/>
                  </a:lnTo>
                  <a:lnTo>
                    <a:pt x="48468" y="421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81" y="0"/>
                    <a:pt x="4949" y="140"/>
                    <a:pt x="7720" y="722"/>
                  </a:cubicBezTo>
                  <a:cubicBezTo>
                    <a:pt x="4949" y="140"/>
                    <a:pt x="2481" y="0"/>
                    <a:pt x="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282;p43">
              <a:extLst>
                <a:ext uri="{FF2B5EF4-FFF2-40B4-BE49-F238E27FC236}">
                  <a16:creationId xmlns:a16="http://schemas.microsoft.com/office/drawing/2014/main" id="{124F6B04-3F42-91F0-A315-B25A3D906E0D}"/>
                </a:ext>
              </a:extLst>
            </p:cNvPr>
            <p:cNvSpPr/>
            <p:nvPr/>
          </p:nvSpPr>
          <p:spPr>
            <a:xfrm rot="2339561">
              <a:off x="6905920" y="1557850"/>
              <a:ext cx="778574" cy="50948"/>
            </a:xfrm>
            <a:custGeom>
              <a:avLst/>
              <a:gdLst/>
              <a:ahLst/>
              <a:cxnLst/>
              <a:rect l="l" t="t" r="r" b="b"/>
              <a:pathLst>
                <a:path w="31144" h="2038" extrusionOk="0">
                  <a:moveTo>
                    <a:pt x="0" y="0"/>
                  </a:moveTo>
                  <a:lnTo>
                    <a:pt x="0" y="2038"/>
                  </a:lnTo>
                  <a:lnTo>
                    <a:pt x="27942" y="2038"/>
                  </a:lnTo>
                  <a:cubicBezTo>
                    <a:pt x="29246" y="1898"/>
                    <a:pt x="30410" y="1316"/>
                    <a:pt x="31143" y="291"/>
                  </a:cubicBezTo>
                  <a:lnTo>
                    <a:pt x="7999" y="291"/>
                  </a:lnTo>
                  <a:cubicBezTo>
                    <a:pt x="5379" y="291"/>
                    <a:pt x="2468" y="2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283;p43">
              <a:extLst>
                <a:ext uri="{FF2B5EF4-FFF2-40B4-BE49-F238E27FC236}">
                  <a16:creationId xmlns:a16="http://schemas.microsoft.com/office/drawing/2014/main" id="{6E082B65-BDB1-B6F0-99C2-751946453D24}"/>
                </a:ext>
              </a:extLst>
            </p:cNvPr>
            <p:cNvSpPr/>
            <p:nvPr/>
          </p:nvSpPr>
          <p:spPr>
            <a:xfrm rot="2339561">
              <a:off x="6559551" y="1086790"/>
              <a:ext cx="513158" cy="123721"/>
            </a:xfrm>
            <a:custGeom>
              <a:avLst/>
              <a:gdLst/>
              <a:ahLst/>
              <a:cxnLst/>
              <a:rect l="l" t="t" r="r" b="b"/>
              <a:pathLst>
                <a:path w="20527" h="4949" extrusionOk="0">
                  <a:moveTo>
                    <a:pt x="1" y="1"/>
                  </a:moveTo>
                  <a:lnTo>
                    <a:pt x="1" y="734"/>
                  </a:lnTo>
                  <a:cubicBezTo>
                    <a:pt x="2481" y="734"/>
                    <a:pt x="4949" y="874"/>
                    <a:pt x="7720" y="1456"/>
                  </a:cubicBezTo>
                  <a:cubicBezTo>
                    <a:pt x="8733" y="1607"/>
                    <a:pt x="9606" y="1898"/>
                    <a:pt x="10630" y="2329"/>
                  </a:cubicBezTo>
                  <a:cubicBezTo>
                    <a:pt x="14705" y="3784"/>
                    <a:pt x="16300" y="4949"/>
                    <a:pt x="20526" y="4949"/>
                  </a:cubicBezTo>
                  <a:lnTo>
                    <a:pt x="20526" y="2911"/>
                  </a:lnTo>
                  <a:cubicBezTo>
                    <a:pt x="19211" y="2772"/>
                    <a:pt x="17907" y="2480"/>
                    <a:pt x="16882" y="2038"/>
                  </a:cubicBezTo>
                  <a:cubicBezTo>
                    <a:pt x="12807" y="292"/>
                    <a:pt x="9175" y="1"/>
                    <a:pt x="6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284;p43">
              <a:extLst>
                <a:ext uri="{FF2B5EF4-FFF2-40B4-BE49-F238E27FC236}">
                  <a16:creationId xmlns:a16="http://schemas.microsoft.com/office/drawing/2014/main" id="{16DFD40B-A744-E821-FE9A-52ECD627A517}"/>
                </a:ext>
              </a:extLst>
            </p:cNvPr>
            <p:cNvSpPr/>
            <p:nvPr/>
          </p:nvSpPr>
          <p:spPr>
            <a:xfrm rot="2339561">
              <a:off x="6479077" y="844021"/>
              <a:ext cx="203743" cy="50973"/>
            </a:xfrm>
            <a:custGeom>
              <a:avLst/>
              <a:gdLst/>
              <a:ahLst/>
              <a:cxnLst/>
              <a:rect l="l" t="t" r="r" b="b"/>
              <a:pathLst>
                <a:path w="8150" h="2039" extrusionOk="0">
                  <a:moveTo>
                    <a:pt x="1025" y="1"/>
                  </a:moveTo>
                  <a:cubicBezTo>
                    <a:pt x="443" y="1"/>
                    <a:pt x="0" y="431"/>
                    <a:pt x="0" y="1014"/>
                  </a:cubicBezTo>
                  <a:cubicBezTo>
                    <a:pt x="0" y="1596"/>
                    <a:pt x="443" y="2038"/>
                    <a:pt x="1025" y="2038"/>
                  </a:cubicBezTo>
                  <a:lnTo>
                    <a:pt x="8150" y="2038"/>
                  </a:lnTo>
                  <a:lnTo>
                    <a:pt x="8150" y="1305"/>
                  </a:lnTo>
                  <a:lnTo>
                    <a:pt x="3644" y="1305"/>
                  </a:lnTo>
                  <a:cubicBezTo>
                    <a:pt x="2189" y="1305"/>
                    <a:pt x="1165" y="1165"/>
                    <a:pt x="1165" y="583"/>
                  </a:cubicBezTo>
                  <a:cubicBezTo>
                    <a:pt x="1165" y="431"/>
                    <a:pt x="1316" y="140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873;p51">
            <a:extLst>
              <a:ext uri="{FF2B5EF4-FFF2-40B4-BE49-F238E27FC236}">
                <a16:creationId xmlns:a16="http://schemas.microsoft.com/office/drawing/2014/main" id="{4D851AFE-C45A-E445-35BD-37D24C84E2E0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FINAL MODEL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" name="Google Shape;1874;p51">
            <a:extLst>
              <a:ext uri="{FF2B5EF4-FFF2-40B4-BE49-F238E27FC236}">
                <a16:creationId xmlns:a16="http://schemas.microsoft.com/office/drawing/2014/main" id="{AB9C7245-F3CB-7B16-E5B5-520B3558C0FC}"/>
              </a:ext>
            </a:extLst>
          </p:cNvPr>
          <p:cNvSpPr txBox="1">
            <a:spLocks/>
          </p:cNvSpPr>
          <p:nvPr/>
        </p:nvSpPr>
        <p:spPr>
          <a:xfrm>
            <a:off x="463734" y="1629679"/>
            <a:ext cx="2527360" cy="142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XG Boost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Ensemble Model(Boosting)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Cross-Validation (CV=5)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Hyperparameters</a:t>
            </a:r>
          </a:p>
          <a:p>
            <a:pPr marL="171450" indent="-171450"/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B18961-433F-AFE7-2C52-E7887E89A6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849" y="3327980"/>
            <a:ext cx="1207620" cy="1028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A9E8D5-4122-E6A5-6744-5D84AB861C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2487" y="3328228"/>
            <a:ext cx="1211416" cy="1028396"/>
          </a:xfrm>
          <a:prstGeom prst="rect">
            <a:avLst/>
          </a:prstGeom>
        </p:spPr>
      </p:pic>
      <p:pic>
        <p:nvPicPr>
          <p:cNvPr id="9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94012363-5E10-24DE-2A7C-54724952A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" y="3008122"/>
            <a:ext cx="462510" cy="3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유럽기 - 위키백과, 우리 모두의 백과사전">
            <a:extLst>
              <a:ext uri="{FF2B5EF4-FFF2-40B4-BE49-F238E27FC236}">
                <a16:creationId xmlns:a16="http://schemas.microsoft.com/office/drawing/2014/main" id="{0B3E4F86-7B4B-45DD-FB84-92982778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97" y="3008121"/>
            <a:ext cx="459796" cy="3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C7856E-3FD5-FE28-2632-F08D4C0E65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4807" y="1163332"/>
            <a:ext cx="2855648" cy="20712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F9BED1-F16C-91AB-FFEB-D805DA40F7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1633" y="3578516"/>
            <a:ext cx="2870380" cy="9754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83D2B2-A64B-F48E-5B2D-39C58B6AEE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1567" y="3234558"/>
            <a:ext cx="2858888" cy="172362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B5AF38-69ED-C951-CC11-F0E706A08F61}"/>
              </a:ext>
            </a:extLst>
          </p:cNvPr>
          <p:cNvSpPr/>
          <p:nvPr/>
        </p:nvSpPr>
        <p:spPr>
          <a:xfrm>
            <a:off x="6229815" y="4133385"/>
            <a:ext cx="2765502" cy="3642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B7468A-7590-608F-43D3-9B77F5F3035C}"/>
              </a:ext>
            </a:extLst>
          </p:cNvPr>
          <p:cNvSpPr/>
          <p:nvPr/>
        </p:nvSpPr>
        <p:spPr>
          <a:xfrm>
            <a:off x="3238621" y="4516338"/>
            <a:ext cx="2797905" cy="3642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86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1993950" y="2313138"/>
            <a:ext cx="515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INTERPRETATION</a:t>
            </a:r>
          </a:p>
        </p:txBody>
      </p:sp>
      <p:sp>
        <p:nvSpPr>
          <p:cNvPr id="388" name="Google Shape;388;p35"/>
          <p:cNvSpPr txBox="1">
            <a:spLocks noGrp="1"/>
          </p:cNvSpPr>
          <p:nvPr>
            <p:ph type="title" idx="2"/>
          </p:nvPr>
        </p:nvSpPr>
        <p:spPr>
          <a:xfrm>
            <a:off x="3337800" y="1668996"/>
            <a:ext cx="2468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1"/>
          </p:nvPr>
        </p:nvSpPr>
        <p:spPr>
          <a:xfrm>
            <a:off x="3265050" y="3024513"/>
            <a:ext cx="26139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Feature Importance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PDP for features</a:t>
            </a:r>
          </a:p>
        </p:txBody>
      </p:sp>
    </p:spTree>
    <p:extLst>
      <p:ext uri="{BB962C8B-B14F-4D97-AF65-F5344CB8AC3E}">
        <p14:creationId xmlns:p14="http://schemas.microsoft.com/office/powerpoint/2010/main" val="2055086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45"/>
          <p:cNvGrpSpPr/>
          <p:nvPr/>
        </p:nvGrpSpPr>
        <p:grpSpPr>
          <a:xfrm>
            <a:off x="2683755" y="1584225"/>
            <a:ext cx="2058900" cy="2568129"/>
            <a:chOff x="2517500" y="1498236"/>
            <a:chExt cx="2058900" cy="2568129"/>
          </a:xfrm>
        </p:grpSpPr>
        <p:sp>
          <p:nvSpPr>
            <p:cNvPr id="1347" name="Google Shape;1347;p45"/>
            <p:cNvSpPr/>
            <p:nvPr/>
          </p:nvSpPr>
          <p:spPr>
            <a:xfrm>
              <a:off x="3023457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2517500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45"/>
          <p:cNvGrpSpPr/>
          <p:nvPr/>
        </p:nvGrpSpPr>
        <p:grpSpPr>
          <a:xfrm>
            <a:off x="6761168" y="1584225"/>
            <a:ext cx="2058900" cy="2568129"/>
            <a:chOff x="6594913" y="1498236"/>
            <a:chExt cx="2058900" cy="2568129"/>
          </a:xfrm>
        </p:grpSpPr>
        <p:sp>
          <p:nvSpPr>
            <p:cNvPr id="1350" name="Google Shape;1350;p45"/>
            <p:cNvSpPr/>
            <p:nvPr/>
          </p:nvSpPr>
          <p:spPr>
            <a:xfrm>
              <a:off x="7100875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6594913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45"/>
          <p:cNvGrpSpPr/>
          <p:nvPr/>
        </p:nvGrpSpPr>
        <p:grpSpPr>
          <a:xfrm>
            <a:off x="4733743" y="1584225"/>
            <a:ext cx="2058900" cy="2568129"/>
            <a:chOff x="4567488" y="1498236"/>
            <a:chExt cx="2058900" cy="2568129"/>
          </a:xfrm>
        </p:grpSpPr>
        <p:sp>
          <p:nvSpPr>
            <p:cNvPr id="1353" name="Google Shape;1353;p45"/>
            <p:cNvSpPr/>
            <p:nvPr/>
          </p:nvSpPr>
          <p:spPr>
            <a:xfrm>
              <a:off x="5093591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4567488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45"/>
          <p:cNvGrpSpPr/>
          <p:nvPr/>
        </p:nvGrpSpPr>
        <p:grpSpPr>
          <a:xfrm>
            <a:off x="671155" y="1584225"/>
            <a:ext cx="2058900" cy="2568129"/>
            <a:chOff x="504900" y="1498236"/>
            <a:chExt cx="2058900" cy="2568129"/>
          </a:xfrm>
        </p:grpSpPr>
        <p:sp>
          <p:nvSpPr>
            <p:cNvPr id="1356" name="Google Shape;1356;p45"/>
            <p:cNvSpPr/>
            <p:nvPr/>
          </p:nvSpPr>
          <p:spPr>
            <a:xfrm>
              <a:off x="1010838" y="1498236"/>
              <a:ext cx="1047000" cy="1047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504900" y="2007465"/>
              <a:ext cx="2058900" cy="205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45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Workflow 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모델 해석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359" name="Google Shape;1359;p45"/>
          <p:cNvSpPr txBox="1">
            <a:spLocks noGrp="1"/>
          </p:cNvSpPr>
          <p:nvPr>
            <p:ph type="subTitle" idx="4294967295"/>
          </p:nvPr>
        </p:nvSpPr>
        <p:spPr>
          <a:xfrm>
            <a:off x="2807352" y="2631224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PERMUTATION</a:t>
            </a:r>
            <a:br>
              <a:rPr lang="en-US" sz="1600" b="1" dirty="0">
                <a:latin typeface="Oswald"/>
                <a:ea typeface="Oswald"/>
                <a:cs typeface="Oswald"/>
                <a:sym typeface="Oswald"/>
              </a:rPr>
            </a:b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IMPORTANCE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1" name="Google Shape;1361;p45"/>
          <p:cNvSpPr txBox="1">
            <a:spLocks noGrp="1"/>
          </p:cNvSpPr>
          <p:nvPr>
            <p:ph type="subTitle" idx="4294967295"/>
          </p:nvPr>
        </p:nvSpPr>
        <p:spPr>
          <a:xfrm>
            <a:off x="757355" y="2631224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FEATURE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IMPORTANCE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(MDI)</a:t>
            </a:r>
          </a:p>
        </p:txBody>
      </p:sp>
      <p:sp>
        <p:nvSpPr>
          <p:cNvPr id="1363" name="Google Shape;1363;p45"/>
          <p:cNvSpPr txBox="1">
            <a:spLocks noGrp="1"/>
          </p:cNvSpPr>
          <p:nvPr>
            <p:ph type="subTitle" idx="4294967295"/>
          </p:nvPr>
        </p:nvSpPr>
        <p:spPr>
          <a:xfrm>
            <a:off x="4857350" y="2631225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PARTIAL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DEPENDENCE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PLOT</a:t>
            </a:r>
          </a:p>
        </p:txBody>
      </p:sp>
      <p:sp>
        <p:nvSpPr>
          <p:cNvPr id="1365" name="Google Shape;1365;p45"/>
          <p:cNvSpPr txBox="1">
            <a:spLocks noGrp="1"/>
          </p:cNvSpPr>
          <p:nvPr>
            <p:ph type="subTitle" idx="4294967295"/>
          </p:nvPr>
        </p:nvSpPr>
        <p:spPr>
          <a:xfrm>
            <a:off x="6907347" y="2631225"/>
            <a:ext cx="1859352" cy="1020268"/>
          </a:xfrm>
          <a:prstGeom prst="rect">
            <a:avLst/>
          </a:prstGeom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swald"/>
                <a:ea typeface="Oswald"/>
                <a:cs typeface="Oswald"/>
                <a:sym typeface="Oswald"/>
              </a:rPr>
              <a:t>SUMMARY</a:t>
            </a:r>
            <a:endParaRPr sz="1600" b="1" dirty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4" name="Google Shape;1504;p45"/>
          <p:cNvGrpSpPr/>
          <p:nvPr/>
        </p:nvGrpSpPr>
        <p:grpSpPr>
          <a:xfrm rot="610235">
            <a:off x="7269366" y="608108"/>
            <a:ext cx="1173450" cy="572672"/>
            <a:chOff x="7051621" y="574900"/>
            <a:chExt cx="1430000" cy="697875"/>
          </a:xfrm>
        </p:grpSpPr>
        <p:sp>
          <p:nvSpPr>
            <p:cNvPr id="1505" name="Google Shape;1505;p45"/>
            <p:cNvSpPr/>
            <p:nvPr/>
          </p:nvSpPr>
          <p:spPr>
            <a:xfrm>
              <a:off x="7397396" y="592250"/>
              <a:ext cx="738450" cy="673250"/>
            </a:xfrm>
            <a:custGeom>
              <a:avLst/>
              <a:gdLst/>
              <a:ahLst/>
              <a:cxnLst/>
              <a:rect l="l" t="t" r="r" b="b"/>
              <a:pathLst>
                <a:path w="29538" h="26930" extrusionOk="0">
                  <a:moveTo>
                    <a:pt x="14693" y="0"/>
                  </a:moveTo>
                  <a:cubicBezTo>
                    <a:pt x="10188" y="0"/>
                    <a:pt x="5822" y="2771"/>
                    <a:pt x="2760" y="14123"/>
                  </a:cubicBezTo>
                  <a:cubicBezTo>
                    <a:pt x="1" y="24601"/>
                    <a:pt x="6986" y="26929"/>
                    <a:pt x="14693" y="26929"/>
                  </a:cubicBezTo>
                  <a:cubicBezTo>
                    <a:pt x="22552" y="26929"/>
                    <a:pt x="29537" y="24601"/>
                    <a:pt x="26778" y="14123"/>
                  </a:cubicBezTo>
                  <a:cubicBezTo>
                    <a:pt x="23576" y="2771"/>
                    <a:pt x="19350" y="0"/>
                    <a:pt x="14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7477446" y="625125"/>
              <a:ext cx="578350" cy="603975"/>
            </a:xfrm>
            <a:custGeom>
              <a:avLst/>
              <a:gdLst/>
              <a:ahLst/>
              <a:cxnLst/>
              <a:rect l="l" t="t" r="r" b="b"/>
              <a:pathLst>
                <a:path w="23134" h="24159" extrusionOk="0">
                  <a:moveTo>
                    <a:pt x="11491" y="1"/>
                  </a:moveTo>
                  <a:cubicBezTo>
                    <a:pt x="8290" y="1"/>
                    <a:pt x="4075" y="1596"/>
                    <a:pt x="874" y="13238"/>
                  </a:cubicBezTo>
                  <a:cubicBezTo>
                    <a:pt x="0" y="16731"/>
                    <a:pt x="140" y="19350"/>
                    <a:pt x="1456" y="21097"/>
                  </a:cubicBezTo>
                  <a:cubicBezTo>
                    <a:pt x="3051" y="23134"/>
                    <a:pt x="6543" y="24159"/>
                    <a:pt x="11491" y="24159"/>
                  </a:cubicBezTo>
                  <a:cubicBezTo>
                    <a:pt x="16591" y="24159"/>
                    <a:pt x="19932" y="23134"/>
                    <a:pt x="21539" y="21097"/>
                  </a:cubicBezTo>
                  <a:cubicBezTo>
                    <a:pt x="22843" y="19350"/>
                    <a:pt x="23134" y="16731"/>
                    <a:pt x="22121" y="13238"/>
                  </a:cubicBezTo>
                  <a:cubicBezTo>
                    <a:pt x="18919" y="1596"/>
                    <a:pt x="14844" y="1"/>
                    <a:pt x="114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7644796" y="752325"/>
              <a:ext cx="243650" cy="21850"/>
            </a:xfrm>
            <a:custGeom>
              <a:avLst/>
              <a:gdLst/>
              <a:ahLst/>
              <a:cxnLst/>
              <a:rect l="l" t="t" r="r" b="b"/>
              <a:pathLst>
                <a:path w="9746" h="874" extrusionOk="0">
                  <a:moveTo>
                    <a:pt x="292" y="1"/>
                  </a:moveTo>
                  <a:cubicBezTo>
                    <a:pt x="140" y="1"/>
                    <a:pt x="1" y="1"/>
                    <a:pt x="1" y="152"/>
                  </a:cubicBezTo>
                  <a:cubicBezTo>
                    <a:pt x="1" y="292"/>
                    <a:pt x="140" y="443"/>
                    <a:pt x="140" y="443"/>
                  </a:cubicBezTo>
                  <a:cubicBezTo>
                    <a:pt x="292" y="443"/>
                    <a:pt x="2329" y="874"/>
                    <a:pt x="4797" y="874"/>
                  </a:cubicBezTo>
                  <a:cubicBezTo>
                    <a:pt x="7417" y="874"/>
                    <a:pt x="9454" y="443"/>
                    <a:pt x="9454" y="443"/>
                  </a:cubicBezTo>
                  <a:cubicBezTo>
                    <a:pt x="9606" y="443"/>
                    <a:pt x="9745" y="292"/>
                    <a:pt x="9745" y="152"/>
                  </a:cubicBezTo>
                  <a:cubicBezTo>
                    <a:pt x="9606" y="1"/>
                    <a:pt x="9606" y="1"/>
                    <a:pt x="9454" y="1"/>
                  </a:cubicBezTo>
                  <a:cubicBezTo>
                    <a:pt x="9314" y="1"/>
                    <a:pt x="7417" y="292"/>
                    <a:pt x="4797" y="292"/>
                  </a:cubicBezTo>
                  <a:cubicBezTo>
                    <a:pt x="2329" y="292"/>
                    <a:pt x="292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7582796" y="916200"/>
              <a:ext cx="367650" cy="29125"/>
            </a:xfrm>
            <a:custGeom>
              <a:avLst/>
              <a:gdLst/>
              <a:ahLst/>
              <a:cxnLst/>
              <a:rect l="l" t="t" r="r" b="b"/>
              <a:pathLst>
                <a:path w="14706" h="1165" extrusionOk="0">
                  <a:moveTo>
                    <a:pt x="292" y="0"/>
                  </a:moveTo>
                  <a:cubicBezTo>
                    <a:pt x="152" y="0"/>
                    <a:pt x="1" y="0"/>
                    <a:pt x="1" y="140"/>
                  </a:cubicBezTo>
                  <a:cubicBezTo>
                    <a:pt x="1" y="291"/>
                    <a:pt x="1" y="431"/>
                    <a:pt x="152" y="431"/>
                  </a:cubicBezTo>
                  <a:cubicBezTo>
                    <a:pt x="152" y="431"/>
                    <a:pt x="3354" y="1165"/>
                    <a:pt x="7277" y="1165"/>
                  </a:cubicBezTo>
                  <a:cubicBezTo>
                    <a:pt x="11352" y="1165"/>
                    <a:pt x="14414" y="431"/>
                    <a:pt x="14414" y="431"/>
                  </a:cubicBezTo>
                  <a:cubicBezTo>
                    <a:pt x="14554" y="431"/>
                    <a:pt x="14705" y="291"/>
                    <a:pt x="14705" y="140"/>
                  </a:cubicBezTo>
                  <a:cubicBezTo>
                    <a:pt x="14554" y="0"/>
                    <a:pt x="14554" y="0"/>
                    <a:pt x="14414" y="0"/>
                  </a:cubicBezTo>
                  <a:cubicBezTo>
                    <a:pt x="14263" y="0"/>
                    <a:pt x="11352" y="722"/>
                    <a:pt x="7277" y="722"/>
                  </a:cubicBezTo>
                  <a:cubicBezTo>
                    <a:pt x="3354" y="722"/>
                    <a:pt x="292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7564771" y="1078325"/>
              <a:ext cx="403700" cy="41625"/>
            </a:xfrm>
            <a:custGeom>
              <a:avLst/>
              <a:gdLst/>
              <a:ahLst/>
              <a:cxnLst/>
              <a:rect l="l" t="t" r="r" b="b"/>
              <a:pathLst>
                <a:path w="16148" h="1665" extrusionOk="0">
                  <a:moveTo>
                    <a:pt x="165" y="1"/>
                  </a:moveTo>
                  <a:cubicBezTo>
                    <a:pt x="70" y="1"/>
                    <a:pt x="0" y="102"/>
                    <a:pt x="0" y="210"/>
                  </a:cubicBezTo>
                  <a:cubicBezTo>
                    <a:pt x="0" y="349"/>
                    <a:pt x="0" y="501"/>
                    <a:pt x="140" y="501"/>
                  </a:cubicBezTo>
                  <a:cubicBezTo>
                    <a:pt x="140" y="501"/>
                    <a:pt x="3493" y="1665"/>
                    <a:pt x="7998" y="1665"/>
                  </a:cubicBezTo>
                  <a:cubicBezTo>
                    <a:pt x="12655" y="1665"/>
                    <a:pt x="15857" y="501"/>
                    <a:pt x="16008" y="501"/>
                  </a:cubicBezTo>
                  <a:cubicBezTo>
                    <a:pt x="16008" y="501"/>
                    <a:pt x="16148" y="349"/>
                    <a:pt x="16148" y="210"/>
                  </a:cubicBezTo>
                  <a:cubicBezTo>
                    <a:pt x="16049" y="102"/>
                    <a:pt x="15944" y="1"/>
                    <a:pt x="15841" y="1"/>
                  </a:cubicBezTo>
                  <a:cubicBezTo>
                    <a:pt x="15799" y="1"/>
                    <a:pt x="15758" y="18"/>
                    <a:pt x="15717" y="58"/>
                  </a:cubicBezTo>
                  <a:cubicBezTo>
                    <a:pt x="15717" y="58"/>
                    <a:pt x="12515" y="1222"/>
                    <a:pt x="7998" y="1222"/>
                  </a:cubicBezTo>
                  <a:cubicBezTo>
                    <a:pt x="3493" y="1222"/>
                    <a:pt x="291" y="58"/>
                    <a:pt x="291" y="58"/>
                  </a:cubicBezTo>
                  <a:cubicBezTo>
                    <a:pt x="247" y="18"/>
                    <a:pt x="204" y="1"/>
                    <a:pt x="165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7455621" y="792500"/>
              <a:ext cx="618525" cy="465700"/>
            </a:xfrm>
            <a:custGeom>
              <a:avLst/>
              <a:gdLst/>
              <a:ahLst/>
              <a:cxnLst/>
              <a:rect l="l" t="t" r="r" b="b"/>
              <a:pathLst>
                <a:path w="24741" h="18628" extrusionOk="0">
                  <a:moveTo>
                    <a:pt x="21969" y="0"/>
                  </a:moveTo>
                  <a:cubicBezTo>
                    <a:pt x="21829" y="582"/>
                    <a:pt x="21538" y="1013"/>
                    <a:pt x="21387" y="1456"/>
                  </a:cubicBezTo>
                  <a:cubicBezTo>
                    <a:pt x="21969" y="2911"/>
                    <a:pt x="22412" y="4506"/>
                    <a:pt x="22994" y="6543"/>
                  </a:cubicBezTo>
                  <a:cubicBezTo>
                    <a:pt x="24007" y="10036"/>
                    <a:pt x="23716" y="12655"/>
                    <a:pt x="22412" y="14402"/>
                  </a:cubicBezTo>
                  <a:cubicBezTo>
                    <a:pt x="20805" y="16439"/>
                    <a:pt x="17464" y="17464"/>
                    <a:pt x="12364" y="17464"/>
                  </a:cubicBezTo>
                  <a:cubicBezTo>
                    <a:pt x="7416" y="17464"/>
                    <a:pt x="3924" y="16439"/>
                    <a:pt x="2329" y="14402"/>
                  </a:cubicBezTo>
                  <a:cubicBezTo>
                    <a:pt x="1595" y="13389"/>
                    <a:pt x="1164" y="11934"/>
                    <a:pt x="1164" y="10327"/>
                  </a:cubicBezTo>
                  <a:cubicBezTo>
                    <a:pt x="722" y="10327"/>
                    <a:pt x="431" y="10327"/>
                    <a:pt x="0" y="10187"/>
                  </a:cubicBezTo>
                  <a:lnTo>
                    <a:pt x="0" y="10187"/>
                  </a:lnTo>
                  <a:cubicBezTo>
                    <a:pt x="0" y="12516"/>
                    <a:pt x="582" y="14262"/>
                    <a:pt x="1886" y="15566"/>
                  </a:cubicBezTo>
                  <a:cubicBezTo>
                    <a:pt x="3784" y="17603"/>
                    <a:pt x="7125" y="18628"/>
                    <a:pt x="11934" y="18628"/>
                  </a:cubicBezTo>
                  <a:lnTo>
                    <a:pt x="12364" y="18628"/>
                  </a:lnTo>
                  <a:cubicBezTo>
                    <a:pt x="17894" y="18628"/>
                    <a:pt x="21538" y="17464"/>
                    <a:pt x="23424" y="15135"/>
                  </a:cubicBezTo>
                  <a:cubicBezTo>
                    <a:pt x="24298" y="13820"/>
                    <a:pt x="24740" y="12225"/>
                    <a:pt x="24740" y="10327"/>
                  </a:cubicBezTo>
                  <a:cubicBezTo>
                    <a:pt x="24740" y="9163"/>
                    <a:pt x="24589" y="7708"/>
                    <a:pt x="24158" y="6252"/>
                  </a:cubicBezTo>
                  <a:lnTo>
                    <a:pt x="24158" y="6113"/>
                  </a:lnTo>
                  <a:cubicBezTo>
                    <a:pt x="23576" y="4075"/>
                    <a:pt x="22994" y="2329"/>
                    <a:pt x="22260" y="722"/>
                  </a:cubicBezTo>
                  <a:cubicBezTo>
                    <a:pt x="22260" y="431"/>
                    <a:pt x="22121" y="291"/>
                    <a:pt x="21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7753946" y="792500"/>
              <a:ext cx="305625" cy="465700"/>
            </a:xfrm>
            <a:custGeom>
              <a:avLst/>
              <a:gdLst/>
              <a:ahLst/>
              <a:cxnLst/>
              <a:rect l="l" t="t" r="r" b="b"/>
              <a:pathLst>
                <a:path w="12225" h="18628" extrusionOk="0">
                  <a:moveTo>
                    <a:pt x="431" y="18628"/>
                  </a:moveTo>
                  <a:lnTo>
                    <a:pt x="431" y="18628"/>
                  </a:lnTo>
                  <a:lnTo>
                    <a:pt x="431" y="18628"/>
                  </a:lnTo>
                  <a:close/>
                  <a:moveTo>
                    <a:pt x="431" y="18628"/>
                  </a:moveTo>
                  <a:lnTo>
                    <a:pt x="431" y="18628"/>
                  </a:lnTo>
                  <a:lnTo>
                    <a:pt x="431" y="18628"/>
                  </a:lnTo>
                  <a:close/>
                  <a:moveTo>
                    <a:pt x="431" y="18628"/>
                  </a:moveTo>
                  <a:lnTo>
                    <a:pt x="431" y="18628"/>
                  </a:lnTo>
                  <a:lnTo>
                    <a:pt x="431" y="18628"/>
                  </a:lnTo>
                  <a:close/>
                  <a:moveTo>
                    <a:pt x="292" y="18628"/>
                  </a:moveTo>
                  <a:lnTo>
                    <a:pt x="431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292" y="18628"/>
                  </a:moveTo>
                  <a:lnTo>
                    <a:pt x="292" y="18628"/>
                  </a:lnTo>
                  <a:lnTo>
                    <a:pt x="292" y="18628"/>
                  </a:lnTo>
                  <a:close/>
                  <a:moveTo>
                    <a:pt x="140" y="18628"/>
                  </a:moveTo>
                  <a:lnTo>
                    <a:pt x="292" y="18628"/>
                  </a:lnTo>
                  <a:lnTo>
                    <a:pt x="140" y="18628"/>
                  </a:lnTo>
                  <a:close/>
                  <a:moveTo>
                    <a:pt x="140" y="18628"/>
                  </a:moveTo>
                  <a:lnTo>
                    <a:pt x="140" y="18628"/>
                  </a:lnTo>
                  <a:lnTo>
                    <a:pt x="140" y="18628"/>
                  </a:lnTo>
                  <a:close/>
                  <a:moveTo>
                    <a:pt x="1" y="18628"/>
                  </a:moveTo>
                  <a:lnTo>
                    <a:pt x="1" y="18628"/>
                  </a:lnTo>
                  <a:lnTo>
                    <a:pt x="1" y="18628"/>
                  </a:lnTo>
                  <a:close/>
                  <a:moveTo>
                    <a:pt x="12225" y="6113"/>
                  </a:moveTo>
                  <a:lnTo>
                    <a:pt x="12225" y="6113"/>
                  </a:lnTo>
                  <a:lnTo>
                    <a:pt x="12225" y="6113"/>
                  </a:lnTo>
                  <a:close/>
                  <a:moveTo>
                    <a:pt x="10036" y="0"/>
                  </a:moveTo>
                  <a:lnTo>
                    <a:pt x="10036" y="0"/>
                  </a:lnTo>
                  <a:cubicBezTo>
                    <a:pt x="10188" y="291"/>
                    <a:pt x="10327" y="431"/>
                    <a:pt x="10327" y="722"/>
                  </a:cubicBezTo>
                  <a:cubicBezTo>
                    <a:pt x="10327" y="431"/>
                    <a:pt x="10188" y="291"/>
                    <a:pt x="10036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7484721" y="828875"/>
              <a:ext cx="571075" cy="400225"/>
            </a:xfrm>
            <a:custGeom>
              <a:avLst/>
              <a:gdLst/>
              <a:ahLst/>
              <a:cxnLst/>
              <a:rect l="l" t="t" r="r" b="b"/>
              <a:pathLst>
                <a:path w="22843" h="16009" extrusionOk="0">
                  <a:moveTo>
                    <a:pt x="19059" y="10036"/>
                  </a:moveTo>
                  <a:cubicBezTo>
                    <a:pt x="19210" y="10036"/>
                    <a:pt x="19210" y="10036"/>
                    <a:pt x="19350" y="10188"/>
                  </a:cubicBezTo>
                  <a:cubicBezTo>
                    <a:pt x="19350" y="10327"/>
                    <a:pt x="19210" y="10479"/>
                    <a:pt x="19210" y="10479"/>
                  </a:cubicBezTo>
                  <a:cubicBezTo>
                    <a:pt x="19059" y="10479"/>
                    <a:pt x="15857" y="11643"/>
                    <a:pt x="11200" y="11643"/>
                  </a:cubicBezTo>
                  <a:cubicBezTo>
                    <a:pt x="6695" y="11643"/>
                    <a:pt x="3342" y="10479"/>
                    <a:pt x="3342" y="10479"/>
                  </a:cubicBezTo>
                  <a:cubicBezTo>
                    <a:pt x="3202" y="10479"/>
                    <a:pt x="3202" y="10327"/>
                    <a:pt x="3202" y="10188"/>
                  </a:cubicBezTo>
                  <a:cubicBezTo>
                    <a:pt x="3202" y="10036"/>
                    <a:pt x="3342" y="10036"/>
                    <a:pt x="3493" y="10036"/>
                  </a:cubicBezTo>
                  <a:cubicBezTo>
                    <a:pt x="3493" y="10036"/>
                    <a:pt x="6695" y="11200"/>
                    <a:pt x="11200" y="11200"/>
                  </a:cubicBezTo>
                  <a:cubicBezTo>
                    <a:pt x="15717" y="11200"/>
                    <a:pt x="18919" y="10036"/>
                    <a:pt x="18919" y="10036"/>
                  </a:cubicBezTo>
                  <a:close/>
                  <a:moveTo>
                    <a:pt x="20223" y="1"/>
                  </a:moveTo>
                  <a:cubicBezTo>
                    <a:pt x="19350" y="1456"/>
                    <a:pt x="18337" y="2620"/>
                    <a:pt x="17312" y="3633"/>
                  </a:cubicBezTo>
                  <a:cubicBezTo>
                    <a:pt x="17895" y="3633"/>
                    <a:pt x="18337" y="3493"/>
                    <a:pt x="18337" y="3493"/>
                  </a:cubicBezTo>
                  <a:cubicBezTo>
                    <a:pt x="18477" y="3493"/>
                    <a:pt x="18477" y="3493"/>
                    <a:pt x="18628" y="3633"/>
                  </a:cubicBezTo>
                  <a:cubicBezTo>
                    <a:pt x="18628" y="3784"/>
                    <a:pt x="18477" y="3924"/>
                    <a:pt x="18337" y="3924"/>
                  </a:cubicBezTo>
                  <a:cubicBezTo>
                    <a:pt x="18337" y="3924"/>
                    <a:pt x="17755" y="4075"/>
                    <a:pt x="16730" y="4215"/>
                  </a:cubicBezTo>
                  <a:lnTo>
                    <a:pt x="16148" y="4797"/>
                  </a:lnTo>
                  <a:cubicBezTo>
                    <a:pt x="16009" y="7417"/>
                    <a:pt x="13820" y="9454"/>
                    <a:pt x="11200" y="9454"/>
                  </a:cubicBezTo>
                  <a:cubicBezTo>
                    <a:pt x="10770" y="9454"/>
                    <a:pt x="10327" y="9454"/>
                    <a:pt x="9896" y="9314"/>
                  </a:cubicBezTo>
                  <a:cubicBezTo>
                    <a:pt x="9314" y="9163"/>
                    <a:pt x="8732" y="8872"/>
                    <a:pt x="8150" y="8441"/>
                  </a:cubicBezTo>
                  <a:cubicBezTo>
                    <a:pt x="6252" y="8872"/>
                    <a:pt x="4215" y="9023"/>
                    <a:pt x="2620" y="9023"/>
                  </a:cubicBezTo>
                  <a:cubicBezTo>
                    <a:pt x="1595" y="9023"/>
                    <a:pt x="722" y="9023"/>
                    <a:pt x="0" y="8872"/>
                  </a:cubicBezTo>
                  <a:lnTo>
                    <a:pt x="0" y="8872"/>
                  </a:lnTo>
                  <a:cubicBezTo>
                    <a:pt x="0" y="10479"/>
                    <a:pt x="431" y="11934"/>
                    <a:pt x="1165" y="12947"/>
                  </a:cubicBezTo>
                  <a:cubicBezTo>
                    <a:pt x="2760" y="14984"/>
                    <a:pt x="6252" y="16009"/>
                    <a:pt x="11200" y="16009"/>
                  </a:cubicBezTo>
                  <a:cubicBezTo>
                    <a:pt x="16300" y="16009"/>
                    <a:pt x="19641" y="14984"/>
                    <a:pt x="21248" y="12947"/>
                  </a:cubicBezTo>
                  <a:cubicBezTo>
                    <a:pt x="22552" y="11200"/>
                    <a:pt x="22843" y="8581"/>
                    <a:pt x="21830" y="5088"/>
                  </a:cubicBezTo>
                  <a:cubicBezTo>
                    <a:pt x="21248" y="3051"/>
                    <a:pt x="20805" y="1456"/>
                    <a:pt x="20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7902971" y="916200"/>
              <a:ext cx="47475" cy="18075"/>
            </a:xfrm>
            <a:custGeom>
              <a:avLst/>
              <a:gdLst/>
              <a:ahLst/>
              <a:cxnLst/>
              <a:rect l="l" t="t" r="r" b="b"/>
              <a:pathLst>
                <a:path w="1899" h="723" extrusionOk="0">
                  <a:moveTo>
                    <a:pt x="1607" y="0"/>
                  </a:moveTo>
                  <a:cubicBezTo>
                    <a:pt x="1607" y="0"/>
                    <a:pt x="1165" y="140"/>
                    <a:pt x="582" y="140"/>
                  </a:cubicBezTo>
                  <a:cubicBezTo>
                    <a:pt x="443" y="431"/>
                    <a:pt x="152" y="582"/>
                    <a:pt x="0" y="722"/>
                  </a:cubicBezTo>
                  <a:cubicBezTo>
                    <a:pt x="1025" y="582"/>
                    <a:pt x="1607" y="431"/>
                    <a:pt x="1607" y="431"/>
                  </a:cubicBezTo>
                  <a:cubicBezTo>
                    <a:pt x="1747" y="431"/>
                    <a:pt x="1898" y="291"/>
                    <a:pt x="1898" y="140"/>
                  </a:cubicBezTo>
                  <a:cubicBezTo>
                    <a:pt x="1747" y="0"/>
                    <a:pt x="1747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7564771" y="1079775"/>
              <a:ext cx="403700" cy="40175"/>
            </a:xfrm>
            <a:custGeom>
              <a:avLst/>
              <a:gdLst/>
              <a:ahLst/>
              <a:cxnLst/>
              <a:rect l="l" t="t" r="r" b="b"/>
              <a:pathLst>
                <a:path w="16148" h="1607" extrusionOk="0">
                  <a:moveTo>
                    <a:pt x="291" y="0"/>
                  </a:moveTo>
                  <a:cubicBezTo>
                    <a:pt x="140" y="0"/>
                    <a:pt x="0" y="0"/>
                    <a:pt x="0" y="152"/>
                  </a:cubicBezTo>
                  <a:cubicBezTo>
                    <a:pt x="0" y="291"/>
                    <a:pt x="0" y="443"/>
                    <a:pt x="140" y="443"/>
                  </a:cubicBezTo>
                  <a:cubicBezTo>
                    <a:pt x="140" y="443"/>
                    <a:pt x="3493" y="1607"/>
                    <a:pt x="7998" y="1607"/>
                  </a:cubicBezTo>
                  <a:cubicBezTo>
                    <a:pt x="12655" y="1607"/>
                    <a:pt x="15857" y="443"/>
                    <a:pt x="16008" y="443"/>
                  </a:cubicBezTo>
                  <a:cubicBezTo>
                    <a:pt x="16008" y="443"/>
                    <a:pt x="16148" y="291"/>
                    <a:pt x="16148" y="152"/>
                  </a:cubicBezTo>
                  <a:cubicBezTo>
                    <a:pt x="16008" y="0"/>
                    <a:pt x="16008" y="0"/>
                    <a:pt x="15857" y="0"/>
                  </a:cubicBezTo>
                  <a:lnTo>
                    <a:pt x="15717" y="0"/>
                  </a:lnTo>
                  <a:cubicBezTo>
                    <a:pt x="15717" y="0"/>
                    <a:pt x="12515" y="1164"/>
                    <a:pt x="7998" y="1164"/>
                  </a:cubicBezTo>
                  <a:cubicBezTo>
                    <a:pt x="3493" y="1164"/>
                    <a:pt x="291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7753946" y="941525"/>
              <a:ext cx="334750" cy="331250"/>
            </a:xfrm>
            <a:custGeom>
              <a:avLst/>
              <a:gdLst/>
              <a:ahLst/>
              <a:cxnLst/>
              <a:rect l="l" t="t" r="r" b="b"/>
              <a:pathLst>
                <a:path w="13390" h="13250" extrusionOk="0">
                  <a:moveTo>
                    <a:pt x="431" y="13249"/>
                  </a:moveTo>
                  <a:lnTo>
                    <a:pt x="431" y="13249"/>
                  </a:lnTo>
                  <a:lnTo>
                    <a:pt x="431" y="13249"/>
                  </a:lnTo>
                  <a:close/>
                  <a:moveTo>
                    <a:pt x="431" y="13249"/>
                  </a:moveTo>
                  <a:lnTo>
                    <a:pt x="431" y="13249"/>
                  </a:lnTo>
                  <a:lnTo>
                    <a:pt x="431" y="13249"/>
                  </a:lnTo>
                  <a:close/>
                  <a:moveTo>
                    <a:pt x="431" y="13249"/>
                  </a:moveTo>
                  <a:lnTo>
                    <a:pt x="431" y="13249"/>
                  </a:lnTo>
                  <a:lnTo>
                    <a:pt x="431" y="13249"/>
                  </a:lnTo>
                  <a:close/>
                  <a:moveTo>
                    <a:pt x="292" y="13249"/>
                  </a:moveTo>
                  <a:lnTo>
                    <a:pt x="431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292" y="13249"/>
                  </a:moveTo>
                  <a:lnTo>
                    <a:pt x="292" y="13249"/>
                  </a:lnTo>
                  <a:lnTo>
                    <a:pt x="292" y="13249"/>
                  </a:lnTo>
                  <a:close/>
                  <a:moveTo>
                    <a:pt x="140" y="13249"/>
                  </a:moveTo>
                  <a:lnTo>
                    <a:pt x="140" y="13249"/>
                  </a:lnTo>
                  <a:lnTo>
                    <a:pt x="140" y="13249"/>
                  </a:lnTo>
                  <a:close/>
                  <a:moveTo>
                    <a:pt x="140" y="13249"/>
                  </a:moveTo>
                  <a:lnTo>
                    <a:pt x="140" y="13249"/>
                  </a:lnTo>
                  <a:lnTo>
                    <a:pt x="140" y="13249"/>
                  </a:lnTo>
                  <a:close/>
                  <a:moveTo>
                    <a:pt x="1" y="13249"/>
                  </a:moveTo>
                  <a:lnTo>
                    <a:pt x="1" y="13249"/>
                  </a:lnTo>
                  <a:lnTo>
                    <a:pt x="1" y="13249"/>
                  </a:lnTo>
                  <a:close/>
                  <a:moveTo>
                    <a:pt x="1" y="13249"/>
                  </a:moveTo>
                  <a:lnTo>
                    <a:pt x="1" y="13249"/>
                  </a:lnTo>
                  <a:lnTo>
                    <a:pt x="1" y="13249"/>
                  </a:lnTo>
                  <a:close/>
                  <a:moveTo>
                    <a:pt x="12656" y="0"/>
                  </a:moveTo>
                  <a:lnTo>
                    <a:pt x="12656" y="152"/>
                  </a:lnTo>
                  <a:cubicBezTo>
                    <a:pt x="13098" y="1747"/>
                    <a:pt x="13389" y="3202"/>
                    <a:pt x="13389" y="4366"/>
                  </a:cubicBezTo>
                  <a:cubicBezTo>
                    <a:pt x="13389" y="3202"/>
                    <a:pt x="13098" y="1747"/>
                    <a:pt x="12656" y="152"/>
                  </a:cubicBezTo>
                  <a:lnTo>
                    <a:pt x="12656" y="0"/>
                  </a:lnTo>
                  <a:close/>
                  <a:moveTo>
                    <a:pt x="12656" y="0"/>
                  </a:moveTo>
                  <a:lnTo>
                    <a:pt x="1265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7455621" y="777950"/>
              <a:ext cx="549250" cy="480250"/>
            </a:xfrm>
            <a:custGeom>
              <a:avLst/>
              <a:gdLst/>
              <a:ahLst/>
              <a:cxnLst/>
              <a:rect l="l" t="t" r="r" b="b"/>
              <a:pathLst>
                <a:path w="21970" h="19210" extrusionOk="0">
                  <a:moveTo>
                    <a:pt x="21829" y="0"/>
                  </a:moveTo>
                  <a:cubicBezTo>
                    <a:pt x="21538" y="582"/>
                    <a:pt x="21387" y="1013"/>
                    <a:pt x="21096" y="1455"/>
                  </a:cubicBezTo>
                  <a:cubicBezTo>
                    <a:pt x="21096" y="1595"/>
                    <a:pt x="21247" y="1747"/>
                    <a:pt x="21387" y="2038"/>
                  </a:cubicBezTo>
                  <a:cubicBezTo>
                    <a:pt x="21538" y="1595"/>
                    <a:pt x="21829" y="1164"/>
                    <a:pt x="21969" y="582"/>
                  </a:cubicBezTo>
                  <a:cubicBezTo>
                    <a:pt x="21969" y="431"/>
                    <a:pt x="21829" y="291"/>
                    <a:pt x="21829" y="0"/>
                  </a:cubicBezTo>
                  <a:close/>
                  <a:moveTo>
                    <a:pt x="0" y="10327"/>
                  </a:moveTo>
                  <a:cubicBezTo>
                    <a:pt x="0" y="10477"/>
                    <a:pt x="2" y="10625"/>
                    <a:pt x="6" y="10771"/>
                  </a:cubicBezTo>
                  <a:lnTo>
                    <a:pt x="6" y="10771"/>
                  </a:lnTo>
                  <a:cubicBezTo>
                    <a:pt x="434" y="10909"/>
                    <a:pt x="724" y="10909"/>
                    <a:pt x="1164" y="10909"/>
                  </a:cubicBezTo>
                  <a:cubicBezTo>
                    <a:pt x="1164" y="10769"/>
                    <a:pt x="1164" y="10618"/>
                    <a:pt x="1304" y="10478"/>
                  </a:cubicBezTo>
                  <a:cubicBezTo>
                    <a:pt x="722" y="10478"/>
                    <a:pt x="431" y="10327"/>
                    <a:pt x="0" y="10327"/>
                  </a:cubicBezTo>
                  <a:close/>
                  <a:moveTo>
                    <a:pt x="0" y="10769"/>
                  </a:moveTo>
                  <a:cubicBezTo>
                    <a:pt x="0" y="12634"/>
                    <a:pt x="374" y="14126"/>
                    <a:pt x="1192" y="15316"/>
                  </a:cubicBezTo>
                  <a:lnTo>
                    <a:pt x="1192" y="15316"/>
                  </a:lnTo>
                  <a:cubicBezTo>
                    <a:pt x="420" y="14046"/>
                    <a:pt x="57" y="12562"/>
                    <a:pt x="6" y="10771"/>
                  </a:cubicBezTo>
                  <a:lnTo>
                    <a:pt x="6" y="10771"/>
                  </a:lnTo>
                  <a:cubicBezTo>
                    <a:pt x="4" y="10771"/>
                    <a:pt x="2" y="10770"/>
                    <a:pt x="0" y="10769"/>
                  </a:cubicBezTo>
                  <a:close/>
                  <a:moveTo>
                    <a:pt x="1192" y="15316"/>
                  </a:moveTo>
                  <a:lnTo>
                    <a:pt x="1192" y="15316"/>
                  </a:lnTo>
                  <a:cubicBezTo>
                    <a:pt x="1275" y="15452"/>
                    <a:pt x="1363" y="15586"/>
                    <a:pt x="1455" y="15717"/>
                  </a:cubicBezTo>
                  <a:cubicBezTo>
                    <a:pt x="3202" y="18046"/>
                    <a:pt x="6694" y="19210"/>
                    <a:pt x="11934" y="19210"/>
                  </a:cubicBezTo>
                  <a:cubicBezTo>
                    <a:pt x="7125" y="19210"/>
                    <a:pt x="3784" y="18185"/>
                    <a:pt x="1886" y="16148"/>
                  </a:cubicBezTo>
                  <a:cubicBezTo>
                    <a:pt x="1627" y="15888"/>
                    <a:pt x="1396" y="15611"/>
                    <a:pt x="1192" y="153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7441071" y="774150"/>
              <a:ext cx="647625" cy="498625"/>
            </a:xfrm>
            <a:custGeom>
              <a:avLst/>
              <a:gdLst/>
              <a:ahLst/>
              <a:cxnLst/>
              <a:rect l="l" t="t" r="r" b="b"/>
              <a:pathLst>
                <a:path w="25905" h="19945" extrusionOk="0">
                  <a:moveTo>
                    <a:pt x="22551" y="1"/>
                  </a:moveTo>
                  <a:cubicBezTo>
                    <a:pt x="22551" y="1"/>
                    <a:pt x="22411" y="1"/>
                    <a:pt x="22411" y="152"/>
                  </a:cubicBezTo>
                  <a:cubicBezTo>
                    <a:pt x="22411" y="443"/>
                    <a:pt x="22551" y="583"/>
                    <a:pt x="22551" y="734"/>
                  </a:cubicBezTo>
                  <a:cubicBezTo>
                    <a:pt x="22703" y="1025"/>
                    <a:pt x="22842" y="1165"/>
                    <a:pt x="22842" y="1456"/>
                  </a:cubicBezTo>
                  <a:cubicBezTo>
                    <a:pt x="23576" y="3063"/>
                    <a:pt x="24158" y="4809"/>
                    <a:pt x="24740" y="6847"/>
                  </a:cubicBezTo>
                  <a:lnTo>
                    <a:pt x="24740" y="6986"/>
                  </a:lnTo>
                  <a:cubicBezTo>
                    <a:pt x="25171" y="8442"/>
                    <a:pt x="25322" y="9897"/>
                    <a:pt x="25322" y="11061"/>
                  </a:cubicBezTo>
                  <a:cubicBezTo>
                    <a:pt x="25322" y="12959"/>
                    <a:pt x="24880" y="14554"/>
                    <a:pt x="24006" y="15869"/>
                  </a:cubicBezTo>
                  <a:cubicBezTo>
                    <a:pt x="22120" y="18198"/>
                    <a:pt x="18476" y="19362"/>
                    <a:pt x="12946" y="19362"/>
                  </a:cubicBezTo>
                  <a:lnTo>
                    <a:pt x="12516" y="19362"/>
                  </a:lnTo>
                  <a:cubicBezTo>
                    <a:pt x="7276" y="19362"/>
                    <a:pt x="3784" y="18198"/>
                    <a:pt x="2037" y="15869"/>
                  </a:cubicBezTo>
                  <a:cubicBezTo>
                    <a:pt x="1013" y="14414"/>
                    <a:pt x="582" y="12668"/>
                    <a:pt x="582" y="10479"/>
                  </a:cubicBezTo>
                  <a:lnTo>
                    <a:pt x="291" y="10479"/>
                  </a:lnTo>
                  <a:cubicBezTo>
                    <a:pt x="140" y="10479"/>
                    <a:pt x="140" y="10630"/>
                    <a:pt x="140" y="10630"/>
                  </a:cubicBezTo>
                  <a:cubicBezTo>
                    <a:pt x="0" y="13250"/>
                    <a:pt x="722" y="15287"/>
                    <a:pt x="2177" y="16742"/>
                  </a:cubicBezTo>
                  <a:cubicBezTo>
                    <a:pt x="4215" y="18780"/>
                    <a:pt x="7568" y="19793"/>
                    <a:pt x="12516" y="19944"/>
                  </a:cubicBezTo>
                  <a:lnTo>
                    <a:pt x="12946" y="19944"/>
                  </a:lnTo>
                  <a:cubicBezTo>
                    <a:pt x="18628" y="19944"/>
                    <a:pt x="22411" y="18629"/>
                    <a:pt x="24298" y="16160"/>
                  </a:cubicBezTo>
                  <a:cubicBezTo>
                    <a:pt x="25322" y="14845"/>
                    <a:pt x="25904" y="13098"/>
                    <a:pt x="25904" y="11061"/>
                  </a:cubicBezTo>
                  <a:cubicBezTo>
                    <a:pt x="25904" y="9897"/>
                    <a:pt x="25613" y="8442"/>
                    <a:pt x="25171" y="6847"/>
                  </a:cubicBezTo>
                  <a:lnTo>
                    <a:pt x="25171" y="6695"/>
                  </a:lnTo>
                  <a:cubicBezTo>
                    <a:pt x="24449" y="4227"/>
                    <a:pt x="23715" y="1899"/>
                    <a:pt x="22842" y="152"/>
                  </a:cubicBezTo>
                  <a:cubicBezTo>
                    <a:pt x="22842" y="1"/>
                    <a:pt x="22703" y="1"/>
                    <a:pt x="22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7484721" y="814325"/>
              <a:ext cx="505600" cy="240150"/>
            </a:xfrm>
            <a:custGeom>
              <a:avLst/>
              <a:gdLst/>
              <a:ahLst/>
              <a:cxnLst/>
              <a:rect l="l" t="t" r="r" b="b"/>
              <a:pathLst>
                <a:path w="20224" h="9606" extrusionOk="0">
                  <a:moveTo>
                    <a:pt x="19932" y="0"/>
                  </a:moveTo>
                  <a:cubicBezTo>
                    <a:pt x="18919" y="1747"/>
                    <a:pt x="17755" y="3202"/>
                    <a:pt x="16439" y="4366"/>
                  </a:cubicBezTo>
                  <a:cubicBezTo>
                    <a:pt x="16882" y="4366"/>
                    <a:pt x="17173" y="4366"/>
                    <a:pt x="17312" y="4215"/>
                  </a:cubicBezTo>
                  <a:cubicBezTo>
                    <a:pt x="18337" y="3202"/>
                    <a:pt x="19350" y="2038"/>
                    <a:pt x="20223" y="583"/>
                  </a:cubicBezTo>
                  <a:cubicBezTo>
                    <a:pt x="20083" y="292"/>
                    <a:pt x="19932" y="140"/>
                    <a:pt x="19932" y="0"/>
                  </a:cubicBezTo>
                  <a:close/>
                  <a:moveTo>
                    <a:pt x="16730" y="4797"/>
                  </a:moveTo>
                  <a:lnTo>
                    <a:pt x="16713" y="4814"/>
                  </a:lnTo>
                  <a:lnTo>
                    <a:pt x="16713" y="4814"/>
                  </a:lnTo>
                  <a:cubicBezTo>
                    <a:pt x="16719" y="4809"/>
                    <a:pt x="16725" y="4803"/>
                    <a:pt x="16730" y="4797"/>
                  </a:cubicBezTo>
                  <a:close/>
                  <a:moveTo>
                    <a:pt x="16713" y="4814"/>
                  </a:moveTo>
                  <a:cubicBezTo>
                    <a:pt x="16568" y="4948"/>
                    <a:pt x="16294" y="4948"/>
                    <a:pt x="16148" y="4948"/>
                  </a:cubicBezTo>
                  <a:lnTo>
                    <a:pt x="16148" y="5240"/>
                  </a:lnTo>
                  <a:lnTo>
                    <a:pt x="16148" y="5379"/>
                  </a:lnTo>
                  <a:lnTo>
                    <a:pt x="16713" y="4814"/>
                  </a:lnTo>
                  <a:close/>
                  <a:moveTo>
                    <a:pt x="7708" y="8581"/>
                  </a:moveTo>
                  <a:cubicBezTo>
                    <a:pt x="5961" y="9023"/>
                    <a:pt x="4075" y="9163"/>
                    <a:pt x="2620" y="9163"/>
                  </a:cubicBezTo>
                  <a:cubicBezTo>
                    <a:pt x="1595" y="9163"/>
                    <a:pt x="874" y="9023"/>
                    <a:pt x="140" y="9023"/>
                  </a:cubicBezTo>
                  <a:cubicBezTo>
                    <a:pt x="0" y="9163"/>
                    <a:pt x="0" y="9314"/>
                    <a:pt x="0" y="9454"/>
                  </a:cubicBezTo>
                  <a:cubicBezTo>
                    <a:pt x="722" y="9605"/>
                    <a:pt x="1595" y="9605"/>
                    <a:pt x="2620" y="9605"/>
                  </a:cubicBezTo>
                  <a:cubicBezTo>
                    <a:pt x="4215" y="9605"/>
                    <a:pt x="6252" y="9454"/>
                    <a:pt x="8150" y="9023"/>
                  </a:cubicBezTo>
                  <a:lnTo>
                    <a:pt x="7708" y="8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7884921" y="919675"/>
              <a:ext cx="32625" cy="18375"/>
            </a:xfrm>
            <a:custGeom>
              <a:avLst/>
              <a:gdLst/>
              <a:ahLst/>
              <a:cxnLst/>
              <a:rect l="l" t="t" r="r" b="b"/>
              <a:pathLst>
                <a:path w="1305" h="735" extrusionOk="0">
                  <a:moveTo>
                    <a:pt x="1304" y="1"/>
                  </a:moveTo>
                  <a:cubicBezTo>
                    <a:pt x="1165" y="152"/>
                    <a:pt x="874" y="152"/>
                    <a:pt x="431" y="152"/>
                  </a:cubicBezTo>
                  <a:lnTo>
                    <a:pt x="1" y="583"/>
                  </a:lnTo>
                  <a:cubicBezTo>
                    <a:pt x="1" y="583"/>
                    <a:pt x="1" y="734"/>
                    <a:pt x="140" y="734"/>
                  </a:cubicBezTo>
                  <a:cubicBezTo>
                    <a:pt x="292" y="734"/>
                    <a:pt x="583" y="734"/>
                    <a:pt x="722" y="583"/>
                  </a:cubicBezTo>
                  <a:cubicBezTo>
                    <a:pt x="874" y="443"/>
                    <a:pt x="1165" y="292"/>
                    <a:pt x="1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7652071" y="832375"/>
              <a:ext cx="229100" cy="229375"/>
            </a:xfrm>
            <a:custGeom>
              <a:avLst/>
              <a:gdLst/>
              <a:ahLst/>
              <a:cxnLst/>
              <a:rect l="l" t="t" r="r" b="b"/>
              <a:pathLst>
                <a:path w="9164" h="9175" extrusionOk="0">
                  <a:moveTo>
                    <a:pt x="4506" y="0"/>
                  </a:moveTo>
                  <a:cubicBezTo>
                    <a:pt x="2038" y="0"/>
                    <a:pt x="1" y="2038"/>
                    <a:pt x="1" y="4518"/>
                  </a:cubicBezTo>
                  <a:cubicBezTo>
                    <a:pt x="1" y="7137"/>
                    <a:pt x="2038" y="9174"/>
                    <a:pt x="4506" y="9174"/>
                  </a:cubicBezTo>
                  <a:cubicBezTo>
                    <a:pt x="7126" y="9174"/>
                    <a:pt x="9163" y="7137"/>
                    <a:pt x="9163" y="4518"/>
                  </a:cubicBezTo>
                  <a:cubicBezTo>
                    <a:pt x="9163" y="2038"/>
                    <a:pt x="7126" y="0"/>
                    <a:pt x="4506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7644796" y="825100"/>
              <a:ext cx="243650" cy="240150"/>
            </a:xfrm>
            <a:custGeom>
              <a:avLst/>
              <a:gdLst/>
              <a:ahLst/>
              <a:cxnLst/>
              <a:rect l="l" t="t" r="r" b="b"/>
              <a:pathLst>
                <a:path w="9746" h="9606" extrusionOk="0">
                  <a:moveTo>
                    <a:pt x="4797" y="443"/>
                  </a:moveTo>
                  <a:cubicBezTo>
                    <a:pt x="7277" y="443"/>
                    <a:pt x="9163" y="2480"/>
                    <a:pt x="9163" y="4809"/>
                  </a:cubicBezTo>
                  <a:cubicBezTo>
                    <a:pt x="9163" y="7277"/>
                    <a:pt x="7277" y="9174"/>
                    <a:pt x="4797" y="9174"/>
                  </a:cubicBezTo>
                  <a:cubicBezTo>
                    <a:pt x="2469" y="9174"/>
                    <a:pt x="431" y="7277"/>
                    <a:pt x="431" y="4809"/>
                  </a:cubicBezTo>
                  <a:cubicBezTo>
                    <a:pt x="431" y="2480"/>
                    <a:pt x="2469" y="443"/>
                    <a:pt x="4797" y="443"/>
                  </a:cubicBezTo>
                  <a:close/>
                  <a:moveTo>
                    <a:pt x="4797" y="0"/>
                  </a:moveTo>
                  <a:cubicBezTo>
                    <a:pt x="2178" y="0"/>
                    <a:pt x="1" y="2189"/>
                    <a:pt x="1" y="4809"/>
                  </a:cubicBezTo>
                  <a:cubicBezTo>
                    <a:pt x="1" y="7568"/>
                    <a:pt x="2178" y="9605"/>
                    <a:pt x="4797" y="9605"/>
                  </a:cubicBezTo>
                  <a:cubicBezTo>
                    <a:pt x="7568" y="9605"/>
                    <a:pt x="9745" y="7568"/>
                    <a:pt x="9745" y="4809"/>
                  </a:cubicBezTo>
                  <a:cubicBezTo>
                    <a:pt x="9745" y="2189"/>
                    <a:pt x="7568" y="0"/>
                    <a:pt x="4797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7677396" y="857975"/>
              <a:ext cx="178450" cy="178150"/>
            </a:xfrm>
            <a:custGeom>
              <a:avLst/>
              <a:gdLst/>
              <a:ahLst/>
              <a:cxnLst/>
              <a:rect l="l" t="t" r="r" b="b"/>
              <a:pathLst>
                <a:path w="7138" h="7126" extrusionOk="0">
                  <a:moveTo>
                    <a:pt x="3493" y="1"/>
                  </a:moveTo>
                  <a:cubicBezTo>
                    <a:pt x="1607" y="1"/>
                    <a:pt x="1" y="1596"/>
                    <a:pt x="1" y="3494"/>
                  </a:cubicBezTo>
                  <a:cubicBezTo>
                    <a:pt x="1" y="5531"/>
                    <a:pt x="1607" y="7126"/>
                    <a:pt x="3493" y="7126"/>
                  </a:cubicBezTo>
                  <a:cubicBezTo>
                    <a:pt x="5531" y="7126"/>
                    <a:pt x="7137" y="5531"/>
                    <a:pt x="7137" y="3494"/>
                  </a:cubicBezTo>
                  <a:cubicBezTo>
                    <a:pt x="7137" y="1596"/>
                    <a:pt x="5531" y="1"/>
                    <a:pt x="3493" y="1"/>
                  </a:cubicBez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7703021" y="941525"/>
              <a:ext cx="127200" cy="11075"/>
            </a:xfrm>
            <a:custGeom>
              <a:avLst/>
              <a:gdLst/>
              <a:ahLst/>
              <a:cxnLst/>
              <a:rect l="l" t="t" r="r" b="b"/>
              <a:pathLst>
                <a:path w="5088" h="443" extrusionOk="0">
                  <a:moveTo>
                    <a:pt x="140" y="0"/>
                  </a:moveTo>
                  <a:cubicBezTo>
                    <a:pt x="0" y="0"/>
                    <a:pt x="0" y="0"/>
                    <a:pt x="0" y="152"/>
                  </a:cubicBezTo>
                  <a:cubicBezTo>
                    <a:pt x="0" y="291"/>
                    <a:pt x="0" y="443"/>
                    <a:pt x="140" y="443"/>
                  </a:cubicBezTo>
                  <a:lnTo>
                    <a:pt x="4797" y="443"/>
                  </a:lnTo>
                  <a:cubicBezTo>
                    <a:pt x="4948" y="443"/>
                    <a:pt x="5088" y="291"/>
                    <a:pt x="5088" y="152"/>
                  </a:cubicBezTo>
                  <a:cubicBezTo>
                    <a:pt x="5088" y="0"/>
                    <a:pt x="4948" y="0"/>
                    <a:pt x="4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7724846" y="894375"/>
              <a:ext cx="83550" cy="14575"/>
            </a:xfrm>
            <a:custGeom>
              <a:avLst/>
              <a:gdLst/>
              <a:ahLst/>
              <a:cxnLst/>
              <a:rect l="l" t="t" r="r" b="b"/>
              <a:pathLst>
                <a:path w="3342" h="583" extrusionOk="0">
                  <a:moveTo>
                    <a:pt x="140" y="0"/>
                  </a:moveTo>
                  <a:cubicBezTo>
                    <a:pt x="140" y="0"/>
                    <a:pt x="0" y="140"/>
                    <a:pt x="0" y="291"/>
                  </a:cubicBezTo>
                  <a:cubicBezTo>
                    <a:pt x="0" y="431"/>
                    <a:pt x="140" y="582"/>
                    <a:pt x="140" y="582"/>
                  </a:cubicBezTo>
                  <a:lnTo>
                    <a:pt x="3051" y="582"/>
                  </a:lnTo>
                  <a:cubicBezTo>
                    <a:pt x="3202" y="582"/>
                    <a:pt x="3342" y="431"/>
                    <a:pt x="3342" y="291"/>
                  </a:cubicBezTo>
                  <a:cubicBezTo>
                    <a:pt x="3342" y="140"/>
                    <a:pt x="3202" y="0"/>
                    <a:pt x="3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7724846" y="985175"/>
              <a:ext cx="83550" cy="11075"/>
            </a:xfrm>
            <a:custGeom>
              <a:avLst/>
              <a:gdLst/>
              <a:ahLst/>
              <a:cxnLst/>
              <a:rect l="l" t="t" r="r" b="b"/>
              <a:pathLst>
                <a:path w="3342" h="443" extrusionOk="0">
                  <a:moveTo>
                    <a:pt x="140" y="1"/>
                  </a:moveTo>
                  <a:cubicBezTo>
                    <a:pt x="140" y="1"/>
                    <a:pt x="0" y="1"/>
                    <a:pt x="0" y="152"/>
                  </a:cubicBezTo>
                  <a:cubicBezTo>
                    <a:pt x="0" y="292"/>
                    <a:pt x="140" y="443"/>
                    <a:pt x="140" y="443"/>
                  </a:cubicBezTo>
                  <a:lnTo>
                    <a:pt x="3051" y="443"/>
                  </a:lnTo>
                  <a:cubicBezTo>
                    <a:pt x="3202" y="443"/>
                    <a:pt x="3342" y="292"/>
                    <a:pt x="3342" y="152"/>
                  </a:cubicBezTo>
                  <a:cubicBezTo>
                    <a:pt x="3342" y="1"/>
                    <a:pt x="3202" y="1"/>
                    <a:pt x="3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7681171" y="919675"/>
              <a:ext cx="192725" cy="134800"/>
            </a:xfrm>
            <a:custGeom>
              <a:avLst/>
              <a:gdLst/>
              <a:ahLst/>
              <a:cxnLst/>
              <a:rect l="l" t="t" r="r" b="b"/>
              <a:pathLst>
                <a:path w="7709" h="5392" extrusionOk="0">
                  <a:moveTo>
                    <a:pt x="7568" y="1"/>
                  </a:moveTo>
                  <a:cubicBezTo>
                    <a:pt x="7417" y="292"/>
                    <a:pt x="7126" y="583"/>
                    <a:pt x="6986" y="734"/>
                  </a:cubicBezTo>
                  <a:lnTo>
                    <a:pt x="6986" y="1026"/>
                  </a:lnTo>
                  <a:cubicBezTo>
                    <a:pt x="6986" y="3063"/>
                    <a:pt x="5380" y="4658"/>
                    <a:pt x="3342" y="4658"/>
                  </a:cubicBezTo>
                  <a:cubicBezTo>
                    <a:pt x="2469" y="4658"/>
                    <a:pt x="1596" y="4227"/>
                    <a:pt x="874" y="3645"/>
                  </a:cubicBezTo>
                  <a:cubicBezTo>
                    <a:pt x="583" y="3645"/>
                    <a:pt x="292" y="3785"/>
                    <a:pt x="1" y="3785"/>
                  </a:cubicBezTo>
                  <a:cubicBezTo>
                    <a:pt x="583" y="4518"/>
                    <a:pt x="1305" y="4949"/>
                    <a:pt x="2178" y="5240"/>
                  </a:cubicBezTo>
                  <a:cubicBezTo>
                    <a:pt x="2469" y="5391"/>
                    <a:pt x="2912" y="5391"/>
                    <a:pt x="3342" y="5391"/>
                  </a:cubicBezTo>
                  <a:cubicBezTo>
                    <a:pt x="5822" y="5391"/>
                    <a:pt x="7708" y="3494"/>
                    <a:pt x="7708" y="1026"/>
                  </a:cubicBezTo>
                  <a:cubicBezTo>
                    <a:pt x="7708" y="734"/>
                    <a:pt x="7708" y="443"/>
                    <a:pt x="7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7681171" y="945300"/>
              <a:ext cx="192725" cy="109175"/>
            </a:xfrm>
            <a:custGeom>
              <a:avLst/>
              <a:gdLst/>
              <a:ahLst/>
              <a:cxnLst/>
              <a:rect l="l" t="t" r="r" b="b"/>
              <a:pathLst>
                <a:path w="7709" h="4367" extrusionOk="0"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3342" y="4366"/>
                  </a:moveTo>
                  <a:lnTo>
                    <a:pt x="3342" y="4366"/>
                  </a:lnTo>
                  <a:lnTo>
                    <a:pt x="3342" y="4366"/>
                  </a:lnTo>
                  <a:close/>
                  <a:moveTo>
                    <a:pt x="1" y="2760"/>
                  </a:moveTo>
                  <a:lnTo>
                    <a:pt x="1" y="2760"/>
                  </a:lnTo>
                  <a:cubicBezTo>
                    <a:pt x="583" y="3493"/>
                    <a:pt x="1305" y="3924"/>
                    <a:pt x="2178" y="4215"/>
                  </a:cubicBezTo>
                  <a:cubicBezTo>
                    <a:pt x="1305" y="3924"/>
                    <a:pt x="583" y="3493"/>
                    <a:pt x="1" y="2760"/>
                  </a:cubicBezTo>
                  <a:close/>
                  <a:moveTo>
                    <a:pt x="7708" y="1"/>
                  </a:moveTo>
                  <a:lnTo>
                    <a:pt x="7708" y="1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7703021" y="938025"/>
              <a:ext cx="152825" cy="98100"/>
            </a:xfrm>
            <a:custGeom>
              <a:avLst/>
              <a:gdLst/>
              <a:ahLst/>
              <a:cxnLst/>
              <a:rect l="l" t="t" r="r" b="b"/>
              <a:pathLst>
                <a:path w="6113" h="3924" extrusionOk="0">
                  <a:moveTo>
                    <a:pt x="6112" y="0"/>
                  </a:moveTo>
                  <a:cubicBezTo>
                    <a:pt x="5239" y="722"/>
                    <a:pt x="4215" y="1304"/>
                    <a:pt x="3341" y="1887"/>
                  </a:cubicBezTo>
                  <a:lnTo>
                    <a:pt x="3924" y="1887"/>
                  </a:lnTo>
                  <a:cubicBezTo>
                    <a:pt x="4075" y="1887"/>
                    <a:pt x="4215" y="1887"/>
                    <a:pt x="4215" y="2038"/>
                  </a:cubicBezTo>
                  <a:cubicBezTo>
                    <a:pt x="4215" y="2178"/>
                    <a:pt x="4075" y="2329"/>
                    <a:pt x="3924" y="2329"/>
                  </a:cubicBezTo>
                  <a:lnTo>
                    <a:pt x="2177" y="2329"/>
                  </a:lnTo>
                  <a:cubicBezTo>
                    <a:pt x="1304" y="2620"/>
                    <a:pt x="582" y="2760"/>
                    <a:pt x="0" y="2911"/>
                  </a:cubicBezTo>
                  <a:cubicBezTo>
                    <a:pt x="722" y="3493"/>
                    <a:pt x="1595" y="3924"/>
                    <a:pt x="2468" y="3924"/>
                  </a:cubicBezTo>
                  <a:cubicBezTo>
                    <a:pt x="4506" y="3924"/>
                    <a:pt x="6112" y="2329"/>
                    <a:pt x="6112" y="292"/>
                  </a:cubicBezTo>
                  <a:lnTo>
                    <a:pt x="61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7757446" y="985175"/>
              <a:ext cx="50950" cy="11075"/>
            </a:xfrm>
            <a:custGeom>
              <a:avLst/>
              <a:gdLst/>
              <a:ahLst/>
              <a:cxnLst/>
              <a:rect l="l" t="t" r="r" b="b"/>
              <a:pathLst>
                <a:path w="2038" h="443" extrusionOk="0">
                  <a:moveTo>
                    <a:pt x="1164" y="1"/>
                  </a:moveTo>
                  <a:cubicBezTo>
                    <a:pt x="734" y="152"/>
                    <a:pt x="291" y="292"/>
                    <a:pt x="0" y="443"/>
                  </a:cubicBezTo>
                  <a:lnTo>
                    <a:pt x="1747" y="443"/>
                  </a:lnTo>
                  <a:cubicBezTo>
                    <a:pt x="1898" y="443"/>
                    <a:pt x="2038" y="292"/>
                    <a:pt x="2038" y="152"/>
                  </a:cubicBezTo>
                  <a:cubicBezTo>
                    <a:pt x="2038" y="1"/>
                    <a:pt x="1898" y="1"/>
                    <a:pt x="1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7888421" y="945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7666621" y="1014275"/>
              <a:ext cx="10800" cy="14575"/>
            </a:xfrm>
            <a:custGeom>
              <a:avLst/>
              <a:gdLst/>
              <a:ahLst/>
              <a:cxnLst/>
              <a:rect l="l" t="t" r="r" b="b"/>
              <a:pathLst>
                <a:path w="432" h="583" extrusionOk="0">
                  <a:moveTo>
                    <a:pt x="1" y="1"/>
                  </a:moveTo>
                  <a:lnTo>
                    <a:pt x="1" y="1"/>
                  </a:lnTo>
                  <a:cubicBezTo>
                    <a:pt x="141" y="152"/>
                    <a:pt x="292" y="443"/>
                    <a:pt x="432" y="583"/>
                  </a:cubicBezTo>
                  <a:lnTo>
                    <a:pt x="432" y="583"/>
                  </a:lnTo>
                  <a:cubicBezTo>
                    <a:pt x="292" y="443"/>
                    <a:pt x="141" y="152"/>
                    <a:pt x="1" y="1"/>
                  </a:cubicBezTo>
                  <a:close/>
                </a:path>
              </a:pathLst>
            </a:custGeom>
            <a:solidFill>
              <a:srgbClr val="DB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7688446" y="1039900"/>
              <a:ext cx="43700" cy="21850"/>
            </a:xfrm>
            <a:custGeom>
              <a:avLst/>
              <a:gdLst/>
              <a:ahLst/>
              <a:cxnLst/>
              <a:rect l="l" t="t" r="r" b="b"/>
              <a:pathLst>
                <a:path w="1748" h="874" extrusionOk="0">
                  <a:moveTo>
                    <a:pt x="1" y="0"/>
                  </a:moveTo>
                  <a:lnTo>
                    <a:pt x="1" y="0"/>
                  </a:lnTo>
                  <a:cubicBezTo>
                    <a:pt x="583" y="431"/>
                    <a:pt x="1165" y="722"/>
                    <a:pt x="1747" y="873"/>
                  </a:cubicBezTo>
                  <a:cubicBezTo>
                    <a:pt x="1165" y="722"/>
                    <a:pt x="583" y="431"/>
                    <a:pt x="1" y="0"/>
                  </a:cubicBez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7677396" y="1028825"/>
              <a:ext cx="11075" cy="11100"/>
            </a:xfrm>
            <a:custGeom>
              <a:avLst/>
              <a:gdLst/>
              <a:ahLst/>
              <a:cxnLst/>
              <a:rect l="l" t="t" r="r" b="b"/>
              <a:pathLst>
                <a:path w="443" h="444" extrusionOk="0">
                  <a:moveTo>
                    <a:pt x="1" y="1"/>
                  </a:moveTo>
                  <a:lnTo>
                    <a:pt x="1" y="1"/>
                  </a:lnTo>
                  <a:lnTo>
                    <a:pt x="443" y="443"/>
                  </a:lnTo>
                  <a:lnTo>
                    <a:pt x="443" y="443"/>
                  </a:ln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7764721" y="106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C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7673896" y="908925"/>
              <a:ext cx="200000" cy="105375"/>
            </a:xfrm>
            <a:custGeom>
              <a:avLst/>
              <a:gdLst/>
              <a:ahLst/>
              <a:cxnLst/>
              <a:rect l="l" t="t" r="r" b="b"/>
              <a:pathLst>
                <a:path w="8000" h="4215" extrusionOk="0">
                  <a:moveTo>
                    <a:pt x="7708" y="0"/>
                  </a:moveTo>
                  <a:cubicBezTo>
                    <a:pt x="7568" y="140"/>
                    <a:pt x="7417" y="431"/>
                    <a:pt x="7126" y="582"/>
                  </a:cubicBezTo>
                  <a:cubicBezTo>
                    <a:pt x="7277" y="722"/>
                    <a:pt x="7277" y="1013"/>
                    <a:pt x="7277" y="1164"/>
                  </a:cubicBezTo>
                  <a:cubicBezTo>
                    <a:pt x="7417" y="1013"/>
                    <a:pt x="7708" y="722"/>
                    <a:pt x="7859" y="431"/>
                  </a:cubicBezTo>
                  <a:cubicBezTo>
                    <a:pt x="7999" y="873"/>
                    <a:pt x="7999" y="1164"/>
                    <a:pt x="7999" y="1455"/>
                  </a:cubicBezTo>
                  <a:lnTo>
                    <a:pt x="7999" y="1455"/>
                  </a:lnTo>
                  <a:cubicBezTo>
                    <a:pt x="7999" y="873"/>
                    <a:pt x="7999" y="431"/>
                    <a:pt x="7708" y="0"/>
                  </a:cubicBezTo>
                  <a:close/>
                  <a:moveTo>
                    <a:pt x="874" y="3633"/>
                  </a:moveTo>
                  <a:cubicBezTo>
                    <a:pt x="432" y="3633"/>
                    <a:pt x="141" y="3784"/>
                    <a:pt x="1" y="3784"/>
                  </a:cubicBezTo>
                  <a:cubicBezTo>
                    <a:pt x="141" y="3924"/>
                    <a:pt x="141" y="4075"/>
                    <a:pt x="292" y="4215"/>
                  </a:cubicBezTo>
                  <a:cubicBezTo>
                    <a:pt x="583" y="4215"/>
                    <a:pt x="874" y="4075"/>
                    <a:pt x="1165" y="4075"/>
                  </a:cubicBezTo>
                  <a:cubicBezTo>
                    <a:pt x="1014" y="3924"/>
                    <a:pt x="874" y="3784"/>
                    <a:pt x="874" y="3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7662846" y="901650"/>
              <a:ext cx="225600" cy="163600"/>
            </a:xfrm>
            <a:custGeom>
              <a:avLst/>
              <a:gdLst/>
              <a:ahLst/>
              <a:cxnLst/>
              <a:rect l="l" t="t" r="r" b="b"/>
              <a:pathLst>
                <a:path w="9024" h="6544" extrusionOk="0">
                  <a:moveTo>
                    <a:pt x="8441" y="0"/>
                  </a:moveTo>
                  <a:cubicBezTo>
                    <a:pt x="8441" y="0"/>
                    <a:pt x="8301" y="0"/>
                    <a:pt x="8301" y="140"/>
                  </a:cubicBezTo>
                  <a:cubicBezTo>
                    <a:pt x="8301" y="140"/>
                    <a:pt x="8150" y="140"/>
                    <a:pt x="8150" y="291"/>
                  </a:cubicBezTo>
                  <a:cubicBezTo>
                    <a:pt x="8441" y="722"/>
                    <a:pt x="8441" y="1164"/>
                    <a:pt x="8441" y="1747"/>
                  </a:cubicBezTo>
                  <a:cubicBezTo>
                    <a:pt x="8441" y="4215"/>
                    <a:pt x="6555" y="6112"/>
                    <a:pt x="4075" y="6112"/>
                  </a:cubicBezTo>
                  <a:cubicBezTo>
                    <a:pt x="3645" y="6112"/>
                    <a:pt x="3202" y="6112"/>
                    <a:pt x="2911" y="5961"/>
                  </a:cubicBezTo>
                  <a:cubicBezTo>
                    <a:pt x="2038" y="5670"/>
                    <a:pt x="1316" y="5239"/>
                    <a:pt x="734" y="4506"/>
                  </a:cubicBezTo>
                  <a:cubicBezTo>
                    <a:pt x="583" y="4366"/>
                    <a:pt x="583" y="4215"/>
                    <a:pt x="443" y="4075"/>
                  </a:cubicBezTo>
                  <a:lnTo>
                    <a:pt x="292" y="4075"/>
                  </a:lnTo>
                  <a:cubicBezTo>
                    <a:pt x="152" y="4075"/>
                    <a:pt x="152" y="4075"/>
                    <a:pt x="152" y="4215"/>
                  </a:cubicBezTo>
                  <a:cubicBezTo>
                    <a:pt x="0" y="4366"/>
                    <a:pt x="0" y="4366"/>
                    <a:pt x="152" y="4506"/>
                  </a:cubicBezTo>
                  <a:cubicBezTo>
                    <a:pt x="292" y="4657"/>
                    <a:pt x="443" y="4948"/>
                    <a:pt x="583" y="5088"/>
                  </a:cubicBezTo>
                  <a:lnTo>
                    <a:pt x="1025" y="5530"/>
                  </a:lnTo>
                  <a:cubicBezTo>
                    <a:pt x="1607" y="5961"/>
                    <a:pt x="2189" y="6252"/>
                    <a:pt x="2771" y="6403"/>
                  </a:cubicBezTo>
                  <a:cubicBezTo>
                    <a:pt x="3202" y="6543"/>
                    <a:pt x="3645" y="6543"/>
                    <a:pt x="4075" y="6543"/>
                  </a:cubicBezTo>
                  <a:cubicBezTo>
                    <a:pt x="6846" y="6543"/>
                    <a:pt x="9023" y="4506"/>
                    <a:pt x="9023" y="1747"/>
                  </a:cubicBezTo>
                  <a:cubicBezTo>
                    <a:pt x="9023" y="1164"/>
                    <a:pt x="8884" y="722"/>
                    <a:pt x="8732" y="140"/>
                  </a:cubicBezTo>
                  <a:cubicBezTo>
                    <a:pt x="8732" y="140"/>
                    <a:pt x="8592" y="0"/>
                    <a:pt x="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7815646" y="941525"/>
              <a:ext cx="14575" cy="11075"/>
            </a:xfrm>
            <a:custGeom>
              <a:avLst/>
              <a:gdLst/>
              <a:ahLst/>
              <a:cxnLst/>
              <a:rect l="l" t="t" r="r" b="b"/>
              <a:pathLst>
                <a:path w="583" h="443" extrusionOk="0">
                  <a:moveTo>
                    <a:pt x="583" y="0"/>
                  </a:moveTo>
                  <a:cubicBezTo>
                    <a:pt x="443" y="152"/>
                    <a:pt x="292" y="291"/>
                    <a:pt x="1" y="443"/>
                  </a:cubicBezTo>
                  <a:lnTo>
                    <a:pt x="292" y="443"/>
                  </a:lnTo>
                  <a:cubicBezTo>
                    <a:pt x="443" y="443"/>
                    <a:pt x="583" y="291"/>
                    <a:pt x="583" y="152"/>
                  </a:cubicBezTo>
                  <a:lnTo>
                    <a:pt x="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7724846" y="985175"/>
              <a:ext cx="61725" cy="11075"/>
            </a:xfrm>
            <a:custGeom>
              <a:avLst/>
              <a:gdLst/>
              <a:ahLst/>
              <a:cxnLst/>
              <a:rect l="l" t="t" r="r" b="b"/>
              <a:pathLst>
                <a:path w="2469" h="443" extrusionOk="0">
                  <a:moveTo>
                    <a:pt x="1165" y="1"/>
                  </a:moveTo>
                  <a:cubicBezTo>
                    <a:pt x="722" y="152"/>
                    <a:pt x="431" y="152"/>
                    <a:pt x="0" y="292"/>
                  </a:cubicBezTo>
                  <a:cubicBezTo>
                    <a:pt x="0" y="443"/>
                    <a:pt x="140" y="443"/>
                    <a:pt x="140" y="443"/>
                  </a:cubicBezTo>
                  <a:lnTo>
                    <a:pt x="1304" y="443"/>
                  </a:lnTo>
                  <a:cubicBezTo>
                    <a:pt x="1595" y="292"/>
                    <a:pt x="2038" y="152"/>
                    <a:pt x="2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7051621" y="574900"/>
              <a:ext cx="629575" cy="552325"/>
            </a:xfrm>
            <a:custGeom>
              <a:avLst/>
              <a:gdLst/>
              <a:ahLst/>
              <a:cxnLst/>
              <a:rect l="l" t="t" r="r" b="b"/>
              <a:pathLst>
                <a:path w="25183" h="22093" extrusionOk="0">
                  <a:moveTo>
                    <a:pt x="12284" y="0"/>
                  </a:moveTo>
                  <a:cubicBezTo>
                    <a:pt x="8452" y="0"/>
                    <a:pt x="4886" y="679"/>
                    <a:pt x="3493" y="2883"/>
                  </a:cubicBezTo>
                  <a:cubicBezTo>
                    <a:pt x="1" y="8553"/>
                    <a:pt x="16009" y="21511"/>
                    <a:pt x="16742" y="22093"/>
                  </a:cubicBezTo>
                  <a:lnTo>
                    <a:pt x="16882" y="22093"/>
                  </a:lnTo>
                  <a:cubicBezTo>
                    <a:pt x="17033" y="22093"/>
                    <a:pt x="17173" y="22093"/>
                    <a:pt x="17173" y="21942"/>
                  </a:cubicBezTo>
                  <a:cubicBezTo>
                    <a:pt x="17324" y="21802"/>
                    <a:pt x="17324" y="21651"/>
                    <a:pt x="17173" y="21511"/>
                  </a:cubicBezTo>
                  <a:cubicBezTo>
                    <a:pt x="12667" y="17867"/>
                    <a:pt x="1456" y="7540"/>
                    <a:pt x="4075" y="3314"/>
                  </a:cubicBezTo>
                  <a:cubicBezTo>
                    <a:pt x="5301" y="1309"/>
                    <a:pt x="8571" y="690"/>
                    <a:pt x="12151" y="690"/>
                  </a:cubicBezTo>
                  <a:cubicBezTo>
                    <a:pt x="17927" y="690"/>
                    <a:pt x="24507" y="2301"/>
                    <a:pt x="24601" y="2301"/>
                  </a:cubicBezTo>
                  <a:cubicBezTo>
                    <a:pt x="24685" y="2342"/>
                    <a:pt x="24757" y="2359"/>
                    <a:pt x="24816" y="2359"/>
                  </a:cubicBezTo>
                  <a:cubicBezTo>
                    <a:pt x="24961" y="2359"/>
                    <a:pt x="25032" y="2257"/>
                    <a:pt x="25032" y="2150"/>
                  </a:cubicBezTo>
                  <a:cubicBezTo>
                    <a:pt x="25183" y="1859"/>
                    <a:pt x="25032" y="1719"/>
                    <a:pt x="24892" y="1719"/>
                  </a:cubicBezTo>
                  <a:cubicBezTo>
                    <a:pt x="24451" y="1544"/>
                    <a:pt x="18065" y="0"/>
                    <a:pt x="12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7852021" y="574900"/>
              <a:ext cx="629600" cy="552325"/>
            </a:xfrm>
            <a:custGeom>
              <a:avLst/>
              <a:gdLst/>
              <a:ahLst/>
              <a:cxnLst/>
              <a:rect l="l" t="t" r="r" b="b"/>
              <a:pathLst>
                <a:path w="25184" h="22093" extrusionOk="0">
                  <a:moveTo>
                    <a:pt x="12900" y="0"/>
                  </a:moveTo>
                  <a:cubicBezTo>
                    <a:pt x="7119" y="0"/>
                    <a:pt x="733" y="1544"/>
                    <a:pt x="292" y="1719"/>
                  </a:cubicBezTo>
                  <a:cubicBezTo>
                    <a:pt x="152" y="1719"/>
                    <a:pt x="1" y="1859"/>
                    <a:pt x="1" y="2150"/>
                  </a:cubicBezTo>
                  <a:cubicBezTo>
                    <a:pt x="108" y="2257"/>
                    <a:pt x="210" y="2359"/>
                    <a:pt x="314" y="2359"/>
                  </a:cubicBezTo>
                  <a:cubicBezTo>
                    <a:pt x="356" y="2359"/>
                    <a:pt x="399" y="2342"/>
                    <a:pt x="443" y="2301"/>
                  </a:cubicBezTo>
                  <a:cubicBezTo>
                    <a:pt x="583" y="2301"/>
                    <a:pt x="4949" y="1277"/>
                    <a:pt x="9606" y="846"/>
                  </a:cubicBezTo>
                  <a:cubicBezTo>
                    <a:pt x="10732" y="764"/>
                    <a:pt x="11784" y="723"/>
                    <a:pt x="12760" y="723"/>
                  </a:cubicBezTo>
                  <a:cubicBezTo>
                    <a:pt x="17079" y="723"/>
                    <a:pt x="19893" y="1538"/>
                    <a:pt x="20957" y="3314"/>
                  </a:cubicBezTo>
                  <a:cubicBezTo>
                    <a:pt x="23728" y="7540"/>
                    <a:pt x="12516" y="17867"/>
                    <a:pt x="8011" y="21511"/>
                  </a:cubicBezTo>
                  <a:cubicBezTo>
                    <a:pt x="7860" y="21651"/>
                    <a:pt x="7720" y="21802"/>
                    <a:pt x="7860" y="21942"/>
                  </a:cubicBezTo>
                  <a:cubicBezTo>
                    <a:pt x="8011" y="22093"/>
                    <a:pt x="8151" y="22093"/>
                    <a:pt x="8151" y="22093"/>
                  </a:cubicBezTo>
                  <a:lnTo>
                    <a:pt x="8442" y="22093"/>
                  </a:lnTo>
                  <a:cubicBezTo>
                    <a:pt x="9175" y="21511"/>
                    <a:pt x="25183" y="8553"/>
                    <a:pt x="21691" y="2883"/>
                  </a:cubicBezTo>
                  <a:cubicBezTo>
                    <a:pt x="20298" y="679"/>
                    <a:pt x="16732" y="0"/>
                    <a:pt x="129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85CFDB25-A0D0-4C0D-773B-1DAD96F35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9586521"/>
              </p:ext>
            </p:extLst>
          </p:nvPr>
        </p:nvGraphicFramePr>
        <p:xfrm>
          <a:off x="944136" y="1728824"/>
          <a:ext cx="7540021" cy="7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7497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FEATURE IMPORTANCE (MDI)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77;p51">
            <a:extLst>
              <a:ext uri="{FF2B5EF4-FFF2-40B4-BE49-F238E27FC236}">
                <a16:creationId xmlns:a16="http://schemas.microsoft.com/office/drawing/2014/main" id="{90A113F3-610B-0276-63ED-4442296BDB04}"/>
              </a:ext>
            </a:extLst>
          </p:cNvPr>
          <p:cNvSpPr/>
          <p:nvPr/>
        </p:nvSpPr>
        <p:spPr>
          <a:xfrm>
            <a:off x="284428" y="127867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78501-A651-7113-D24D-81DBEDE63E31}"/>
              </a:ext>
            </a:extLst>
          </p:cNvPr>
          <p:cNvSpPr/>
          <p:nvPr/>
        </p:nvSpPr>
        <p:spPr>
          <a:xfrm>
            <a:off x="173551" y="1164152"/>
            <a:ext cx="2870377" cy="316995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873;p51">
            <a:extLst>
              <a:ext uri="{FF2B5EF4-FFF2-40B4-BE49-F238E27FC236}">
                <a16:creationId xmlns:a16="http://schemas.microsoft.com/office/drawing/2014/main" id="{4D851AFE-C45A-E445-35BD-37D24C84E2E0}"/>
              </a:ext>
            </a:extLst>
          </p:cNvPr>
          <p:cNvSpPr txBox="1">
            <a:spLocks/>
          </p:cNvSpPr>
          <p:nvPr/>
        </p:nvSpPr>
        <p:spPr>
          <a:xfrm>
            <a:off x="463731" y="1278679"/>
            <a:ext cx="2580197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b="1" dirty="0" err="1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X_test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 Correlation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" name="Google Shape;1874;p51">
            <a:extLst>
              <a:ext uri="{FF2B5EF4-FFF2-40B4-BE49-F238E27FC236}">
                <a16:creationId xmlns:a16="http://schemas.microsoft.com/office/drawing/2014/main" id="{AB9C7245-F3CB-7B16-E5B5-520B3558C0FC}"/>
              </a:ext>
            </a:extLst>
          </p:cNvPr>
          <p:cNvSpPr txBox="1">
            <a:spLocks/>
          </p:cNvSpPr>
          <p:nvPr/>
        </p:nvSpPr>
        <p:spPr>
          <a:xfrm>
            <a:off x="322775" y="1629679"/>
            <a:ext cx="2668320" cy="57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특성간 상관관계가 크지 않음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상관관계 고려하지 않고 해석가능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40" name="Google Shape;1902;p52">
            <a:extLst>
              <a:ext uri="{FF2B5EF4-FFF2-40B4-BE49-F238E27FC236}">
                <a16:creationId xmlns:a16="http://schemas.microsoft.com/office/drawing/2014/main" id="{0D3ADFEB-D30F-0877-7AF4-ECA59F2FD89B}"/>
              </a:ext>
            </a:extLst>
          </p:cNvPr>
          <p:cNvGrpSpPr/>
          <p:nvPr/>
        </p:nvGrpSpPr>
        <p:grpSpPr>
          <a:xfrm rot="-701668">
            <a:off x="244134" y="420105"/>
            <a:ext cx="439194" cy="584534"/>
            <a:chOff x="7556396" y="513950"/>
            <a:chExt cx="697123" cy="927817"/>
          </a:xfrm>
        </p:grpSpPr>
        <p:sp>
          <p:nvSpPr>
            <p:cNvPr id="41" name="Google Shape;1903;p52">
              <a:extLst>
                <a:ext uri="{FF2B5EF4-FFF2-40B4-BE49-F238E27FC236}">
                  <a16:creationId xmlns:a16="http://schemas.microsoft.com/office/drawing/2014/main" id="{74430F59-D3EE-826C-BDCA-3FDE2116DDD4}"/>
                </a:ext>
              </a:extLst>
            </p:cNvPr>
            <p:cNvSpPr/>
            <p:nvPr/>
          </p:nvSpPr>
          <p:spPr>
            <a:xfrm>
              <a:off x="7556396" y="667628"/>
              <a:ext cx="427630" cy="250474"/>
            </a:xfrm>
            <a:custGeom>
              <a:avLst/>
              <a:gdLst/>
              <a:ahLst/>
              <a:cxnLst/>
              <a:rect l="l" t="t" r="r" b="b"/>
              <a:pathLst>
                <a:path w="21633" h="12671" extrusionOk="0">
                  <a:moveTo>
                    <a:pt x="261" y="1"/>
                  </a:moveTo>
                  <a:cubicBezTo>
                    <a:pt x="0" y="978"/>
                    <a:pt x="131" y="3136"/>
                    <a:pt x="131" y="3136"/>
                  </a:cubicBezTo>
                  <a:cubicBezTo>
                    <a:pt x="131" y="3136"/>
                    <a:pt x="1032" y="3077"/>
                    <a:pt x="1997" y="3077"/>
                  </a:cubicBezTo>
                  <a:cubicBezTo>
                    <a:pt x="3079" y="3077"/>
                    <a:pt x="4241" y="3150"/>
                    <a:pt x="4310" y="3459"/>
                  </a:cubicBezTo>
                  <a:cubicBezTo>
                    <a:pt x="4441" y="4050"/>
                    <a:pt x="324" y="4180"/>
                    <a:pt x="324" y="4180"/>
                  </a:cubicBezTo>
                  <a:lnTo>
                    <a:pt x="392" y="7185"/>
                  </a:lnTo>
                  <a:lnTo>
                    <a:pt x="9012" y="6270"/>
                  </a:lnTo>
                  <a:lnTo>
                    <a:pt x="13453" y="12670"/>
                  </a:lnTo>
                  <a:cubicBezTo>
                    <a:pt x="13453" y="12670"/>
                    <a:pt x="13456" y="12670"/>
                    <a:pt x="13461" y="12670"/>
                  </a:cubicBezTo>
                  <a:cubicBezTo>
                    <a:pt x="13745" y="12670"/>
                    <a:pt x="21632" y="12610"/>
                    <a:pt x="18939" y="5878"/>
                  </a:cubicBezTo>
                  <a:cubicBezTo>
                    <a:pt x="16901" y="833"/>
                    <a:pt x="12413" y="184"/>
                    <a:pt x="10240" y="184"/>
                  </a:cubicBezTo>
                  <a:cubicBezTo>
                    <a:pt x="9487" y="184"/>
                    <a:pt x="9012" y="262"/>
                    <a:pt x="9012" y="262"/>
                  </a:cubicBezTo>
                  <a:cubicBezTo>
                    <a:pt x="9012" y="262"/>
                    <a:pt x="1761" y="64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4;p52">
              <a:extLst>
                <a:ext uri="{FF2B5EF4-FFF2-40B4-BE49-F238E27FC236}">
                  <a16:creationId xmlns:a16="http://schemas.microsoft.com/office/drawing/2014/main" id="{4AB92D0F-65DC-56D3-7AEE-C0A2D4297079}"/>
                </a:ext>
              </a:extLst>
            </p:cNvPr>
            <p:cNvSpPr/>
            <p:nvPr/>
          </p:nvSpPr>
          <p:spPr>
            <a:xfrm>
              <a:off x="7663479" y="764275"/>
              <a:ext cx="590040" cy="677492"/>
            </a:xfrm>
            <a:custGeom>
              <a:avLst/>
              <a:gdLst/>
              <a:ahLst/>
              <a:cxnLst/>
              <a:rect l="l" t="t" r="r" b="b"/>
              <a:pathLst>
                <a:path w="29849" h="34273" extrusionOk="0">
                  <a:moveTo>
                    <a:pt x="7025" y="1"/>
                  </a:moveTo>
                  <a:cubicBezTo>
                    <a:pt x="6471" y="1"/>
                    <a:pt x="5934" y="42"/>
                    <a:pt x="5424" y="138"/>
                  </a:cubicBezTo>
                  <a:cubicBezTo>
                    <a:pt x="1375" y="859"/>
                    <a:pt x="785" y="3340"/>
                    <a:pt x="523" y="6015"/>
                  </a:cubicBezTo>
                  <a:cubicBezTo>
                    <a:pt x="131" y="9740"/>
                    <a:pt x="1" y="13591"/>
                    <a:pt x="1568" y="17509"/>
                  </a:cubicBezTo>
                  <a:cubicBezTo>
                    <a:pt x="3203" y="21365"/>
                    <a:pt x="5685" y="27112"/>
                    <a:pt x="13323" y="31615"/>
                  </a:cubicBezTo>
                  <a:cubicBezTo>
                    <a:pt x="16685" y="33553"/>
                    <a:pt x="19625" y="34272"/>
                    <a:pt x="22006" y="34272"/>
                  </a:cubicBezTo>
                  <a:cubicBezTo>
                    <a:pt x="25083" y="34272"/>
                    <a:pt x="27229" y="33071"/>
                    <a:pt x="28150" y="31746"/>
                  </a:cubicBezTo>
                  <a:cubicBezTo>
                    <a:pt x="29848" y="29332"/>
                    <a:pt x="28997" y="25346"/>
                    <a:pt x="28344" y="21887"/>
                  </a:cubicBezTo>
                  <a:cubicBezTo>
                    <a:pt x="28150" y="20843"/>
                    <a:pt x="28083" y="16987"/>
                    <a:pt x="28281" y="14244"/>
                  </a:cubicBezTo>
                  <a:cubicBezTo>
                    <a:pt x="28542" y="11501"/>
                    <a:pt x="28997" y="8236"/>
                    <a:pt x="28474" y="5885"/>
                  </a:cubicBezTo>
                  <a:cubicBezTo>
                    <a:pt x="27952" y="3471"/>
                    <a:pt x="25930" y="921"/>
                    <a:pt x="23187" y="336"/>
                  </a:cubicBezTo>
                  <a:cubicBezTo>
                    <a:pt x="22758" y="234"/>
                    <a:pt x="22326" y="191"/>
                    <a:pt x="21902" y="191"/>
                  </a:cubicBezTo>
                  <a:cubicBezTo>
                    <a:pt x="19616" y="191"/>
                    <a:pt x="17571" y="1444"/>
                    <a:pt x="17571" y="1444"/>
                  </a:cubicBezTo>
                  <a:cubicBezTo>
                    <a:pt x="17313" y="1516"/>
                    <a:pt x="17021" y="1547"/>
                    <a:pt x="16700" y="1547"/>
                  </a:cubicBezTo>
                  <a:cubicBezTo>
                    <a:pt x="15552" y="1547"/>
                    <a:pt x="14027" y="1150"/>
                    <a:pt x="12346" y="791"/>
                  </a:cubicBezTo>
                  <a:cubicBezTo>
                    <a:pt x="10617" y="396"/>
                    <a:pt x="8740" y="1"/>
                    <a:pt x="7025" y="1"/>
                  </a:cubicBez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05;p52">
              <a:extLst>
                <a:ext uri="{FF2B5EF4-FFF2-40B4-BE49-F238E27FC236}">
                  <a16:creationId xmlns:a16="http://schemas.microsoft.com/office/drawing/2014/main" id="{6B41B43B-8B6E-1638-585D-B543BA74469F}"/>
                </a:ext>
              </a:extLst>
            </p:cNvPr>
            <p:cNvSpPr/>
            <p:nvPr/>
          </p:nvSpPr>
          <p:spPr>
            <a:xfrm>
              <a:off x="7697045" y="797980"/>
              <a:ext cx="518976" cy="609333"/>
            </a:xfrm>
            <a:custGeom>
              <a:avLst/>
              <a:gdLst/>
              <a:ahLst/>
              <a:cxnLst/>
              <a:rect l="l" t="t" r="r" b="b"/>
              <a:pathLst>
                <a:path w="26254" h="30825" extrusionOk="0">
                  <a:moveTo>
                    <a:pt x="5356" y="0"/>
                  </a:moveTo>
                  <a:cubicBezTo>
                    <a:pt x="4901" y="0"/>
                    <a:pt x="4442" y="0"/>
                    <a:pt x="4050" y="68"/>
                  </a:cubicBezTo>
                  <a:cubicBezTo>
                    <a:pt x="1244" y="653"/>
                    <a:pt x="852" y="1897"/>
                    <a:pt x="523" y="4441"/>
                  </a:cubicBezTo>
                  <a:cubicBezTo>
                    <a:pt x="199" y="7706"/>
                    <a:pt x="1" y="11494"/>
                    <a:pt x="1505" y="15151"/>
                  </a:cubicBezTo>
                  <a:cubicBezTo>
                    <a:pt x="2159" y="16719"/>
                    <a:pt x="3136" y="19200"/>
                    <a:pt x="4901" y="21619"/>
                  </a:cubicBezTo>
                  <a:cubicBezTo>
                    <a:pt x="6861" y="24294"/>
                    <a:pt x="9342" y="26515"/>
                    <a:pt x="12540" y="28411"/>
                  </a:cubicBezTo>
                  <a:cubicBezTo>
                    <a:pt x="15282" y="29978"/>
                    <a:pt x="17963" y="30825"/>
                    <a:pt x="20314" y="30825"/>
                  </a:cubicBezTo>
                  <a:cubicBezTo>
                    <a:pt x="22858" y="30825"/>
                    <a:pt x="24493" y="29848"/>
                    <a:pt x="25078" y="29064"/>
                  </a:cubicBezTo>
                  <a:cubicBezTo>
                    <a:pt x="26254" y="27366"/>
                    <a:pt x="25601" y="23840"/>
                    <a:pt x="25016" y="21029"/>
                  </a:cubicBezTo>
                  <a:lnTo>
                    <a:pt x="24948" y="20506"/>
                  </a:lnTo>
                  <a:cubicBezTo>
                    <a:pt x="24687" y="19138"/>
                    <a:pt x="24687" y="15089"/>
                    <a:pt x="24885" y="12408"/>
                  </a:cubicBezTo>
                  <a:cubicBezTo>
                    <a:pt x="24948" y="11954"/>
                    <a:pt x="24948" y="11431"/>
                    <a:pt x="25016" y="10909"/>
                  </a:cubicBezTo>
                  <a:cubicBezTo>
                    <a:pt x="25209" y="8621"/>
                    <a:pt x="25470" y="6270"/>
                    <a:pt x="25078" y="4509"/>
                  </a:cubicBezTo>
                  <a:cubicBezTo>
                    <a:pt x="24755" y="2811"/>
                    <a:pt x="23250" y="784"/>
                    <a:pt x="21097" y="261"/>
                  </a:cubicBezTo>
                  <a:cubicBezTo>
                    <a:pt x="20836" y="199"/>
                    <a:pt x="20575" y="199"/>
                    <a:pt x="20246" y="199"/>
                  </a:cubicBezTo>
                  <a:cubicBezTo>
                    <a:pt x="18485" y="199"/>
                    <a:pt x="16787" y="1244"/>
                    <a:pt x="16787" y="1244"/>
                  </a:cubicBezTo>
                  <a:lnTo>
                    <a:pt x="16526" y="1374"/>
                  </a:lnTo>
                  <a:lnTo>
                    <a:pt x="16265" y="1437"/>
                  </a:lnTo>
                  <a:cubicBezTo>
                    <a:pt x="15936" y="1505"/>
                    <a:pt x="15544" y="1568"/>
                    <a:pt x="15089" y="1568"/>
                  </a:cubicBezTo>
                  <a:cubicBezTo>
                    <a:pt x="13846" y="1568"/>
                    <a:pt x="12346" y="1244"/>
                    <a:pt x="10779" y="852"/>
                  </a:cubicBezTo>
                  <a:cubicBezTo>
                    <a:pt x="9013" y="460"/>
                    <a:pt x="7054" y="0"/>
                    <a:pt x="5356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06;p52">
              <a:extLst>
                <a:ext uri="{FF2B5EF4-FFF2-40B4-BE49-F238E27FC236}">
                  <a16:creationId xmlns:a16="http://schemas.microsoft.com/office/drawing/2014/main" id="{9D029D87-F1E6-136D-A2B0-1216F689C514}"/>
                </a:ext>
              </a:extLst>
            </p:cNvPr>
            <p:cNvSpPr/>
            <p:nvPr/>
          </p:nvSpPr>
          <p:spPr>
            <a:xfrm>
              <a:off x="7667412" y="802626"/>
              <a:ext cx="437593" cy="582390"/>
            </a:xfrm>
            <a:custGeom>
              <a:avLst/>
              <a:gdLst/>
              <a:ahLst/>
              <a:cxnLst/>
              <a:rect l="l" t="t" r="r" b="b"/>
              <a:pathLst>
                <a:path w="22137" h="29462" extrusionOk="0">
                  <a:moveTo>
                    <a:pt x="6481" y="1"/>
                  </a:moveTo>
                  <a:cubicBezTo>
                    <a:pt x="5590" y="1"/>
                    <a:pt x="4626" y="200"/>
                    <a:pt x="3658" y="747"/>
                  </a:cubicBezTo>
                  <a:cubicBezTo>
                    <a:pt x="0" y="2769"/>
                    <a:pt x="1307" y="8124"/>
                    <a:pt x="3851" y="13871"/>
                  </a:cubicBezTo>
                  <a:cubicBezTo>
                    <a:pt x="6332" y="19686"/>
                    <a:pt x="9337" y="23014"/>
                    <a:pt x="12670" y="25694"/>
                  </a:cubicBezTo>
                  <a:cubicBezTo>
                    <a:pt x="15228" y="27751"/>
                    <a:pt x="18599" y="29461"/>
                    <a:pt x="20467" y="29461"/>
                  </a:cubicBezTo>
                  <a:cubicBezTo>
                    <a:pt x="21029" y="29461"/>
                    <a:pt x="21455" y="29306"/>
                    <a:pt x="21682" y="28960"/>
                  </a:cubicBezTo>
                  <a:cubicBezTo>
                    <a:pt x="22137" y="28239"/>
                    <a:pt x="19331" y="24650"/>
                    <a:pt x="18809" y="23343"/>
                  </a:cubicBezTo>
                  <a:cubicBezTo>
                    <a:pt x="17435" y="19618"/>
                    <a:pt x="17241" y="16875"/>
                    <a:pt x="16849" y="14916"/>
                  </a:cubicBezTo>
                  <a:cubicBezTo>
                    <a:pt x="15998" y="11259"/>
                    <a:pt x="14107" y="8715"/>
                    <a:pt x="13845" y="6688"/>
                  </a:cubicBezTo>
                  <a:cubicBezTo>
                    <a:pt x="13516" y="4666"/>
                    <a:pt x="10773" y="1463"/>
                    <a:pt x="10773" y="1463"/>
                  </a:cubicBezTo>
                  <a:cubicBezTo>
                    <a:pt x="10773" y="1463"/>
                    <a:pt x="8893" y="1"/>
                    <a:pt x="6481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07;p52">
              <a:extLst>
                <a:ext uri="{FF2B5EF4-FFF2-40B4-BE49-F238E27FC236}">
                  <a16:creationId xmlns:a16="http://schemas.microsoft.com/office/drawing/2014/main" id="{770C23AA-03BB-7093-7FC7-90B811B74282}"/>
                </a:ext>
              </a:extLst>
            </p:cNvPr>
            <p:cNvSpPr/>
            <p:nvPr/>
          </p:nvSpPr>
          <p:spPr>
            <a:xfrm>
              <a:off x="7600280" y="529448"/>
              <a:ext cx="250454" cy="502253"/>
            </a:xfrm>
            <a:custGeom>
              <a:avLst/>
              <a:gdLst/>
              <a:ahLst/>
              <a:cxnLst/>
              <a:rect l="l" t="t" r="r" b="b"/>
              <a:pathLst>
                <a:path w="12670" h="25408" extrusionOk="0">
                  <a:moveTo>
                    <a:pt x="4964" y="0"/>
                  </a:moveTo>
                  <a:lnTo>
                    <a:pt x="0" y="915"/>
                  </a:lnTo>
                  <a:cubicBezTo>
                    <a:pt x="0" y="915"/>
                    <a:pt x="1307" y="11562"/>
                    <a:pt x="1437" y="12539"/>
                  </a:cubicBezTo>
                  <a:cubicBezTo>
                    <a:pt x="1568" y="13584"/>
                    <a:pt x="1437" y="16849"/>
                    <a:pt x="2284" y="19201"/>
                  </a:cubicBezTo>
                  <a:cubicBezTo>
                    <a:pt x="3067" y="21619"/>
                    <a:pt x="6270" y="25407"/>
                    <a:pt x="6270" y="25407"/>
                  </a:cubicBezTo>
                  <a:lnTo>
                    <a:pt x="12670" y="14305"/>
                  </a:lnTo>
                  <a:cubicBezTo>
                    <a:pt x="12670" y="14305"/>
                    <a:pt x="6855" y="12017"/>
                    <a:pt x="6463" y="11170"/>
                  </a:cubicBezTo>
                  <a:cubicBezTo>
                    <a:pt x="5288" y="8689"/>
                    <a:pt x="4964" y="0"/>
                    <a:pt x="4964" y="0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08;p52">
              <a:extLst>
                <a:ext uri="{FF2B5EF4-FFF2-40B4-BE49-F238E27FC236}">
                  <a16:creationId xmlns:a16="http://schemas.microsoft.com/office/drawing/2014/main" id="{F91B1F79-D687-4B49-213F-4A558BE4D660}"/>
                </a:ext>
              </a:extLst>
            </p:cNvPr>
            <p:cNvSpPr/>
            <p:nvPr/>
          </p:nvSpPr>
          <p:spPr>
            <a:xfrm>
              <a:off x="7844217" y="809643"/>
              <a:ext cx="9113" cy="6424"/>
            </a:xfrm>
            <a:custGeom>
              <a:avLst/>
              <a:gdLst/>
              <a:ahLst/>
              <a:cxnLst/>
              <a:rect l="l" t="t" r="r" b="b"/>
              <a:pathLst>
                <a:path w="461" h="325" extrusionOk="0">
                  <a:moveTo>
                    <a:pt x="1" y="1"/>
                  </a:moveTo>
                  <a:cubicBezTo>
                    <a:pt x="115" y="37"/>
                    <a:pt x="206" y="74"/>
                    <a:pt x="264" y="100"/>
                  </a:cubicBezTo>
                  <a:lnTo>
                    <a:pt x="264" y="100"/>
                  </a:lnTo>
                  <a:cubicBezTo>
                    <a:pt x="244" y="88"/>
                    <a:pt x="223" y="75"/>
                    <a:pt x="199" y="63"/>
                  </a:cubicBezTo>
                  <a:cubicBezTo>
                    <a:pt x="131" y="1"/>
                    <a:pt x="69" y="1"/>
                    <a:pt x="1" y="1"/>
                  </a:cubicBezTo>
                  <a:close/>
                  <a:moveTo>
                    <a:pt x="264" y="100"/>
                  </a:moveTo>
                  <a:cubicBezTo>
                    <a:pt x="284" y="113"/>
                    <a:pt x="303" y="126"/>
                    <a:pt x="320" y="141"/>
                  </a:cubicBezTo>
                  <a:lnTo>
                    <a:pt x="320" y="141"/>
                  </a:lnTo>
                  <a:lnTo>
                    <a:pt x="330" y="131"/>
                  </a:lnTo>
                  <a:cubicBezTo>
                    <a:pt x="330" y="131"/>
                    <a:pt x="306" y="119"/>
                    <a:pt x="264" y="100"/>
                  </a:cubicBezTo>
                  <a:close/>
                  <a:moveTo>
                    <a:pt x="320" y="141"/>
                  </a:moveTo>
                  <a:lnTo>
                    <a:pt x="199" y="262"/>
                  </a:lnTo>
                  <a:cubicBezTo>
                    <a:pt x="330" y="262"/>
                    <a:pt x="393" y="324"/>
                    <a:pt x="460" y="324"/>
                  </a:cubicBezTo>
                  <a:cubicBezTo>
                    <a:pt x="418" y="242"/>
                    <a:pt x="377" y="187"/>
                    <a:pt x="320" y="141"/>
                  </a:cubicBezTo>
                  <a:close/>
                </a:path>
              </a:pathLst>
            </a:custGeom>
            <a:solidFill>
              <a:srgbClr val="BB6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09;p52">
              <a:extLst>
                <a:ext uri="{FF2B5EF4-FFF2-40B4-BE49-F238E27FC236}">
                  <a16:creationId xmlns:a16="http://schemas.microsoft.com/office/drawing/2014/main" id="{68682C05-86C2-B6A4-7095-246BF24047D8}"/>
                </a:ext>
              </a:extLst>
            </p:cNvPr>
            <p:cNvSpPr/>
            <p:nvPr/>
          </p:nvSpPr>
          <p:spPr>
            <a:xfrm>
              <a:off x="7724206" y="814803"/>
              <a:ext cx="138116" cy="219479"/>
            </a:xfrm>
            <a:custGeom>
              <a:avLst/>
              <a:gdLst/>
              <a:ahLst/>
              <a:cxnLst/>
              <a:rect l="l" t="t" r="r" b="b"/>
              <a:pathLst>
                <a:path w="6987" h="11103" extrusionOk="0">
                  <a:moveTo>
                    <a:pt x="6270" y="1"/>
                  </a:moveTo>
                  <a:lnTo>
                    <a:pt x="1" y="10904"/>
                  </a:lnTo>
                  <a:cubicBezTo>
                    <a:pt x="64" y="10972"/>
                    <a:pt x="131" y="11035"/>
                    <a:pt x="194" y="11035"/>
                  </a:cubicBezTo>
                  <a:cubicBezTo>
                    <a:pt x="262" y="11103"/>
                    <a:pt x="325" y="11103"/>
                    <a:pt x="455" y="11103"/>
                  </a:cubicBezTo>
                  <a:cubicBezTo>
                    <a:pt x="1500" y="11103"/>
                    <a:pt x="3329" y="9076"/>
                    <a:pt x="4834" y="6333"/>
                  </a:cubicBezTo>
                  <a:cubicBezTo>
                    <a:pt x="6333" y="3590"/>
                    <a:pt x="6986" y="1046"/>
                    <a:pt x="6531" y="63"/>
                  </a:cubicBezTo>
                  <a:cubicBezTo>
                    <a:pt x="6464" y="63"/>
                    <a:pt x="6401" y="1"/>
                    <a:pt x="6270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0;p52">
              <a:extLst>
                <a:ext uri="{FF2B5EF4-FFF2-40B4-BE49-F238E27FC236}">
                  <a16:creationId xmlns:a16="http://schemas.microsoft.com/office/drawing/2014/main" id="{BD7F30A1-BDE7-3442-77C7-212858BCDDD4}"/>
                </a:ext>
              </a:extLst>
            </p:cNvPr>
            <p:cNvSpPr/>
            <p:nvPr/>
          </p:nvSpPr>
          <p:spPr>
            <a:xfrm>
              <a:off x="7711297" y="809643"/>
              <a:ext cx="139440" cy="220724"/>
            </a:xfrm>
            <a:custGeom>
              <a:avLst/>
              <a:gdLst/>
              <a:ahLst/>
              <a:cxnLst/>
              <a:rect l="l" t="t" r="r" b="b"/>
              <a:pathLst>
                <a:path w="7054" h="11166" extrusionOk="0">
                  <a:moveTo>
                    <a:pt x="6662" y="1"/>
                  </a:moveTo>
                  <a:cubicBezTo>
                    <a:pt x="5617" y="1"/>
                    <a:pt x="3789" y="1960"/>
                    <a:pt x="2221" y="4765"/>
                  </a:cubicBezTo>
                  <a:cubicBezTo>
                    <a:pt x="654" y="7707"/>
                    <a:pt x="1" y="10450"/>
                    <a:pt x="654" y="11165"/>
                  </a:cubicBezTo>
                  <a:lnTo>
                    <a:pt x="6923" y="262"/>
                  </a:lnTo>
                  <a:lnTo>
                    <a:pt x="7054" y="131"/>
                  </a:lnTo>
                  <a:cubicBezTo>
                    <a:pt x="7054" y="131"/>
                    <a:pt x="6923" y="63"/>
                    <a:pt x="6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1;p52">
              <a:extLst>
                <a:ext uri="{FF2B5EF4-FFF2-40B4-BE49-F238E27FC236}">
                  <a16:creationId xmlns:a16="http://schemas.microsoft.com/office/drawing/2014/main" id="{54F22ACC-7525-B642-EE8C-BFA96F826391}"/>
                </a:ext>
              </a:extLst>
            </p:cNvPr>
            <p:cNvSpPr/>
            <p:nvPr/>
          </p:nvSpPr>
          <p:spPr>
            <a:xfrm>
              <a:off x="7901030" y="814803"/>
              <a:ext cx="286609" cy="535383"/>
            </a:xfrm>
            <a:custGeom>
              <a:avLst/>
              <a:gdLst/>
              <a:ahLst/>
              <a:cxnLst/>
              <a:rect l="l" t="t" r="r" b="b"/>
              <a:pathLst>
                <a:path w="14499" h="27084" extrusionOk="0">
                  <a:moveTo>
                    <a:pt x="2680" y="1"/>
                  </a:moveTo>
                  <a:lnTo>
                    <a:pt x="0" y="4964"/>
                  </a:lnTo>
                  <a:cubicBezTo>
                    <a:pt x="0" y="4964"/>
                    <a:pt x="3004" y="7315"/>
                    <a:pt x="4509" y="9598"/>
                  </a:cubicBezTo>
                  <a:cubicBezTo>
                    <a:pt x="7706" y="14431"/>
                    <a:pt x="7706" y="20899"/>
                    <a:pt x="9404" y="24357"/>
                  </a:cubicBezTo>
                  <a:cubicBezTo>
                    <a:pt x="10351" y="26398"/>
                    <a:pt x="11449" y="27083"/>
                    <a:pt x="12334" y="27083"/>
                  </a:cubicBezTo>
                  <a:cubicBezTo>
                    <a:pt x="12977" y="27083"/>
                    <a:pt x="13507" y="26720"/>
                    <a:pt x="13782" y="26254"/>
                  </a:cubicBezTo>
                  <a:cubicBezTo>
                    <a:pt x="14498" y="25141"/>
                    <a:pt x="13453" y="22790"/>
                    <a:pt x="13323" y="20178"/>
                  </a:cubicBezTo>
                  <a:cubicBezTo>
                    <a:pt x="13260" y="18610"/>
                    <a:pt x="13584" y="13908"/>
                    <a:pt x="13652" y="12602"/>
                  </a:cubicBezTo>
                  <a:cubicBezTo>
                    <a:pt x="13652" y="11233"/>
                    <a:pt x="14436" y="6531"/>
                    <a:pt x="12084" y="3198"/>
                  </a:cubicBezTo>
                  <a:cubicBezTo>
                    <a:pt x="10189" y="565"/>
                    <a:pt x="7144" y="310"/>
                    <a:pt x="6037" y="310"/>
                  </a:cubicBezTo>
                  <a:cubicBezTo>
                    <a:pt x="5771" y="310"/>
                    <a:pt x="5617" y="325"/>
                    <a:pt x="5617" y="325"/>
                  </a:cubicBezTo>
                  <a:lnTo>
                    <a:pt x="268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2;p52">
              <a:extLst>
                <a:ext uri="{FF2B5EF4-FFF2-40B4-BE49-F238E27FC236}">
                  <a16:creationId xmlns:a16="http://schemas.microsoft.com/office/drawing/2014/main" id="{5C345E9D-D3A2-E72B-EE37-D5D61A1193F1}"/>
                </a:ext>
              </a:extLst>
            </p:cNvPr>
            <p:cNvSpPr/>
            <p:nvPr/>
          </p:nvSpPr>
          <p:spPr>
            <a:xfrm>
              <a:off x="7969506" y="659879"/>
              <a:ext cx="271111" cy="215940"/>
            </a:xfrm>
            <a:custGeom>
              <a:avLst/>
              <a:gdLst/>
              <a:ahLst/>
              <a:cxnLst/>
              <a:rect l="l" t="t" r="r" b="b"/>
              <a:pathLst>
                <a:path w="13715" h="10924" extrusionOk="0">
                  <a:moveTo>
                    <a:pt x="13255" y="1"/>
                  </a:moveTo>
                  <a:cubicBezTo>
                    <a:pt x="11102" y="1"/>
                    <a:pt x="8422" y="1"/>
                    <a:pt x="5355" y="1762"/>
                  </a:cubicBezTo>
                  <a:cubicBezTo>
                    <a:pt x="2220" y="3528"/>
                    <a:pt x="0" y="8031"/>
                    <a:pt x="0" y="8031"/>
                  </a:cubicBezTo>
                  <a:cubicBezTo>
                    <a:pt x="0" y="8031"/>
                    <a:pt x="5345" y="10924"/>
                    <a:pt x="7861" y="10924"/>
                  </a:cubicBezTo>
                  <a:cubicBezTo>
                    <a:pt x="8098" y="10924"/>
                    <a:pt x="8310" y="10898"/>
                    <a:pt x="8490" y="10842"/>
                  </a:cubicBezTo>
                  <a:cubicBezTo>
                    <a:pt x="8291" y="9405"/>
                    <a:pt x="9665" y="6856"/>
                    <a:pt x="10449" y="6725"/>
                  </a:cubicBezTo>
                  <a:cubicBezTo>
                    <a:pt x="10611" y="6693"/>
                    <a:pt x="10844" y="6680"/>
                    <a:pt x="11105" y="6680"/>
                  </a:cubicBezTo>
                  <a:cubicBezTo>
                    <a:pt x="11895" y="6680"/>
                    <a:pt x="12931" y="6793"/>
                    <a:pt x="12931" y="6793"/>
                  </a:cubicBezTo>
                  <a:cubicBezTo>
                    <a:pt x="12931" y="6793"/>
                    <a:pt x="13516" y="4766"/>
                    <a:pt x="12931" y="3590"/>
                  </a:cubicBezTo>
                  <a:cubicBezTo>
                    <a:pt x="12697" y="3606"/>
                    <a:pt x="12471" y="3615"/>
                    <a:pt x="12262" y="3615"/>
                  </a:cubicBezTo>
                  <a:cubicBezTo>
                    <a:pt x="11594" y="3615"/>
                    <a:pt x="11102" y="3528"/>
                    <a:pt x="11102" y="3329"/>
                  </a:cubicBezTo>
                  <a:cubicBezTo>
                    <a:pt x="10972" y="2807"/>
                    <a:pt x="13255" y="2613"/>
                    <a:pt x="13255" y="2613"/>
                  </a:cubicBezTo>
                  <a:cubicBezTo>
                    <a:pt x="13255" y="2613"/>
                    <a:pt x="13714" y="915"/>
                    <a:pt x="13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3;p52">
              <a:extLst>
                <a:ext uri="{FF2B5EF4-FFF2-40B4-BE49-F238E27FC236}">
                  <a16:creationId xmlns:a16="http://schemas.microsoft.com/office/drawing/2014/main" id="{3F682D57-999D-E8F1-E113-CC39B89339CD}"/>
                </a:ext>
              </a:extLst>
            </p:cNvPr>
            <p:cNvSpPr/>
            <p:nvPr/>
          </p:nvSpPr>
          <p:spPr>
            <a:xfrm>
              <a:off x="8222536" y="659879"/>
              <a:ext cx="15498" cy="51672"/>
            </a:xfrm>
            <a:custGeom>
              <a:avLst/>
              <a:gdLst/>
              <a:ahLst/>
              <a:cxnLst/>
              <a:rect l="l" t="t" r="r" b="b"/>
              <a:pathLst>
                <a:path w="784" h="2614" extrusionOk="0">
                  <a:moveTo>
                    <a:pt x="392" y="1"/>
                  </a:moveTo>
                  <a:cubicBezTo>
                    <a:pt x="193" y="1"/>
                    <a:pt x="0" y="586"/>
                    <a:pt x="0" y="1307"/>
                  </a:cubicBezTo>
                  <a:cubicBezTo>
                    <a:pt x="0" y="2023"/>
                    <a:pt x="193" y="2613"/>
                    <a:pt x="392" y="2613"/>
                  </a:cubicBezTo>
                  <a:cubicBezTo>
                    <a:pt x="653" y="2613"/>
                    <a:pt x="784" y="2023"/>
                    <a:pt x="784" y="1307"/>
                  </a:cubicBezTo>
                  <a:cubicBezTo>
                    <a:pt x="784" y="58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14;p52">
              <a:extLst>
                <a:ext uri="{FF2B5EF4-FFF2-40B4-BE49-F238E27FC236}">
                  <a16:creationId xmlns:a16="http://schemas.microsoft.com/office/drawing/2014/main" id="{8001C5E5-26AD-5726-9F35-B8FABDADB723}"/>
                </a:ext>
              </a:extLst>
            </p:cNvPr>
            <p:cNvSpPr/>
            <p:nvPr/>
          </p:nvSpPr>
          <p:spPr>
            <a:xfrm>
              <a:off x="8217357" y="730847"/>
              <a:ext cx="15517" cy="64561"/>
            </a:xfrm>
            <a:custGeom>
              <a:avLst/>
              <a:gdLst/>
              <a:ahLst/>
              <a:cxnLst/>
              <a:rect l="l" t="t" r="r" b="b"/>
              <a:pathLst>
                <a:path w="785" h="3266" extrusionOk="0">
                  <a:moveTo>
                    <a:pt x="393" y="0"/>
                  </a:moveTo>
                  <a:cubicBezTo>
                    <a:pt x="194" y="0"/>
                    <a:pt x="1" y="721"/>
                    <a:pt x="1" y="1635"/>
                  </a:cubicBezTo>
                  <a:cubicBezTo>
                    <a:pt x="1" y="2550"/>
                    <a:pt x="194" y="3266"/>
                    <a:pt x="393" y="3266"/>
                  </a:cubicBezTo>
                  <a:cubicBezTo>
                    <a:pt x="586" y="3266"/>
                    <a:pt x="785" y="2550"/>
                    <a:pt x="785" y="1635"/>
                  </a:cubicBezTo>
                  <a:cubicBezTo>
                    <a:pt x="785" y="721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15;p52">
              <a:extLst>
                <a:ext uri="{FF2B5EF4-FFF2-40B4-BE49-F238E27FC236}">
                  <a16:creationId xmlns:a16="http://schemas.microsoft.com/office/drawing/2014/main" id="{8EC28211-A957-5227-458B-33D248F1F191}"/>
                </a:ext>
              </a:extLst>
            </p:cNvPr>
            <p:cNvSpPr/>
            <p:nvPr/>
          </p:nvSpPr>
          <p:spPr>
            <a:xfrm>
              <a:off x="7964327" y="809564"/>
              <a:ext cx="178184" cy="82786"/>
            </a:xfrm>
            <a:custGeom>
              <a:avLst/>
              <a:gdLst/>
              <a:ahLst/>
              <a:cxnLst/>
              <a:rect l="l" t="t" r="r" b="b"/>
              <a:pathLst>
                <a:path w="9014" h="4188" extrusionOk="0">
                  <a:moveTo>
                    <a:pt x="1550" y="0"/>
                  </a:moveTo>
                  <a:cubicBezTo>
                    <a:pt x="887" y="0"/>
                    <a:pt x="437" y="152"/>
                    <a:pt x="325" y="459"/>
                  </a:cubicBezTo>
                  <a:cubicBezTo>
                    <a:pt x="1" y="1243"/>
                    <a:pt x="1699" y="2549"/>
                    <a:pt x="4050" y="3400"/>
                  </a:cubicBezTo>
                  <a:cubicBezTo>
                    <a:pt x="5350" y="3921"/>
                    <a:pt x="6609" y="4187"/>
                    <a:pt x="7500" y="4187"/>
                  </a:cubicBezTo>
                  <a:cubicBezTo>
                    <a:pt x="8175" y="4187"/>
                    <a:pt x="8639" y="4035"/>
                    <a:pt x="8752" y="3724"/>
                  </a:cubicBezTo>
                  <a:cubicBezTo>
                    <a:pt x="9013" y="3009"/>
                    <a:pt x="7378" y="1702"/>
                    <a:pt x="5027" y="788"/>
                  </a:cubicBezTo>
                  <a:cubicBezTo>
                    <a:pt x="3686" y="267"/>
                    <a:pt x="2430" y="0"/>
                    <a:pt x="155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6;p52">
              <a:extLst>
                <a:ext uri="{FF2B5EF4-FFF2-40B4-BE49-F238E27FC236}">
                  <a16:creationId xmlns:a16="http://schemas.microsoft.com/office/drawing/2014/main" id="{069F7605-9381-8532-5493-992864EBCDD2}"/>
                </a:ext>
              </a:extLst>
            </p:cNvPr>
            <p:cNvSpPr/>
            <p:nvPr/>
          </p:nvSpPr>
          <p:spPr>
            <a:xfrm>
              <a:off x="7778429" y="513950"/>
              <a:ext cx="369237" cy="475092"/>
            </a:xfrm>
            <a:custGeom>
              <a:avLst/>
              <a:gdLst/>
              <a:ahLst/>
              <a:cxnLst/>
              <a:rect l="l" t="t" r="r" b="b"/>
              <a:pathLst>
                <a:path w="18679" h="24034" extrusionOk="0">
                  <a:moveTo>
                    <a:pt x="3329" y="1"/>
                  </a:moveTo>
                  <a:cubicBezTo>
                    <a:pt x="3329" y="1"/>
                    <a:pt x="847" y="1"/>
                    <a:pt x="1" y="1375"/>
                  </a:cubicBezTo>
                  <a:cubicBezTo>
                    <a:pt x="262" y="2942"/>
                    <a:pt x="2482" y="6991"/>
                    <a:pt x="2937" y="7775"/>
                  </a:cubicBezTo>
                  <a:cubicBezTo>
                    <a:pt x="3329" y="8558"/>
                    <a:pt x="5549" y="13062"/>
                    <a:pt x="5549" y="13715"/>
                  </a:cubicBezTo>
                  <a:cubicBezTo>
                    <a:pt x="5549" y="14305"/>
                    <a:pt x="4765" y="15674"/>
                    <a:pt x="4311" y="17633"/>
                  </a:cubicBezTo>
                  <a:cubicBezTo>
                    <a:pt x="3459" y="21944"/>
                    <a:pt x="4311" y="24034"/>
                    <a:pt x="4311" y="24034"/>
                  </a:cubicBezTo>
                  <a:cubicBezTo>
                    <a:pt x="4311" y="24034"/>
                    <a:pt x="7508" y="24034"/>
                    <a:pt x="8553" y="23710"/>
                  </a:cubicBezTo>
                  <a:cubicBezTo>
                    <a:pt x="8360" y="22466"/>
                    <a:pt x="9274" y="17571"/>
                    <a:pt x="9535" y="16918"/>
                  </a:cubicBezTo>
                  <a:cubicBezTo>
                    <a:pt x="10450" y="14760"/>
                    <a:pt x="12994" y="13193"/>
                    <a:pt x="14300" y="11954"/>
                  </a:cubicBezTo>
                  <a:cubicBezTo>
                    <a:pt x="15737" y="10711"/>
                    <a:pt x="18678" y="8167"/>
                    <a:pt x="18678" y="8167"/>
                  </a:cubicBezTo>
                  <a:cubicBezTo>
                    <a:pt x="18678" y="8167"/>
                    <a:pt x="17043" y="5878"/>
                    <a:pt x="15998" y="4833"/>
                  </a:cubicBezTo>
                  <a:cubicBezTo>
                    <a:pt x="14760" y="5878"/>
                    <a:pt x="12341" y="7968"/>
                    <a:pt x="11364" y="8621"/>
                  </a:cubicBezTo>
                  <a:cubicBezTo>
                    <a:pt x="10895" y="8903"/>
                    <a:pt x="10309" y="9139"/>
                    <a:pt x="9717" y="9139"/>
                  </a:cubicBezTo>
                  <a:cubicBezTo>
                    <a:pt x="9069" y="9139"/>
                    <a:pt x="8414" y="8855"/>
                    <a:pt x="7900" y="8036"/>
                  </a:cubicBezTo>
                  <a:cubicBezTo>
                    <a:pt x="6855" y="6401"/>
                    <a:pt x="3329" y="1"/>
                    <a:pt x="3329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17;p52">
              <a:extLst>
                <a:ext uri="{FF2B5EF4-FFF2-40B4-BE49-F238E27FC236}">
                  <a16:creationId xmlns:a16="http://schemas.microsoft.com/office/drawing/2014/main" id="{37087C6A-C7F1-8179-AC77-1CBB6E3B933D}"/>
                </a:ext>
              </a:extLst>
            </p:cNvPr>
            <p:cNvSpPr/>
            <p:nvPr/>
          </p:nvSpPr>
          <p:spPr>
            <a:xfrm>
              <a:off x="7863629" y="982635"/>
              <a:ext cx="83893" cy="12928"/>
            </a:xfrm>
            <a:custGeom>
              <a:avLst/>
              <a:gdLst/>
              <a:ahLst/>
              <a:cxnLst/>
              <a:rect l="l" t="t" r="r" b="b"/>
              <a:pathLst>
                <a:path w="4244" h="654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3329" y="262"/>
                    <a:pt x="915" y="325"/>
                    <a:pt x="194" y="325"/>
                  </a:cubicBezTo>
                  <a:lnTo>
                    <a:pt x="1" y="325"/>
                  </a:lnTo>
                  <a:cubicBezTo>
                    <a:pt x="64" y="523"/>
                    <a:pt x="586" y="654"/>
                    <a:pt x="1370" y="654"/>
                  </a:cubicBezTo>
                  <a:cubicBezTo>
                    <a:pt x="1568" y="654"/>
                    <a:pt x="1892" y="654"/>
                    <a:pt x="2153" y="586"/>
                  </a:cubicBezTo>
                  <a:cubicBezTo>
                    <a:pt x="3198" y="523"/>
                    <a:pt x="4050" y="262"/>
                    <a:pt x="4243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18;p52">
              <a:extLst>
                <a:ext uri="{FF2B5EF4-FFF2-40B4-BE49-F238E27FC236}">
                  <a16:creationId xmlns:a16="http://schemas.microsoft.com/office/drawing/2014/main" id="{F7B79A7D-47A4-1EE5-4A72-531364F393DD}"/>
                </a:ext>
              </a:extLst>
            </p:cNvPr>
            <p:cNvSpPr/>
            <p:nvPr/>
          </p:nvSpPr>
          <p:spPr>
            <a:xfrm>
              <a:off x="7863629" y="974886"/>
              <a:ext cx="83893" cy="14173"/>
            </a:xfrm>
            <a:custGeom>
              <a:avLst/>
              <a:gdLst/>
              <a:ahLst/>
              <a:cxnLst/>
              <a:rect l="l" t="t" r="r" b="b"/>
              <a:pathLst>
                <a:path w="4244" h="717" extrusionOk="0">
                  <a:moveTo>
                    <a:pt x="2091" y="1"/>
                  </a:moveTo>
                  <a:cubicBezTo>
                    <a:pt x="915" y="131"/>
                    <a:pt x="1" y="455"/>
                    <a:pt x="1" y="717"/>
                  </a:cubicBezTo>
                  <a:lnTo>
                    <a:pt x="194" y="717"/>
                  </a:lnTo>
                  <a:cubicBezTo>
                    <a:pt x="915" y="717"/>
                    <a:pt x="3329" y="654"/>
                    <a:pt x="4243" y="393"/>
                  </a:cubicBezTo>
                  <a:lnTo>
                    <a:pt x="4243" y="325"/>
                  </a:lnTo>
                  <a:lnTo>
                    <a:pt x="4243" y="262"/>
                  </a:lnTo>
                  <a:cubicBezTo>
                    <a:pt x="4113" y="63"/>
                    <a:pt x="3590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9;p52">
              <a:extLst>
                <a:ext uri="{FF2B5EF4-FFF2-40B4-BE49-F238E27FC236}">
                  <a16:creationId xmlns:a16="http://schemas.microsoft.com/office/drawing/2014/main" id="{CD540566-363C-0251-DC5F-687E1834E7FB}"/>
                </a:ext>
              </a:extLst>
            </p:cNvPr>
            <p:cNvSpPr/>
            <p:nvPr/>
          </p:nvSpPr>
          <p:spPr>
            <a:xfrm>
              <a:off x="7717702" y="555266"/>
              <a:ext cx="333082" cy="453209"/>
            </a:xfrm>
            <a:custGeom>
              <a:avLst/>
              <a:gdLst/>
              <a:ahLst/>
              <a:cxnLst/>
              <a:rect l="l" t="t" r="r" b="b"/>
              <a:pathLst>
                <a:path w="16850" h="22927" extrusionOk="0">
                  <a:moveTo>
                    <a:pt x="11233" y="1"/>
                  </a:moveTo>
                  <a:lnTo>
                    <a:pt x="9013" y="460"/>
                  </a:lnTo>
                  <a:cubicBezTo>
                    <a:pt x="9013" y="460"/>
                    <a:pt x="9342" y="1505"/>
                    <a:pt x="9212" y="1636"/>
                  </a:cubicBezTo>
                  <a:cubicBezTo>
                    <a:pt x="9091" y="1756"/>
                    <a:pt x="8084" y="2098"/>
                    <a:pt x="7620" y="2098"/>
                  </a:cubicBezTo>
                  <a:cubicBezTo>
                    <a:pt x="7580" y="2098"/>
                    <a:pt x="7544" y="2096"/>
                    <a:pt x="7514" y="2090"/>
                  </a:cubicBezTo>
                  <a:cubicBezTo>
                    <a:pt x="7122" y="1960"/>
                    <a:pt x="6793" y="852"/>
                    <a:pt x="6793" y="852"/>
                  </a:cubicBezTo>
                  <a:lnTo>
                    <a:pt x="4509" y="1375"/>
                  </a:lnTo>
                  <a:cubicBezTo>
                    <a:pt x="4509" y="1375"/>
                    <a:pt x="5032" y="2681"/>
                    <a:pt x="4703" y="2811"/>
                  </a:cubicBezTo>
                  <a:cubicBezTo>
                    <a:pt x="4379" y="2942"/>
                    <a:pt x="3397" y="3726"/>
                    <a:pt x="3397" y="3726"/>
                  </a:cubicBezTo>
                  <a:lnTo>
                    <a:pt x="2550" y="3005"/>
                  </a:lnTo>
                  <a:lnTo>
                    <a:pt x="523" y="4180"/>
                  </a:lnTo>
                  <a:cubicBezTo>
                    <a:pt x="523" y="4180"/>
                    <a:pt x="1505" y="5225"/>
                    <a:pt x="1437" y="5424"/>
                  </a:cubicBezTo>
                  <a:cubicBezTo>
                    <a:pt x="1437" y="5617"/>
                    <a:pt x="1" y="7576"/>
                    <a:pt x="69" y="9342"/>
                  </a:cubicBezTo>
                  <a:cubicBezTo>
                    <a:pt x="131" y="11171"/>
                    <a:pt x="69" y="13260"/>
                    <a:pt x="2744" y="16003"/>
                  </a:cubicBezTo>
                  <a:cubicBezTo>
                    <a:pt x="5424" y="18678"/>
                    <a:pt x="11495" y="19984"/>
                    <a:pt x="13914" y="22926"/>
                  </a:cubicBezTo>
                  <a:cubicBezTo>
                    <a:pt x="13935" y="22926"/>
                    <a:pt x="13957" y="22926"/>
                    <a:pt x="13979" y="22926"/>
                  </a:cubicBezTo>
                  <a:cubicBezTo>
                    <a:pt x="16850" y="22926"/>
                    <a:pt x="16849" y="18809"/>
                    <a:pt x="16787" y="18809"/>
                  </a:cubicBezTo>
                  <a:cubicBezTo>
                    <a:pt x="16787" y="18809"/>
                    <a:pt x="15220" y="17111"/>
                    <a:pt x="11693" y="15674"/>
                  </a:cubicBezTo>
                  <a:cubicBezTo>
                    <a:pt x="8099" y="14175"/>
                    <a:pt x="6338" y="12670"/>
                    <a:pt x="6207" y="11562"/>
                  </a:cubicBezTo>
                  <a:cubicBezTo>
                    <a:pt x="6140" y="10450"/>
                    <a:pt x="5878" y="8360"/>
                    <a:pt x="8229" y="7252"/>
                  </a:cubicBezTo>
                  <a:cubicBezTo>
                    <a:pt x="10462" y="6194"/>
                    <a:pt x="12107" y="5982"/>
                    <a:pt x="13067" y="5982"/>
                  </a:cubicBezTo>
                  <a:cubicBezTo>
                    <a:pt x="13709" y="5982"/>
                    <a:pt x="14044" y="6077"/>
                    <a:pt x="14044" y="6077"/>
                  </a:cubicBezTo>
                  <a:lnTo>
                    <a:pt x="14044" y="915"/>
                  </a:lnTo>
                  <a:cubicBezTo>
                    <a:pt x="14044" y="915"/>
                    <a:pt x="11756" y="1045"/>
                    <a:pt x="11563" y="1045"/>
                  </a:cubicBezTo>
                  <a:cubicBezTo>
                    <a:pt x="11557" y="1047"/>
                    <a:pt x="11551" y="1048"/>
                    <a:pt x="11545" y="1048"/>
                  </a:cubicBezTo>
                  <a:cubicBezTo>
                    <a:pt x="11356" y="1048"/>
                    <a:pt x="11233" y="1"/>
                    <a:pt x="1123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0;p52">
              <a:extLst>
                <a:ext uri="{FF2B5EF4-FFF2-40B4-BE49-F238E27FC236}">
                  <a16:creationId xmlns:a16="http://schemas.microsoft.com/office/drawing/2014/main" id="{EF1F8F6E-7F2E-EFD9-2811-F0580F57DD57}"/>
                </a:ext>
              </a:extLst>
            </p:cNvPr>
            <p:cNvSpPr/>
            <p:nvPr/>
          </p:nvSpPr>
          <p:spPr>
            <a:xfrm>
              <a:off x="7986230" y="923034"/>
              <a:ext cx="72310" cy="90753"/>
            </a:xfrm>
            <a:custGeom>
              <a:avLst/>
              <a:gdLst/>
              <a:ahLst/>
              <a:cxnLst/>
              <a:rect l="l" t="t" r="r" b="b"/>
              <a:pathLst>
                <a:path w="3658" h="4591" extrusionOk="0">
                  <a:moveTo>
                    <a:pt x="2801" y="1"/>
                  </a:moveTo>
                  <a:cubicBezTo>
                    <a:pt x="2254" y="1"/>
                    <a:pt x="1458" y="715"/>
                    <a:pt x="852" y="1709"/>
                  </a:cubicBezTo>
                  <a:cubicBezTo>
                    <a:pt x="131" y="2948"/>
                    <a:pt x="0" y="4191"/>
                    <a:pt x="523" y="4515"/>
                  </a:cubicBezTo>
                  <a:cubicBezTo>
                    <a:pt x="604" y="4566"/>
                    <a:pt x="698" y="4591"/>
                    <a:pt x="802" y="4591"/>
                  </a:cubicBezTo>
                  <a:cubicBezTo>
                    <a:pt x="1363" y="4591"/>
                    <a:pt x="2203" y="3877"/>
                    <a:pt x="2811" y="2885"/>
                  </a:cubicBezTo>
                  <a:cubicBezTo>
                    <a:pt x="3464" y="1642"/>
                    <a:pt x="3658" y="403"/>
                    <a:pt x="3072" y="74"/>
                  </a:cubicBezTo>
                  <a:cubicBezTo>
                    <a:pt x="2992" y="24"/>
                    <a:pt x="2901" y="1"/>
                    <a:pt x="280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837;p51">
            <a:extLst>
              <a:ext uri="{FF2B5EF4-FFF2-40B4-BE49-F238E27FC236}">
                <a16:creationId xmlns:a16="http://schemas.microsoft.com/office/drawing/2014/main" id="{CDCB4C37-D00E-AFF7-F3BF-11E480861AE5}"/>
              </a:ext>
            </a:extLst>
          </p:cNvPr>
          <p:cNvGrpSpPr/>
          <p:nvPr/>
        </p:nvGrpSpPr>
        <p:grpSpPr>
          <a:xfrm>
            <a:off x="6470171" y="162296"/>
            <a:ext cx="509471" cy="747596"/>
            <a:chOff x="7912775" y="537050"/>
            <a:chExt cx="509471" cy="747596"/>
          </a:xfrm>
        </p:grpSpPr>
        <p:sp>
          <p:nvSpPr>
            <p:cNvPr id="60" name="Google Shape;1838;p51">
              <a:extLst>
                <a:ext uri="{FF2B5EF4-FFF2-40B4-BE49-F238E27FC236}">
                  <a16:creationId xmlns:a16="http://schemas.microsoft.com/office/drawing/2014/main" id="{2DF5C927-A49A-9895-3EA2-18FF12027526}"/>
                </a:ext>
              </a:extLst>
            </p:cNvPr>
            <p:cNvSpPr/>
            <p:nvPr/>
          </p:nvSpPr>
          <p:spPr>
            <a:xfrm>
              <a:off x="8087209" y="614691"/>
              <a:ext cx="267477" cy="317676"/>
            </a:xfrm>
            <a:custGeom>
              <a:avLst/>
              <a:gdLst/>
              <a:ahLst/>
              <a:cxnLst/>
              <a:rect l="l" t="t" r="r" b="b"/>
              <a:pathLst>
                <a:path w="13715" h="16289" extrusionOk="0">
                  <a:moveTo>
                    <a:pt x="6991" y="1"/>
                  </a:moveTo>
                  <a:lnTo>
                    <a:pt x="1045" y="10518"/>
                  </a:lnTo>
                  <a:cubicBezTo>
                    <a:pt x="0" y="12409"/>
                    <a:pt x="654" y="14760"/>
                    <a:pt x="2550" y="15805"/>
                  </a:cubicBezTo>
                  <a:cubicBezTo>
                    <a:pt x="3126" y="16134"/>
                    <a:pt x="3760" y="16288"/>
                    <a:pt x="4391" y="16288"/>
                  </a:cubicBezTo>
                  <a:cubicBezTo>
                    <a:pt x="5763" y="16288"/>
                    <a:pt x="7121" y="15558"/>
                    <a:pt x="7837" y="14305"/>
                  </a:cubicBezTo>
                  <a:lnTo>
                    <a:pt x="13715" y="3726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39;p51">
              <a:extLst>
                <a:ext uri="{FF2B5EF4-FFF2-40B4-BE49-F238E27FC236}">
                  <a16:creationId xmlns:a16="http://schemas.microsoft.com/office/drawing/2014/main" id="{A1487AFB-70F7-F828-5A70-E71B3C520C8D}"/>
                </a:ext>
              </a:extLst>
            </p:cNvPr>
            <p:cNvSpPr/>
            <p:nvPr/>
          </p:nvSpPr>
          <p:spPr>
            <a:xfrm>
              <a:off x="8275705" y="554876"/>
              <a:ext cx="86630" cy="87859"/>
            </a:xfrm>
            <a:custGeom>
              <a:avLst/>
              <a:gdLst/>
              <a:ahLst/>
              <a:cxnLst/>
              <a:rect l="l" t="t" r="r" b="b"/>
              <a:pathLst>
                <a:path w="4442" h="4505" extrusionOk="0">
                  <a:moveTo>
                    <a:pt x="1699" y="1"/>
                  </a:moveTo>
                  <a:lnTo>
                    <a:pt x="1" y="3005"/>
                  </a:lnTo>
                  <a:lnTo>
                    <a:pt x="2744" y="4504"/>
                  </a:lnTo>
                  <a:lnTo>
                    <a:pt x="4442" y="15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40;p51">
              <a:extLst>
                <a:ext uri="{FF2B5EF4-FFF2-40B4-BE49-F238E27FC236}">
                  <a16:creationId xmlns:a16="http://schemas.microsoft.com/office/drawing/2014/main" id="{6991065C-764F-9C65-0954-F7ACABCB8CF5}"/>
                </a:ext>
              </a:extLst>
            </p:cNvPr>
            <p:cNvSpPr/>
            <p:nvPr/>
          </p:nvSpPr>
          <p:spPr>
            <a:xfrm>
              <a:off x="8223535" y="599400"/>
              <a:ext cx="131154" cy="87956"/>
            </a:xfrm>
            <a:custGeom>
              <a:avLst/>
              <a:gdLst/>
              <a:ahLst/>
              <a:cxnLst/>
              <a:rect l="l" t="t" r="r" b="b"/>
              <a:pathLst>
                <a:path w="6725" h="4510" extrusionOk="0">
                  <a:moveTo>
                    <a:pt x="1568" y="1"/>
                  </a:moveTo>
                  <a:lnTo>
                    <a:pt x="1" y="785"/>
                  </a:lnTo>
                  <a:lnTo>
                    <a:pt x="6725" y="4510"/>
                  </a:lnTo>
                  <a:lnTo>
                    <a:pt x="6725" y="4510"/>
                  </a:lnTo>
                  <a:lnTo>
                    <a:pt x="6531" y="281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41;p51">
              <a:extLst>
                <a:ext uri="{FF2B5EF4-FFF2-40B4-BE49-F238E27FC236}">
                  <a16:creationId xmlns:a16="http://schemas.microsoft.com/office/drawing/2014/main" id="{0BE1C1E4-C070-EFAE-8419-78FB29CD51A2}"/>
                </a:ext>
              </a:extLst>
            </p:cNvPr>
            <p:cNvSpPr/>
            <p:nvPr/>
          </p:nvSpPr>
          <p:spPr>
            <a:xfrm>
              <a:off x="8082119" y="626197"/>
              <a:ext cx="275122" cy="298057"/>
            </a:xfrm>
            <a:custGeom>
              <a:avLst/>
              <a:gdLst/>
              <a:ahLst/>
              <a:cxnLst/>
              <a:rect l="l" t="t" r="r" b="b"/>
              <a:pathLst>
                <a:path w="14107" h="15283" extrusionOk="0">
                  <a:moveTo>
                    <a:pt x="6008" y="1"/>
                  </a:moveTo>
                  <a:lnTo>
                    <a:pt x="0" y="10774"/>
                  </a:lnTo>
                  <a:lnTo>
                    <a:pt x="8098" y="15283"/>
                  </a:lnTo>
                  <a:lnTo>
                    <a:pt x="14106" y="4505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842;p51">
              <a:extLst>
                <a:ext uri="{FF2B5EF4-FFF2-40B4-BE49-F238E27FC236}">
                  <a16:creationId xmlns:a16="http://schemas.microsoft.com/office/drawing/2014/main" id="{3C7DC8B7-094A-03C8-36DE-1AD8E6C71FAE}"/>
                </a:ext>
              </a:extLst>
            </p:cNvPr>
            <p:cNvSpPr/>
            <p:nvPr/>
          </p:nvSpPr>
          <p:spPr>
            <a:xfrm>
              <a:off x="8102499" y="663096"/>
              <a:ext cx="141432" cy="172012"/>
            </a:xfrm>
            <a:custGeom>
              <a:avLst/>
              <a:gdLst/>
              <a:ahLst/>
              <a:cxnLst/>
              <a:rect l="l" t="t" r="r" b="b"/>
              <a:pathLst>
                <a:path w="7252" h="8820" extrusionOk="0">
                  <a:moveTo>
                    <a:pt x="3918" y="0"/>
                  </a:moveTo>
                  <a:lnTo>
                    <a:pt x="0" y="6923"/>
                  </a:lnTo>
                  <a:lnTo>
                    <a:pt x="3396" y="8819"/>
                  </a:lnTo>
                  <a:lnTo>
                    <a:pt x="7252" y="1897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843;p51">
              <a:extLst>
                <a:ext uri="{FF2B5EF4-FFF2-40B4-BE49-F238E27FC236}">
                  <a16:creationId xmlns:a16="http://schemas.microsoft.com/office/drawing/2014/main" id="{9333EE1A-8E18-2ADE-460F-30B3F710EFD8}"/>
                </a:ext>
              </a:extLst>
            </p:cNvPr>
            <p:cNvSpPr/>
            <p:nvPr/>
          </p:nvSpPr>
          <p:spPr>
            <a:xfrm>
              <a:off x="8060510" y="896213"/>
              <a:ext cx="112100" cy="123529"/>
            </a:xfrm>
            <a:custGeom>
              <a:avLst/>
              <a:gdLst/>
              <a:ahLst/>
              <a:cxnLst/>
              <a:rect l="l" t="t" r="r" b="b"/>
              <a:pathLst>
                <a:path w="5748" h="6334" extrusionOk="0">
                  <a:moveTo>
                    <a:pt x="2545" y="1"/>
                  </a:moveTo>
                  <a:lnTo>
                    <a:pt x="1" y="4504"/>
                  </a:lnTo>
                  <a:lnTo>
                    <a:pt x="3266" y="6333"/>
                  </a:lnTo>
                  <a:lnTo>
                    <a:pt x="5748" y="183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844;p51">
              <a:extLst>
                <a:ext uri="{FF2B5EF4-FFF2-40B4-BE49-F238E27FC236}">
                  <a16:creationId xmlns:a16="http://schemas.microsoft.com/office/drawing/2014/main" id="{5C31761F-C7B7-ADB9-9E18-97FECED76DC6}"/>
                </a:ext>
              </a:extLst>
            </p:cNvPr>
            <p:cNvSpPr/>
            <p:nvPr/>
          </p:nvSpPr>
          <p:spPr>
            <a:xfrm>
              <a:off x="8060510" y="984054"/>
              <a:ext cx="62369" cy="44641"/>
            </a:xfrm>
            <a:custGeom>
              <a:avLst/>
              <a:gdLst/>
              <a:ahLst/>
              <a:cxnLst/>
              <a:rect l="l" t="t" r="r" b="b"/>
              <a:pathLst>
                <a:path w="3198" h="2289" extrusionOk="0">
                  <a:moveTo>
                    <a:pt x="1" y="0"/>
                  </a:moveTo>
                  <a:lnTo>
                    <a:pt x="63" y="983"/>
                  </a:lnTo>
                  <a:lnTo>
                    <a:pt x="2414" y="2289"/>
                  </a:lnTo>
                  <a:lnTo>
                    <a:pt x="3198" y="18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845;p51">
              <a:extLst>
                <a:ext uri="{FF2B5EF4-FFF2-40B4-BE49-F238E27FC236}">
                  <a16:creationId xmlns:a16="http://schemas.microsoft.com/office/drawing/2014/main" id="{3D028B8A-8D99-F418-A4F8-D405EE4F3918}"/>
                </a:ext>
              </a:extLst>
            </p:cNvPr>
            <p:cNvSpPr/>
            <p:nvPr/>
          </p:nvSpPr>
          <p:spPr>
            <a:xfrm>
              <a:off x="8293550" y="537050"/>
              <a:ext cx="85401" cy="61160"/>
            </a:xfrm>
            <a:custGeom>
              <a:avLst/>
              <a:gdLst/>
              <a:ahLst/>
              <a:cxnLst/>
              <a:rect l="l" t="t" r="r" b="b"/>
              <a:pathLst>
                <a:path w="4379" h="3136" extrusionOk="0">
                  <a:moveTo>
                    <a:pt x="523" y="1"/>
                  </a:moveTo>
                  <a:lnTo>
                    <a:pt x="0" y="978"/>
                  </a:lnTo>
                  <a:lnTo>
                    <a:pt x="3856" y="3135"/>
                  </a:lnTo>
                  <a:lnTo>
                    <a:pt x="4378" y="215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846;p51">
              <a:extLst>
                <a:ext uri="{FF2B5EF4-FFF2-40B4-BE49-F238E27FC236}">
                  <a16:creationId xmlns:a16="http://schemas.microsoft.com/office/drawing/2014/main" id="{6A69109D-015A-2B8B-AC3B-45C4DC52145E}"/>
                </a:ext>
              </a:extLst>
            </p:cNvPr>
            <p:cNvSpPr/>
            <p:nvPr/>
          </p:nvSpPr>
          <p:spPr>
            <a:xfrm>
              <a:off x="8232408" y="752244"/>
              <a:ext cx="189837" cy="466168"/>
            </a:xfrm>
            <a:custGeom>
              <a:avLst/>
              <a:gdLst/>
              <a:ahLst/>
              <a:cxnLst/>
              <a:rect l="l" t="t" r="r" b="b"/>
              <a:pathLst>
                <a:path w="9734" h="23903" extrusionOk="0">
                  <a:moveTo>
                    <a:pt x="3396" y="1"/>
                  </a:moveTo>
                  <a:lnTo>
                    <a:pt x="1244" y="3465"/>
                  </a:lnTo>
                  <a:cubicBezTo>
                    <a:pt x="3987" y="5225"/>
                    <a:pt x="5685" y="8229"/>
                    <a:pt x="5685" y="11495"/>
                  </a:cubicBezTo>
                  <a:cubicBezTo>
                    <a:pt x="5685" y="15220"/>
                    <a:pt x="3464" y="18616"/>
                    <a:pt x="0" y="20183"/>
                  </a:cubicBezTo>
                  <a:lnTo>
                    <a:pt x="1636" y="23903"/>
                  </a:lnTo>
                  <a:cubicBezTo>
                    <a:pt x="6599" y="21682"/>
                    <a:pt x="9734" y="16850"/>
                    <a:pt x="9734" y="11495"/>
                  </a:cubicBezTo>
                  <a:cubicBezTo>
                    <a:pt x="9734" y="6793"/>
                    <a:pt x="7383" y="2550"/>
                    <a:pt x="3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847;p51">
              <a:extLst>
                <a:ext uri="{FF2B5EF4-FFF2-40B4-BE49-F238E27FC236}">
                  <a16:creationId xmlns:a16="http://schemas.microsoft.com/office/drawing/2014/main" id="{A5EBAF9E-1A0D-7A77-57D4-430612BE3409}"/>
                </a:ext>
              </a:extLst>
            </p:cNvPr>
            <p:cNvSpPr/>
            <p:nvPr/>
          </p:nvSpPr>
          <p:spPr>
            <a:xfrm>
              <a:off x="7992952" y="1126697"/>
              <a:ext cx="91720" cy="48425"/>
            </a:xfrm>
            <a:custGeom>
              <a:avLst/>
              <a:gdLst/>
              <a:ahLst/>
              <a:cxnLst/>
              <a:rect l="l" t="t" r="r" b="b"/>
              <a:pathLst>
                <a:path w="4703" h="2483" extrusionOk="0">
                  <a:moveTo>
                    <a:pt x="131" y="1"/>
                  </a:moveTo>
                  <a:lnTo>
                    <a:pt x="1" y="393"/>
                  </a:lnTo>
                  <a:lnTo>
                    <a:pt x="4510" y="2482"/>
                  </a:lnTo>
                  <a:lnTo>
                    <a:pt x="4703" y="209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848;p51">
              <a:extLst>
                <a:ext uri="{FF2B5EF4-FFF2-40B4-BE49-F238E27FC236}">
                  <a16:creationId xmlns:a16="http://schemas.microsoft.com/office/drawing/2014/main" id="{11CC7A5C-C256-F5E4-2FA5-684FEEC5B8C2}"/>
                </a:ext>
              </a:extLst>
            </p:cNvPr>
            <p:cNvSpPr/>
            <p:nvPr/>
          </p:nvSpPr>
          <p:spPr>
            <a:xfrm>
              <a:off x="7984097" y="1143313"/>
              <a:ext cx="222855" cy="15309"/>
            </a:xfrm>
            <a:custGeom>
              <a:avLst/>
              <a:gdLst/>
              <a:ahLst/>
              <a:cxnLst/>
              <a:rect l="l" t="t" r="r" b="b"/>
              <a:pathLst>
                <a:path w="11427" h="785" extrusionOk="0">
                  <a:moveTo>
                    <a:pt x="0" y="0"/>
                  </a:moveTo>
                  <a:lnTo>
                    <a:pt x="0" y="784"/>
                  </a:lnTo>
                  <a:lnTo>
                    <a:pt x="11426" y="784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849;p51">
              <a:extLst>
                <a:ext uri="{FF2B5EF4-FFF2-40B4-BE49-F238E27FC236}">
                  <a16:creationId xmlns:a16="http://schemas.microsoft.com/office/drawing/2014/main" id="{F1F0C519-716E-5384-B749-937BC0AD2A64}"/>
                </a:ext>
              </a:extLst>
            </p:cNvPr>
            <p:cNvSpPr/>
            <p:nvPr/>
          </p:nvSpPr>
          <p:spPr>
            <a:xfrm>
              <a:off x="7970036" y="1084727"/>
              <a:ext cx="236916" cy="24164"/>
            </a:xfrm>
            <a:custGeom>
              <a:avLst/>
              <a:gdLst/>
              <a:ahLst/>
              <a:cxnLst/>
              <a:rect l="l" t="t" r="r" b="b"/>
              <a:pathLst>
                <a:path w="12148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12147" y="1239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850;p51">
              <a:extLst>
                <a:ext uri="{FF2B5EF4-FFF2-40B4-BE49-F238E27FC236}">
                  <a16:creationId xmlns:a16="http://schemas.microsoft.com/office/drawing/2014/main" id="{B02AA8D1-0566-38C6-6194-E3B572FD1AE4}"/>
                </a:ext>
              </a:extLst>
            </p:cNvPr>
            <p:cNvSpPr/>
            <p:nvPr/>
          </p:nvSpPr>
          <p:spPr>
            <a:xfrm>
              <a:off x="7970036" y="1082172"/>
              <a:ext cx="236916" cy="8893"/>
            </a:xfrm>
            <a:custGeom>
              <a:avLst/>
              <a:gdLst/>
              <a:ahLst/>
              <a:cxnLst/>
              <a:rect l="l" t="t" r="r" b="b"/>
              <a:pathLst>
                <a:path w="12148" h="456" extrusionOk="0">
                  <a:moveTo>
                    <a:pt x="0" y="1"/>
                  </a:moveTo>
                  <a:lnTo>
                    <a:pt x="0" y="455"/>
                  </a:lnTo>
                  <a:lnTo>
                    <a:pt x="12147" y="455"/>
                  </a:lnTo>
                  <a:lnTo>
                    <a:pt x="12147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851;p51">
              <a:extLst>
                <a:ext uri="{FF2B5EF4-FFF2-40B4-BE49-F238E27FC236}">
                  <a16:creationId xmlns:a16="http://schemas.microsoft.com/office/drawing/2014/main" id="{EB70D29F-99F6-6821-2BE0-FED63512376F}"/>
                </a:ext>
              </a:extLst>
            </p:cNvPr>
            <p:cNvSpPr/>
            <p:nvPr/>
          </p:nvSpPr>
          <p:spPr>
            <a:xfrm>
              <a:off x="7912775" y="1029905"/>
              <a:ext cx="462287" cy="254742"/>
            </a:xfrm>
            <a:custGeom>
              <a:avLst/>
              <a:gdLst/>
              <a:ahLst/>
              <a:cxnLst/>
              <a:rect l="l" t="t" r="r" b="b"/>
              <a:pathLst>
                <a:path w="23704" h="13062" extrusionOk="0">
                  <a:moveTo>
                    <a:pt x="16912" y="1"/>
                  </a:moveTo>
                  <a:cubicBezTo>
                    <a:pt x="15282" y="1"/>
                    <a:pt x="13908" y="1375"/>
                    <a:pt x="13908" y="3005"/>
                  </a:cubicBezTo>
                  <a:lnTo>
                    <a:pt x="13908" y="6923"/>
                  </a:lnTo>
                  <a:cubicBezTo>
                    <a:pt x="13908" y="8950"/>
                    <a:pt x="12278" y="10580"/>
                    <a:pt x="10251" y="10580"/>
                  </a:cubicBezTo>
                  <a:lnTo>
                    <a:pt x="3135" y="10580"/>
                  </a:lnTo>
                  <a:cubicBezTo>
                    <a:pt x="1698" y="10580"/>
                    <a:pt x="455" y="11494"/>
                    <a:pt x="63" y="12868"/>
                  </a:cubicBezTo>
                  <a:lnTo>
                    <a:pt x="0" y="13062"/>
                  </a:lnTo>
                  <a:lnTo>
                    <a:pt x="23704" y="13062"/>
                  </a:lnTo>
                  <a:lnTo>
                    <a:pt x="23704" y="10779"/>
                  </a:lnTo>
                  <a:cubicBezTo>
                    <a:pt x="23704" y="9666"/>
                    <a:pt x="23380" y="8558"/>
                    <a:pt x="22727" y="7707"/>
                  </a:cubicBezTo>
                  <a:lnTo>
                    <a:pt x="19592" y="1636"/>
                  </a:lnTo>
                  <a:cubicBezTo>
                    <a:pt x="19070" y="654"/>
                    <a:pt x="18025" y="1"/>
                    <a:pt x="16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852;p51">
              <a:extLst>
                <a:ext uri="{FF2B5EF4-FFF2-40B4-BE49-F238E27FC236}">
                  <a16:creationId xmlns:a16="http://schemas.microsoft.com/office/drawing/2014/main" id="{B35E401D-4654-A4B7-93E1-CD1A2347BF29}"/>
                </a:ext>
              </a:extLst>
            </p:cNvPr>
            <p:cNvSpPr/>
            <p:nvPr/>
          </p:nvSpPr>
          <p:spPr>
            <a:xfrm>
              <a:off x="7922956" y="1265576"/>
              <a:ext cx="452107" cy="2574"/>
            </a:xfrm>
            <a:custGeom>
              <a:avLst/>
              <a:gdLst/>
              <a:ahLst/>
              <a:cxnLst/>
              <a:rect l="l" t="t" r="r" b="b"/>
              <a:pathLst>
                <a:path w="23182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3182" y="131"/>
                  </a:lnTo>
                  <a:lnTo>
                    <a:pt x="23182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853;p51">
              <a:extLst>
                <a:ext uri="{FF2B5EF4-FFF2-40B4-BE49-F238E27FC236}">
                  <a16:creationId xmlns:a16="http://schemas.microsoft.com/office/drawing/2014/main" id="{3016008D-CE84-D4AB-D044-E79AC85EA843}"/>
                </a:ext>
              </a:extLst>
            </p:cNvPr>
            <p:cNvSpPr/>
            <p:nvPr/>
          </p:nvSpPr>
          <p:spPr>
            <a:xfrm>
              <a:off x="8215890" y="1059256"/>
              <a:ext cx="49653" cy="49634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307" y="131"/>
                  </a:moveTo>
                  <a:cubicBezTo>
                    <a:pt x="1960" y="131"/>
                    <a:pt x="2483" y="653"/>
                    <a:pt x="2483" y="1306"/>
                  </a:cubicBezTo>
                  <a:cubicBezTo>
                    <a:pt x="2483" y="1959"/>
                    <a:pt x="1960" y="2482"/>
                    <a:pt x="1307" y="2482"/>
                  </a:cubicBezTo>
                  <a:cubicBezTo>
                    <a:pt x="654" y="2482"/>
                    <a:pt x="132" y="1959"/>
                    <a:pt x="132" y="1306"/>
                  </a:cubicBezTo>
                  <a:cubicBezTo>
                    <a:pt x="132" y="653"/>
                    <a:pt x="654" y="131"/>
                    <a:pt x="1307" y="131"/>
                  </a:cubicBezTo>
                  <a:close/>
                  <a:moveTo>
                    <a:pt x="1307" y="0"/>
                  </a:moveTo>
                  <a:cubicBezTo>
                    <a:pt x="586" y="0"/>
                    <a:pt x="1" y="585"/>
                    <a:pt x="1" y="1306"/>
                  </a:cubicBezTo>
                  <a:cubicBezTo>
                    <a:pt x="1" y="2022"/>
                    <a:pt x="586" y="2545"/>
                    <a:pt x="1307" y="2545"/>
                  </a:cubicBezTo>
                  <a:cubicBezTo>
                    <a:pt x="1960" y="2545"/>
                    <a:pt x="2545" y="2022"/>
                    <a:pt x="2545" y="1306"/>
                  </a:cubicBezTo>
                  <a:cubicBezTo>
                    <a:pt x="2545" y="585"/>
                    <a:pt x="1960" y="0"/>
                    <a:pt x="1307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854;p51">
              <a:extLst>
                <a:ext uri="{FF2B5EF4-FFF2-40B4-BE49-F238E27FC236}">
                  <a16:creationId xmlns:a16="http://schemas.microsoft.com/office/drawing/2014/main" id="{761BD712-5BB2-03C1-393C-BAE286E5108C}"/>
                </a:ext>
              </a:extLst>
            </p:cNvPr>
            <p:cNvSpPr/>
            <p:nvPr/>
          </p:nvSpPr>
          <p:spPr>
            <a:xfrm>
              <a:off x="8222208" y="731863"/>
              <a:ext cx="118517" cy="118517"/>
            </a:xfrm>
            <a:custGeom>
              <a:avLst/>
              <a:gdLst/>
              <a:ahLst/>
              <a:cxnLst/>
              <a:rect l="l" t="t" r="r" b="b"/>
              <a:pathLst>
                <a:path w="6077" h="6077" extrusionOk="0">
                  <a:moveTo>
                    <a:pt x="3073" y="1"/>
                  </a:moveTo>
                  <a:cubicBezTo>
                    <a:pt x="1375" y="1"/>
                    <a:pt x="1" y="1375"/>
                    <a:pt x="1" y="3073"/>
                  </a:cubicBezTo>
                  <a:cubicBezTo>
                    <a:pt x="1" y="4703"/>
                    <a:pt x="1375" y="6077"/>
                    <a:pt x="3073" y="6077"/>
                  </a:cubicBezTo>
                  <a:cubicBezTo>
                    <a:pt x="4703" y="6077"/>
                    <a:pt x="6077" y="4703"/>
                    <a:pt x="6077" y="3073"/>
                  </a:cubicBezTo>
                  <a:cubicBezTo>
                    <a:pt x="6077" y="1375"/>
                    <a:pt x="4703" y="1"/>
                    <a:pt x="30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855;p51">
              <a:extLst>
                <a:ext uri="{FF2B5EF4-FFF2-40B4-BE49-F238E27FC236}">
                  <a16:creationId xmlns:a16="http://schemas.microsoft.com/office/drawing/2014/main" id="{80D5CC3A-D702-9D6F-80C7-007B960D12C1}"/>
                </a:ext>
              </a:extLst>
            </p:cNvPr>
            <p:cNvSpPr/>
            <p:nvPr/>
          </p:nvSpPr>
          <p:spPr>
            <a:xfrm>
              <a:off x="8242589" y="753570"/>
              <a:ext cx="77776" cy="76450"/>
            </a:xfrm>
            <a:custGeom>
              <a:avLst/>
              <a:gdLst/>
              <a:ahLst/>
              <a:cxnLst/>
              <a:rect l="l" t="t" r="r" b="b"/>
              <a:pathLst>
                <a:path w="3988" h="3920" extrusionOk="0">
                  <a:moveTo>
                    <a:pt x="2028" y="63"/>
                  </a:moveTo>
                  <a:cubicBezTo>
                    <a:pt x="3005" y="63"/>
                    <a:pt x="3856" y="915"/>
                    <a:pt x="3856" y="1960"/>
                  </a:cubicBezTo>
                  <a:cubicBezTo>
                    <a:pt x="3856" y="3005"/>
                    <a:pt x="3005" y="3788"/>
                    <a:pt x="2028" y="3788"/>
                  </a:cubicBezTo>
                  <a:cubicBezTo>
                    <a:pt x="983" y="3788"/>
                    <a:pt x="131" y="3005"/>
                    <a:pt x="131" y="1960"/>
                  </a:cubicBezTo>
                  <a:cubicBezTo>
                    <a:pt x="131" y="915"/>
                    <a:pt x="983" y="63"/>
                    <a:pt x="2028" y="63"/>
                  </a:cubicBezTo>
                  <a:close/>
                  <a:moveTo>
                    <a:pt x="2028" y="1"/>
                  </a:moveTo>
                  <a:cubicBezTo>
                    <a:pt x="915" y="1"/>
                    <a:pt x="1" y="847"/>
                    <a:pt x="1" y="1960"/>
                  </a:cubicBezTo>
                  <a:cubicBezTo>
                    <a:pt x="1" y="3005"/>
                    <a:pt x="915" y="3919"/>
                    <a:pt x="2028" y="3919"/>
                  </a:cubicBezTo>
                  <a:cubicBezTo>
                    <a:pt x="3073" y="3919"/>
                    <a:pt x="3987" y="3005"/>
                    <a:pt x="3987" y="1960"/>
                  </a:cubicBezTo>
                  <a:cubicBezTo>
                    <a:pt x="3987" y="847"/>
                    <a:pt x="3073" y="1"/>
                    <a:pt x="2028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856;p51">
              <a:extLst>
                <a:ext uri="{FF2B5EF4-FFF2-40B4-BE49-F238E27FC236}">
                  <a16:creationId xmlns:a16="http://schemas.microsoft.com/office/drawing/2014/main" id="{C16A4230-1CB1-0A68-63F2-AE156E9B4C6F}"/>
                </a:ext>
              </a:extLst>
            </p:cNvPr>
            <p:cNvSpPr/>
            <p:nvPr/>
          </p:nvSpPr>
          <p:spPr>
            <a:xfrm>
              <a:off x="8222208" y="613462"/>
              <a:ext cx="132480" cy="75124"/>
            </a:xfrm>
            <a:custGeom>
              <a:avLst/>
              <a:gdLst/>
              <a:ahLst/>
              <a:cxnLst/>
              <a:rect l="l" t="t" r="r" b="b"/>
              <a:pathLst>
                <a:path w="6793" h="3852" extrusionOk="0">
                  <a:moveTo>
                    <a:pt x="69" y="1"/>
                  </a:moveTo>
                  <a:lnTo>
                    <a:pt x="1" y="64"/>
                  </a:lnTo>
                  <a:lnTo>
                    <a:pt x="6793" y="3851"/>
                  </a:lnTo>
                  <a:lnTo>
                    <a:pt x="6793" y="378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857;p51">
              <a:extLst>
                <a:ext uri="{FF2B5EF4-FFF2-40B4-BE49-F238E27FC236}">
                  <a16:creationId xmlns:a16="http://schemas.microsoft.com/office/drawing/2014/main" id="{D3D1CDF5-E106-71B2-9011-2B442F37A0C3}"/>
                </a:ext>
              </a:extLst>
            </p:cNvPr>
            <p:cNvSpPr/>
            <p:nvPr/>
          </p:nvSpPr>
          <p:spPr>
            <a:xfrm>
              <a:off x="8096181" y="920377"/>
              <a:ext cx="63695" cy="35670"/>
            </a:xfrm>
            <a:custGeom>
              <a:avLst/>
              <a:gdLst/>
              <a:ahLst/>
              <a:cxnLst/>
              <a:rect l="l" t="t" r="r" b="b"/>
              <a:pathLst>
                <a:path w="3266" h="1829" extrusionOk="0">
                  <a:moveTo>
                    <a:pt x="0" y="0"/>
                  </a:moveTo>
                  <a:lnTo>
                    <a:pt x="0" y="131"/>
                  </a:lnTo>
                  <a:lnTo>
                    <a:pt x="3266" y="1829"/>
                  </a:lnTo>
                  <a:lnTo>
                    <a:pt x="3266" y="1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92" name="그림 1791">
            <a:extLst>
              <a:ext uri="{FF2B5EF4-FFF2-40B4-BE49-F238E27FC236}">
                <a16:creationId xmlns:a16="http://schemas.microsoft.com/office/drawing/2014/main" id="{6BB94C83-D191-2E9F-A460-863C853D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4" y="2208250"/>
            <a:ext cx="2782018" cy="1987156"/>
          </a:xfrm>
          <a:prstGeom prst="rect">
            <a:avLst/>
          </a:prstGeom>
        </p:spPr>
      </p:pic>
      <p:sp>
        <p:nvSpPr>
          <p:cNvPr id="1793" name="Google Shape;1877;p51">
            <a:extLst>
              <a:ext uri="{FF2B5EF4-FFF2-40B4-BE49-F238E27FC236}">
                <a16:creationId xmlns:a16="http://schemas.microsoft.com/office/drawing/2014/main" id="{C48D89ED-E1FC-41E2-467E-DEF041E25A07}"/>
              </a:ext>
            </a:extLst>
          </p:cNvPr>
          <p:cNvSpPr/>
          <p:nvPr/>
        </p:nvSpPr>
        <p:spPr>
          <a:xfrm>
            <a:off x="3184884" y="1174408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873;p51">
            <a:extLst>
              <a:ext uri="{FF2B5EF4-FFF2-40B4-BE49-F238E27FC236}">
                <a16:creationId xmlns:a16="http://schemas.microsoft.com/office/drawing/2014/main" id="{08119F62-94D8-7DB5-DC32-0FD74746D59A}"/>
              </a:ext>
            </a:extLst>
          </p:cNvPr>
          <p:cNvSpPr txBox="1">
            <a:spLocks/>
          </p:cNvSpPr>
          <p:nvPr/>
        </p:nvSpPr>
        <p:spPr>
          <a:xfrm>
            <a:off x="3364187" y="1174408"/>
            <a:ext cx="3615454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Feature Importance (MDI)</a:t>
            </a:r>
          </a:p>
        </p:txBody>
      </p:sp>
      <p:sp>
        <p:nvSpPr>
          <p:cNvPr id="1795" name="Google Shape;1874;p51">
            <a:extLst>
              <a:ext uri="{FF2B5EF4-FFF2-40B4-BE49-F238E27FC236}">
                <a16:creationId xmlns:a16="http://schemas.microsoft.com/office/drawing/2014/main" id="{F304CE5E-C919-F823-6B61-ED4D4313E732}"/>
              </a:ext>
            </a:extLst>
          </p:cNvPr>
          <p:cNvSpPr txBox="1">
            <a:spLocks/>
          </p:cNvSpPr>
          <p:nvPr/>
        </p:nvSpPr>
        <p:spPr>
          <a:xfrm>
            <a:off x="3364185" y="1525408"/>
            <a:ext cx="5110742" cy="57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트리기반 모델에서 평균적인 불순도 감소량에 따른 특성 중요도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High cardinality 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특성에 높은 값을 부여하는 문제가 있으므로 주의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796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8344643B-66DE-AF1F-251F-3E8BD4F2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33" y="2196643"/>
            <a:ext cx="1235519" cy="8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7" name="Picture 4" descr="유럽기 - 위키백과, 우리 모두의 백과사전">
            <a:extLst>
              <a:ext uri="{FF2B5EF4-FFF2-40B4-BE49-F238E27FC236}">
                <a16:creationId xmlns:a16="http://schemas.microsoft.com/office/drawing/2014/main" id="{ADFF465F-DB71-AC79-9F91-51090661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32" y="2196643"/>
            <a:ext cx="1235518" cy="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9" name="그림 1798">
            <a:extLst>
              <a:ext uri="{FF2B5EF4-FFF2-40B4-BE49-F238E27FC236}">
                <a16:creationId xmlns:a16="http://schemas.microsoft.com/office/drawing/2014/main" id="{3318A086-8C78-DF76-D6CF-D893DC858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444" y="2068355"/>
            <a:ext cx="1023681" cy="1042226"/>
          </a:xfrm>
          <a:prstGeom prst="rect">
            <a:avLst/>
          </a:prstGeom>
        </p:spPr>
      </p:pic>
      <p:pic>
        <p:nvPicPr>
          <p:cNvPr id="1801" name="그림 1800">
            <a:extLst>
              <a:ext uri="{FF2B5EF4-FFF2-40B4-BE49-F238E27FC236}">
                <a16:creationId xmlns:a16="http://schemas.microsoft.com/office/drawing/2014/main" id="{88457BAB-A571-8A71-9024-4651D2392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353" y="3110581"/>
            <a:ext cx="2503772" cy="1887202"/>
          </a:xfrm>
          <a:prstGeom prst="rect">
            <a:avLst/>
          </a:prstGeom>
        </p:spPr>
      </p:pic>
      <p:pic>
        <p:nvPicPr>
          <p:cNvPr id="1803" name="그림 1802">
            <a:extLst>
              <a:ext uri="{FF2B5EF4-FFF2-40B4-BE49-F238E27FC236}">
                <a16:creationId xmlns:a16="http://schemas.microsoft.com/office/drawing/2014/main" id="{70B1FA6C-15B8-95E1-D046-C814AEC9F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556" y="2068265"/>
            <a:ext cx="1012866" cy="1042226"/>
          </a:xfrm>
          <a:prstGeom prst="rect">
            <a:avLst/>
          </a:prstGeom>
        </p:spPr>
      </p:pic>
      <p:pic>
        <p:nvPicPr>
          <p:cNvPr id="1805" name="그림 1804">
            <a:extLst>
              <a:ext uri="{FF2B5EF4-FFF2-40B4-BE49-F238E27FC236}">
                <a16:creationId xmlns:a16="http://schemas.microsoft.com/office/drawing/2014/main" id="{EFC50AE5-C9EB-D8FB-9FF0-B5E4F65123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5652" y="3110582"/>
            <a:ext cx="2503770" cy="1887201"/>
          </a:xfrm>
          <a:prstGeom prst="rect">
            <a:avLst/>
          </a:prstGeom>
        </p:spPr>
      </p:pic>
      <p:graphicFrame>
        <p:nvGraphicFramePr>
          <p:cNvPr id="1806" name="다이어그램 1805">
            <a:extLst>
              <a:ext uri="{FF2B5EF4-FFF2-40B4-BE49-F238E27FC236}">
                <a16:creationId xmlns:a16="http://schemas.microsoft.com/office/drawing/2014/main" id="{AB3B8B15-7805-7AF2-C211-448425ABF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735656"/>
              </p:ext>
            </p:extLst>
          </p:nvPr>
        </p:nvGraphicFramePr>
        <p:xfrm>
          <a:off x="808205" y="130670"/>
          <a:ext cx="5661966" cy="33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345279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PERMUTATION</a:t>
            </a:r>
            <a:r>
              <a:rPr lang="ko-KR" altLang="en-US" dirty="0"/>
              <a:t> </a:t>
            </a:r>
            <a:r>
              <a:rPr lang="en-US" altLang="ko-KR" dirty="0"/>
              <a:t>IMPORTANCE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902;p52">
            <a:extLst>
              <a:ext uri="{FF2B5EF4-FFF2-40B4-BE49-F238E27FC236}">
                <a16:creationId xmlns:a16="http://schemas.microsoft.com/office/drawing/2014/main" id="{0D3ADFEB-D30F-0877-7AF4-ECA59F2FD89B}"/>
              </a:ext>
            </a:extLst>
          </p:cNvPr>
          <p:cNvGrpSpPr/>
          <p:nvPr/>
        </p:nvGrpSpPr>
        <p:grpSpPr>
          <a:xfrm rot="-701668">
            <a:off x="244134" y="420105"/>
            <a:ext cx="439194" cy="584534"/>
            <a:chOff x="7556396" y="513950"/>
            <a:chExt cx="697123" cy="927817"/>
          </a:xfrm>
        </p:grpSpPr>
        <p:sp>
          <p:nvSpPr>
            <p:cNvPr id="41" name="Google Shape;1903;p52">
              <a:extLst>
                <a:ext uri="{FF2B5EF4-FFF2-40B4-BE49-F238E27FC236}">
                  <a16:creationId xmlns:a16="http://schemas.microsoft.com/office/drawing/2014/main" id="{74430F59-D3EE-826C-BDCA-3FDE2116DDD4}"/>
                </a:ext>
              </a:extLst>
            </p:cNvPr>
            <p:cNvSpPr/>
            <p:nvPr/>
          </p:nvSpPr>
          <p:spPr>
            <a:xfrm>
              <a:off x="7556396" y="667628"/>
              <a:ext cx="427630" cy="250474"/>
            </a:xfrm>
            <a:custGeom>
              <a:avLst/>
              <a:gdLst/>
              <a:ahLst/>
              <a:cxnLst/>
              <a:rect l="l" t="t" r="r" b="b"/>
              <a:pathLst>
                <a:path w="21633" h="12671" extrusionOk="0">
                  <a:moveTo>
                    <a:pt x="261" y="1"/>
                  </a:moveTo>
                  <a:cubicBezTo>
                    <a:pt x="0" y="978"/>
                    <a:pt x="131" y="3136"/>
                    <a:pt x="131" y="3136"/>
                  </a:cubicBezTo>
                  <a:cubicBezTo>
                    <a:pt x="131" y="3136"/>
                    <a:pt x="1032" y="3077"/>
                    <a:pt x="1997" y="3077"/>
                  </a:cubicBezTo>
                  <a:cubicBezTo>
                    <a:pt x="3079" y="3077"/>
                    <a:pt x="4241" y="3150"/>
                    <a:pt x="4310" y="3459"/>
                  </a:cubicBezTo>
                  <a:cubicBezTo>
                    <a:pt x="4441" y="4050"/>
                    <a:pt x="324" y="4180"/>
                    <a:pt x="324" y="4180"/>
                  </a:cubicBezTo>
                  <a:lnTo>
                    <a:pt x="392" y="7185"/>
                  </a:lnTo>
                  <a:lnTo>
                    <a:pt x="9012" y="6270"/>
                  </a:lnTo>
                  <a:lnTo>
                    <a:pt x="13453" y="12670"/>
                  </a:lnTo>
                  <a:cubicBezTo>
                    <a:pt x="13453" y="12670"/>
                    <a:pt x="13456" y="12670"/>
                    <a:pt x="13461" y="12670"/>
                  </a:cubicBezTo>
                  <a:cubicBezTo>
                    <a:pt x="13745" y="12670"/>
                    <a:pt x="21632" y="12610"/>
                    <a:pt x="18939" y="5878"/>
                  </a:cubicBezTo>
                  <a:cubicBezTo>
                    <a:pt x="16901" y="833"/>
                    <a:pt x="12413" y="184"/>
                    <a:pt x="10240" y="184"/>
                  </a:cubicBezTo>
                  <a:cubicBezTo>
                    <a:pt x="9487" y="184"/>
                    <a:pt x="9012" y="262"/>
                    <a:pt x="9012" y="262"/>
                  </a:cubicBezTo>
                  <a:cubicBezTo>
                    <a:pt x="9012" y="262"/>
                    <a:pt x="1761" y="64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4;p52">
              <a:extLst>
                <a:ext uri="{FF2B5EF4-FFF2-40B4-BE49-F238E27FC236}">
                  <a16:creationId xmlns:a16="http://schemas.microsoft.com/office/drawing/2014/main" id="{4AB92D0F-65DC-56D3-7AEE-C0A2D4297079}"/>
                </a:ext>
              </a:extLst>
            </p:cNvPr>
            <p:cNvSpPr/>
            <p:nvPr/>
          </p:nvSpPr>
          <p:spPr>
            <a:xfrm>
              <a:off x="7663479" y="764275"/>
              <a:ext cx="590040" cy="677492"/>
            </a:xfrm>
            <a:custGeom>
              <a:avLst/>
              <a:gdLst/>
              <a:ahLst/>
              <a:cxnLst/>
              <a:rect l="l" t="t" r="r" b="b"/>
              <a:pathLst>
                <a:path w="29849" h="34273" extrusionOk="0">
                  <a:moveTo>
                    <a:pt x="7025" y="1"/>
                  </a:moveTo>
                  <a:cubicBezTo>
                    <a:pt x="6471" y="1"/>
                    <a:pt x="5934" y="42"/>
                    <a:pt x="5424" y="138"/>
                  </a:cubicBezTo>
                  <a:cubicBezTo>
                    <a:pt x="1375" y="859"/>
                    <a:pt x="785" y="3340"/>
                    <a:pt x="523" y="6015"/>
                  </a:cubicBezTo>
                  <a:cubicBezTo>
                    <a:pt x="131" y="9740"/>
                    <a:pt x="1" y="13591"/>
                    <a:pt x="1568" y="17509"/>
                  </a:cubicBezTo>
                  <a:cubicBezTo>
                    <a:pt x="3203" y="21365"/>
                    <a:pt x="5685" y="27112"/>
                    <a:pt x="13323" y="31615"/>
                  </a:cubicBezTo>
                  <a:cubicBezTo>
                    <a:pt x="16685" y="33553"/>
                    <a:pt x="19625" y="34272"/>
                    <a:pt x="22006" y="34272"/>
                  </a:cubicBezTo>
                  <a:cubicBezTo>
                    <a:pt x="25083" y="34272"/>
                    <a:pt x="27229" y="33071"/>
                    <a:pt x="28150" y="31746"/>
                  </a:cubicBezTo>
                  <a:cubicBezTo>
                    <a:pt x="29848" y="29332"/>
                    <a:pt x="28997" y="25346"/>
                    <a:pt x="28344" y="21887"/>
                  </a:cubicBezTo>
                  <a:cubicBezTo>
                    <a:pt x="28150" y="20843"/>
                    <a:pt x="28083" y="16987"/>
                    <a:pt x="28281" y="14244"/>
                  </a:cubicBezTo>
                  <a:cubicBezTo>
                    <a:pt x="28542" y="11501"/>
                    <a:pt x="28997" y="8236"/>
                    <a:pt x="28474" y="5885"/>
                  </a:cubicBezTo>
                  <a:cubicBezTo>
                    <a:pt x="27952" y="3471"/>
                    <a:pt x="25930" y="921"/>
                    <a:pt x="23187" y="336"/>
                  </a:cubicBezTo>
                  <a:cubicBezTo>
                    <a:pt x="22758" y="234"/>
                    <a:pt x="22326" y="191"/>
                    <a:pt x="21902" y="191"/>
                  </a:cubicBezTo>
                  <a:cubicBezTo>
                    <a:pt x="19616" y="191"/>
                    <a:pt x="17571" y="1444"/>
                    <a:pt x="17571" y="1444"/>
                  </a:cubicBezTo>
                  <a:cubicBezTo>
                    <a:pt x="17313" y="1516"/>
                    <a:pt x="17021" y="1547"/>
                    <a:pt x="16700" y="1547"/>
                  </a:cubicBezTo>
                  <a:cubicBezTo>
                    <a:pt x="15552" y="1547"/>
                    <a:pt x="14027" y="1150"/>
                    <a:pt x="12346" y="791"/>
                  </a:cubicBezTo>
                  <a:cubicBezTo>
                    <a:pt x="10617" y="396"/>
                    <a:pt x="8740" y="1"/>
                    <a:pt x="7025" y="1"/>
                  </a:cubicBez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05;p52">
              <a:extLst>
                <a:ext uri="{FF2B5EF4-FFF2-40B4-BE49-F238E27FC236}">
                  <a16:creationId xmlns:a16="http://schemas.microsoft.com/office/drawing/2014/main" id="{6B41B43B-8B6E-1638-585D-B543BA74469F}"/>
                </a:ext>
              </a:extLst>
            </p:cNvPr>
            <p:cNvSpPr/>
            <p:nvPr/>
          </p:nvSpPr>
          <p:spPr>
            <a:xfrm>
              <a:off x="7697045" y="797980"/>
              <a:ext cx="518976" cy="609333"/>
            </a:xfrm>
            <a:custGeom>
              <a:avLst/>
              <a:gdLst/>
              <a:ahLst/>
              <a:cxnLst/>
              <a:rect l="l" t="t" r="r" b="b"/>
              <a:pathLst>
                <a:path w="26254" h="30825" extrusionOk="0">
                  <a:moveTo>
                    <a:pt x="5356" y="0"/>
                  </a:moveTo>
                  <a:cubicBezTo>
                    <a:pt x="4901" y="0"/>
                    <a:pt x="4442" y="0"/>
                    <a:pt x="4050" y="68"/>
                  </a:cubicBezTo>
                  <a:cubicBezTo>
                    <a:pt x="1244" y="653"/>
                    <a:pt x="852" y="1897"/>
                    <a:pt x="523" y="4441"/>
                  </a:cubicBezTo>
                  <a:cubicBezTo>
                    <a:pt x="199" y="7706"/>
                    <a:pt x="1" y="11494"/>
                    <a:pt x="1505" y="15151"/>
                  </a:cubicBezTo>
                  <a:cubicBezTo>
                    <a:pt x="2159" y="16719"/>
                    <a:pt x="3136" y="19200"/>
                    <a:pt x="4901" y="21619"/>
                  </a:cubicBezTo>
                  <a:cubicBezTo>
                    <a:pt x="6861" y="24294"/>
                    <a:pt x="9342" y="26515"/>
                    <a:pt x="12540" y="28411"/>
                  </a:cubicBezTo>
                  <a:cubicBezTo>
                    <a:pt x="15282" y="29978"/>
                    <a:pt x="17963" y="30825"/>
                    <a:pt x="20314" y="30825"/>
                  </a:cubicBezTo>
                  <a:cubicBezTo>
                    <a:pt x="22858" y="30825"/>
                    <a:pt x="24493" y="29848"/>
                    <a:pt x="25078" y="29064"/>
                  </a:cubicBezTo>
                  <a:cubicBezTo>
                    <a:pt x="26254" y="27366"/>
                    <a:pt x="25601" y="23840"/>
                    <a:pt x="25016" y="21029"/>
                  </a:cubicBezTo>
                  <a:lnTo>
                    <a:pt x="24948" y="20506"/>
                  </a:lnTo>
                  <a:cubicBezTo>
                    <a:pt x="24687" y="19138"/>
                    <a:pt x="24687" y="15089"/>
                    <a:pt x="24885" y="12408"/>
                  </a:cubicBezTo>
                  <a:cubicBezTo>
                    <a:pt x="24948" y="11954"/>
                    <a:pt x="24948" y="11431"/>
                    <a:pt x="25016" y="10909"/>
                  </a:cubicBezTo>
                  <a:cubicBezTo>
                    <a:pt x="25209" y="8621"/>
                    <a:pt x="25470" y="6270"/>
                    <a:pt x="25078" y="4509"/>
                  </a:cubicBezTo>
                  <a:cubicBezTo>
                    <a:pt x="24755" y="2811"/>
                    <a:pt x="23250" y="784"/>
                    <a:pt x="21097" y="261"/>
                  </a:cubicBezTo>
                  <a:cubicBezTo>
                    <a:pt x="20836" y="199"/>
                    <a:pt x="20575" y="199"/>
                    <a:pt x="20246" y="199"/>
                  </a:cubicBezTo>
                  <a:cubicBezTo>
                    <a:pt x="18485" y="199"/>
                    <a:pt x="16787" y="1244"/>
                    <a:pt x="16787" y="1244"/>
                  </a:cubicBezTo>
                  <a:lnTo>
                    <a:pt x="16526" y="1374"/>
                  </a:lnTo>
                  <a:lnTo>
                    <a:pt x="16265" y="1437"/>
                  </a:lnTo>
                  <a:cubicBezTo>
                    <a:pt x="15936" y="1505"/>
                    <a:pt x="15544" y="1568"/>
                    <a:pt x="15089" y="1568"/>
                  </a:cubicBezTo>
                  <a:cubicBezTo>
                    <a:pt x="13846" y="1568"/>
                    <a:pt x="12346" y="1244"/>
                    <a:pt x="10779" y="852"/>
                  </a:cubicBezTo>
                  <a:cubicBezTo>
                    <a:pt x="9013" y="460"/>
                    <a:pt x="7054" y="0"/>
                    <a:pt x="5356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06;p52">
              <a:extLst>
                <a:ext uri="{FF2B5EF4-FFF2-40B4-BE49-F238E27FC236}">
                  <a16:creationId xmlns:a16="http://schemas.microsoft.com/office/drawing/2014/main" id="{9D029D87-F1E6-136D-A2B0-1216F689C514}"/>
                </a:ext>
              </a:extLst>
            </p:cNvPr>
            <p:cNvSpPr/>
            <p:nvPr/>
          </p:nvSpPr>
          <p:spPr>
            <a:xfrm>
              <a:off x="7667412" y="802626"/>
              <a:ext cx="437593" cy="582390"/>
            </a:xfrm>
            <a:custGeom>
              <a:avLst/>
              <a:gdLst/>
              <a:ahLst/>
              <a:cxnLst/>
              <a:rect l="l" t="t" r="r" b="b"/>
              <a:pathLst>
                <a:path w="22137" h="29462" extrusionOk="0">
                  <a:moveTo>
                    <a:pt x="6481" y="1"/>
                  </a:moveTo>
                  <a:cubicBezTo>
                    <a:pt x="5590" y="1"/>
                    <a:pt x="4626" y="200"/>
                    <a:pt x="3658" y="747"/>
                  </a:cubicBezTo>
                  <a:cubicBezTo>
                    <a:pt x="0" y="2769"/>
                    <a:pt x="1307" y="8124"/>
                    <a:pt x="3851" y="13871"/>
                  </a:cubicBezTo>
                  <a:cubicBezTo>
                    <a:pt x="6332" y="19686"/>
                    <a:pt x="9337" y="23014"/>
                    <a:pt x="12670" y="25694"/>
                  </a:cubicBezTo>
                  <a:cubicBezTo>
                    <a:pt x="15228" y="27751"/>
                    <a:pt x="18599" y="29461"/>
                    <a:pt x="20467" y="29461"/>
                  </a:cubicBezTo>
                  <a:cubicBezTo>
                    <a:pt x="21029" y="29461"/>
                    <a:pt x="21455" y="29306"/>
                    <a:pt x="21682" y="28960"/>
                  </a:cubicBezTo>
                  <a:cubicBezTo>
                    <a:pt x="22137" y="28239"/>
                    <a:pt x="19331" y="24650"/>
                    <a:pt x="18809" y="23343"/>
                  </a:cubicBezTo>
                  <a:cubicBezTo>
                    <a:pt x="17435" y="19618"/>
                    <a:pt x="17241" y="16875"/>
                    <a:pt x="16849" y="14916"/>
                  </a:cubicBezTo>
                  <a:cubicBezTo>
                    <a:pt x="15998" y="11259"/>
                    <a:pt x="14107" y="8715"/>
                    <a:pt x="13845" y="6688"/>
                  </a:cubicBezTo>
                  <a:cubicBezTo>
                    <a:pt x="13516" y="4666"/>
                    <a:pt x="10773" y="1463"/>
                    <a:pt x="10773" y="1463"/>
                  </a:cubicBezTo>
                  <a:cubicBezTo>
                    <a:pt x="10773" y="1463"/>
                    <a:pt x="8893" y="1"/>
                    <a:pt x="6481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07;p52">
              <a:extLst>
                <a:ext uri="{FF2B5EF4-FFF2-40B4-BE49-F238E27FC236}">
                  <a16:creationId xmlns:a16="http://schemas.microsoft.com/office/drawing/2014/main" id="{770C23AA-03BB-7093-7FC7-90B811B74282}"/>
                </a:ext>
              </a:extLst>
            </p:cNvPr>
            <p:cNvSpPr/>
            <p:nvPr/>
          </p:nvSpPr>
          <p:spPr>
            <a:xfrm>
              <a:off x="7600280" y="529448"/>
              <a:ext cx="250454" cy="502253"/>
            </a:xfrm>
            <a:custGeom>
              <a:avLst/>
              <a:gdLst/>
              <a:ahLst/>
              <a:cxnLst/>
              <a:rect l="l" t="t" r="r" b="b"/>
              <a:pathLst>
                <a:path w="12670" h="25408" extrusionOk="0">
                  <a:moveTo>
                    <a:pt x="4964" y="0"/>
                  </a:moveTo>
                  <a:lnTo>
                    <a:pt x="0" y="915"/>
                  </a:lnTo>
                  <a:cubicBezTo>
                    <a:pt x="0" y="915"/>
                    <a:pt x="1307" y="11562"/>
                    <a:pt x="1437" y="12539"/>
                  </a:cubicBezTo>
                  <a:cubicBezTo>
                    <a:pt x="1568" y="13584"/>
                    <a:pt x="1437" y="16849"/>
                    <a:pt x="2284" y="19201"/>
                  </a:cubicBezTo>
                  <a:cubicBezTo>
                    <a:pt x="3067" y="21619"/>
                    <a:pt x="6270" y="25407"/>
                    <a:pt x="6270" y="25407"/>
                  </a:cubicBezTo>
                  <a:lnTo>
                    <a:pt x="12670" y="14305"/>
                  </a:lnTo>
                  <a:cubicBezTo>
                    <a:pt x="12670" y="14305"/>
                    <a:pt x="6855" y="12017"/>
                    <a:pt x="6463" y="11170"/>
                  </a:cubicBezTo>
                  <a:cubicBezTo>
                    <a:pt x="5288" y="8689"/>
                    <a:pt x="4964" y="0"/>
                    <a:pt x="4964" y="0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08;p52">
              <a:extLst>
                <a:ext uri="{FF2B5EF4-FFF2-40B4-BE49-F238E27FC236}">
                  <a16:creationId xmlns:a16="http://schemas.microsoft.com/office/drawing/2014/main" id="{F91B1F79-D687-4B49-213F-4A558BE4D660}"/>
                </a:ext>
              </a:extLst>
            </p:cNvPr>
            <p:cNvSpPr/>
            <p:nvPr/>
          </p:nvSpPr>
          <p:spPr>
            <a:xfrm>
              <a:off x="7844217" y="809643"/>
              <a:ext cx="9113" cy="6424"/>
            </a:xfrm>
            <a:custGeom>
              <a:avLst/>
              <a:gdLst/>
              <a:ahLst/>
              <a:cxnLst/>
              <a:rect l="l" t="t" r="r" b="b"/>
              <a:pathLst>
                <a:path w="461" h="325" extrusionOk="0">
                  <a:moveTo>
                    <a:pt x="1" y="1"/>
                  </a:moveTo>
                  <a:cubicBezTo>
                    <a:pt x="115" y="37"/>
                    <a:pt x="206" y="74"/>
                    <a:pt x="264" y="100"/>
                  </a:cubicBezTo>
                  <a:lnTo>
                    <a:pt x="264" y="100"/>
                  </a:lnTo>
                  <a:cubicBezTo>
                    <a:pt x="244" y="88"/>
                    <a:pt x="223" y="75"/>
                    <a:pt x="199" y="63"/>
                  </a:cubicBezTo>
                  <a:cubicBezTo>
                    <a:pt x="131" y="1"/>
                    <a:pt x="69" y="1"/>
                    <a:pt x="1" y="1"/>
                  </a:cubicBezTo>
                  <a:close/>
                  <a:moveTo>
                    <a:pt x="264" y="100"/>
                  </a:moveTo>
                  <a:cubicBezTo>
                    <a:pt x="284" y="113"/>
                    <a:pt x="303" y="126"/>
                    <a:pt x="320" y="141"/>
                  </a:cubicBezTo>
                  <a:lnTo>
                    <a:pt x="320" y="141"/>
                  </a:lnTo>
                  <a:lnTo>
                    <a:pt x="330" y="131"/>
                  </a:lnTo>
                  <a:cubicBezTo>
                    <a:pt x="330" y="131"/>
                    <a:pt x="306" y="119"/>
                    <a:pt x="264" y="100"/>
                  </a:cubicBezTo>
                  <a:close/>
                  <a:moveTo>
                    <a:pt x="320" y="141"/>
                  </a:moveTo>
                  <a:lnTo>
                    <a:pt x="199" y="262"/>
                  </a:lnTo>
                  <a:cubicBezTo>
                    <a:pt x="330" y="262"/>
                    <a:pt x="393" y="324"/>
                    <a:pt x="460" y="324"/>
                  </a:cubicBezTo>
                  <a:cubicBezTo>
                    <a:pt x="418" y="242"/>
                    <a:pt x="377" y="187"/>
                    <a:pt x="320" y="141"/>
                  </a:cubicBezTo>
                  <a:close/>
                </a:path>
              </a:pathLst>
            </a:custGeom>
            <a:solidFill>
              <a:srgbClr val="BB6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09;p52">
              <a:extLst>
                <a:ext uri="{FF2B5EF4-FFF2-40B4-BE49-F238E27FC236}">
                  <a16:creationId xmlns:a16="http://schemas.microsoft.com/office/drawing/2014/main" id="{68682C05-86C2-B6A4-7095-246BF24047D8}"/>
                </a:ext>
              </a:extLst>
            </p:cNvPr>
            <p:cNvSpPr/>
            <p:nvPr/>
          </p:nvSpPr>
          <p:spPr>
            <a:xfrm>
              <a:off x="7724206" y="814803"/>
              <a:ext cx="138116" cy="219479"/>
            </a:xfrm>
            <a:custGeom>
              <a:avLst/>
              <a:gdLst/>
              <a:ahLst/>
              <a:cxnLst/>
              <a:rect l="l" t="t" r="r" b="b"/>
              <a:pathLst>
                <a:path w="6987" h="11103" extrusionOk="0">
                  <a:moveTo>
                    <a:pt x="6270" y="1"/>
                  </a:moveTo>
                  <a:lnTo>
                    <a:pt x="1" y="10904"/>
                  </a:lnTo>
                  <a:cubicBezTo>
                    <a:pt x="64" y="10972"/>
                    <a:pt x="131" y="11035"/>
                    <a:pt x="194" y="11035"/>
                  </a:cubicBezTo>
                  <a:cubicBezTo>
                    <a:pt x="262" y="11103"/>
                    <a:pt x="325" y="11103"/>
                    <a:pt x="455" y="11103"/>
                  </a:cubicBezTo>
                  <a:cubicBezTo>
                    <a:pt x="1500" y="11103"/>
                    <a:pt x="3329" y="9076"/>
                    <a:pt x="4834" y="6333"/>
                  </a:cubicBezTo>
                  <a:cubicBezTo>
                    <a:pt x="6333" y="3590"/>
                    <a:pt x="6986" y="1046"/>
                    <a:pt x="6531" y="63"/>
                  </a:cubicBezTo>
                  <a:cubicBezTo>
                    <a:pt x="6464" y="63"/>
                    <a:pt x="6401" y="1"/>
                    <a:pt x="6270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0;p52">
              <a:extLst>
                <a:ext uri="{FF2B5EF4-FFF2-40B4-BE49-F238E27FC236}">
                  <a16:creationId xmlns:a16="http://schemas.microsoft.com/office/drawing/2014/main" id="{BD7F30A1-BDE7-3442-77C7-212858BCDDD4}"/>
                </a:ext>
              </a:extLst>
            </p:cNvPr>
            <p:cNvSpPr/>
            <p:nvPr/>
          </p:nvSpPr>
          <p:spPr>
            <a:xfrm>
              <a:off x="7711297" y="809643"/>
              <a:ext cx="139440" cy="220724"/>
            </a:xfrm>
            <a:custGeom>
              <a:avLst/>
              <a:gdLst/>
              <a:ahLst/>
              <a:cxnLst/>
              <a:rect l="l" t="t" r="r" b="b"/>
              <a:pathLst>
                <a:path w="7054" h="11166" extrusionOk="0">
                  <a:moveTo>
                    <a:pt x="6662" y="1"/>
                  </a:moveTo>
                  <a:cubicBezTo>
                    <a:pt x="5617" y="1"/>
                    <a:pt x="3789" y="1960"/>
                    <a:pt x="2221" y="4765"/>
                  </a:cubicBezTo>
                  <a:cubicBezTo>
                    <a:pt x="654" y="7707"/>
                    <a:pt x="1" y="10450"/>
                    <a:pt x="654" y="11165"/>
                  </a:cubicBezTo>
                  <a:lnTo>
                    <a:pt x="6923" y="262"/>
                  </a:lnTo>
                  <a:lnTo>
                    <a:pt x="7054" y="131"/>
                  </a:lnTo>
                  <a:cubicBezTo>
                    <a:pt x="7054" y="131"/>
                    <a:pt x="6923" y="63"/>
                    <a:pt x="6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1;p52">
              <a:extLst>
                <a:ext uri="{FF2B5EF4-FFF2-40B4-BE49-F238E27FC236}">
                  <a16:creationId xmlns:a16="http://schemas.microsoft.com/office/drawing/2014/main" id="{54F22ACC-7525-B642-EE8C-BFA96F826391}"/>
                </a:ext>
              </a:extLst>
            </p:cNvPr>
            <p:cNvSpPr/>
            <p:nvPr/>
          </p:nvSpPr>
          <p:spPr>
            <a:xfrm>
              <a:off x="7901030" y="814803"/>
              <a:ext cx="286609" cy="535383"/>
            </a:xfrm>
            <a:custGeom>
              <a:avLst/>
              <a:gdLst/>
              <a:ahLst/>
              <a:cxnLst/>
              <a:rect l="l" t="t" r="r" b="b"/>
              <a:pathLst>
                <a:path w="14499" h="27084" extrusionOk="0">
                  <a:moveTo>
                    <a:pt x="2680" y="1"/>
                  </a:moveTo>
                  <a:lnTo>
                    <a:pt x="0" y="4964"/>
                  </a:lnTo>
                  <a:cubicBezTo>
                    <a:pt x="0" y="4964"/>
                    <a:pt x="3004" y="7315"/>
                    <a:pt x="4509" y="9598"/>
                  </a:cubicBezTo>
                  <a:cubicBezTo>
                    <a:pt x="7706" y="14431"/>
                    <a:pt x="7706" y="20899"/>
                    <a:pt x="9404" y="24357"/>
                  </a:cubicBezTo>
                  <a:cubicBezTo>
                    <a:pt x="10351" y="26398"/>
                    <a:pt x="11449" y="27083"/>
                    <a:pt x="12334" y="27083"/>
                  </a:cubicBezTo>
                  <a:cubicBezTo>
                    <a:pt x="12977" y="27083"/>
                    <a:pt x="13507" y="26720"/>
                    <a:pt x="13782" y="26254"/>
                  </a:cubicBezTo>
                  <a:cubicBezTo>
                    <a:pt x="14498" y="25141"/>
                    <a:pt x="13453" y="22790"/>
                    <a:pt x="13323" y="20178"/>
                  </a:cubicBezTo>
                  <a:cubicBezTo>
                    <a:pt x="13260" y="18610"/>
                    <a:pt x="13584" y="13908"/>
                    <a:pt x="13652" y="12602"/>
                  </a:cubicBezTo>
                  <a:cubicBezTo>
                    <a:pt x="13652" y="11233"/>
                    <a:pt x="14436" y="6531"/>
                    <a:pt x="12084" y="3198"/>
                  </a:cubicBezTo>
                  <a:cubicBezTo>
                    <a:pt x="10189" y="565"/>
                    <a:pt x="7144" y="310"/>
                    <a:pt x="6037" y="310"/>
                  </a:cubicBezTo>
                  <a:cubicBezTo>
                    <a:pt x="5771" y="310"/>
                    <a:pt x="5617" y="325"/>
                    <a:pt x="5617" y="325"/>
                  </a:cubicBezTo>
                  <a:lnTo>
                    <a:pt x="268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2;p52">
              <a:extLst>
                <a:ext uri="{FF2B5EF4-FFF2-40B4-BE49-F238E27FC236}">
                  <a16:creationId xmlns:a16="http://schemas.microsoft.com/office/drawing/2014/main" id="{5C345E9D-D3A2-E72B-EE37-D5D61A1193F1}"/>
                </a:ext>
              </a:extLst>
            </p:cNvPr>
            <p:cNvSpPr/>
            <p:nvPr/>
          </p:nvSpPr>
          <p:spPr>
            <a:xfrm>
              <a:off x="7969506" y="659879"/>
              <a:ext cx="271111" cy="215940"/>
            </a:xfrm>
            <a:custGeom>
              <a:avLst/>
              <a:gdLst/>
              <a:ahLst/>
              <a:cxnLst/>
              <a:rect l="l" t="t" r="r" b="b"/>
              <a:pathLst>
                <a:path w="13715" h="10924" extrusionOk="0">
                  <a:moveTo>
                    <a:pt x="13255" y="1"/>
                  </a:moveTo>
                  <a:cubicBezTo>
                    <a:pt x="11102" y="1"/>
                    <a:pt x="8422" y="1"/>
                    <a:pt x="5355" y="1762"/>
                  </a:cubicBezTo>
                  <a:cubicBezTo>
                    <a:pt x="2220" y="3528"/>
                    <a:pt x="0" y="8031"/>
                    <a:pt x="0" y="8031"/>
                  </a:cubicBezTo>
                  <a:cubicBezTo>
                    <a:pt x="0" y="8031"/>
                    <a:pt x="5345" y="10924"/>
                    <a:pt x="7861" y="10924"/>
                  </a:cubicBezTo>
                  <a:cubicBezTo>
                    <a:pt x="8098" y="10924"/>
                    <a:pt x="8310" y="10898"/>
                    <a:pt x="8490" y="10842"/>
                  </a:cubicBezTo>
                  <a:cubicBezTo>
                    <a:pt x="8291" y="9405"/>
                    <a:pt x="9665" y="6856"/>
                    <a:pt x="10449" y="6725"/>
                  </a:cubicBezTo>
                  <a:cubicBezTo>
                    <a:pt x="10611" y="6693"/>
                    <a:pt x="10844" y="6680"/>
                    <a:pt x="11105" y="6680"/>
                  </a:cubicBezTo>
                  <a:cubicBezTo>
                    <a:pt x="11895" y="6680"/>
                    <a:pt x="12931" y="6793"/>
                    <a:pt x="12931" y="6793"/>
                  </a:cubicBezTo>
                  <a:cubicBezTo>
                    <a:pt x="12931" y="6793"/>
                    <a:pt x="13516" y="4766"/>
                    <a:pt x="12931" y="3590"/>
                  </a:cubicBezTo>
                  <a:cubicBezTo>
                    <a:pt x="12697" y="3606"/>
                    <a:pt x="12471" y="3615"/>
                    <a:pt x="12262" y="3615"/>
                  </a:cubicBezTo>
                  <a:cubicBezTo>
                    <a:pt x="11594" y="3615"/>
                    <a:pt x="11102" y="3528"/>
                    <a:pt x="11102" y="3329"/>
                  </a:cubicBezTo>
                  <a:cubicBezTo>
                    <a:pt x="10972" y="2807"/>
                    <a:pt x="13255" y="2613"/>
                    <a:pt x="13255" y="2613"/>
                  </a:cubicBezTo>
                  <a:cubicBezTo>
                    <a:pt x="13255" y="2613"/>
                    <a:pt x="13714" y="915"/>
                    <a:pt x="13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3;p52">
              <a:extLst>
                <a:ext uri="{FF2B5EF4-FFF2-40B4-BE49-F238E27FC236}">
                  <a16:creationId xmlns:a16="http://schemas.microsoft.com/office/drawing/2014/main" id="{3F682D57-999D-E8F1-E113-CC39B89339CD}"/>
                </a:ext>
              </a:extLst>
            </p:cNvPr>
            <p:cNvSpPr/>
            <p:nvPr/>
          </p:nvSpPr>
          <p:spPr>
            <a:xfrm>
              <a:off x="8222536" y="659879"/>
              <a:ext cx="15498" cy="51672"/>
            </a:xfrm>
            <a:custGeom>
              <a:avLst/>
              <a:gdLst/>
              <a:ahLst/>
              <a:cxnLst/>
              <a:rect l="l" t="t" r="r" b="b"/>
              <a:pathLst>
                <a:path w="784" h="2614" extrusionOk="0">
                  <a:moveTo>
                    <a:pt x="392" y="1"/>
                  </a:moveTo>
                  <a:cubicBezTo>
                    <a:pt x="193" y="1"/>
                    <a:pt x="0" y="586"/>
                    <a:pt x="0" y="1307"/>
                  </a:cubicBezTo>
                  <a:cubicBezTo>
                    <a:pt x="0" y="2023"/>
                    <a:pt x="193" y="2613"/>
                    <a:pt x="392" y="2613"/>
                  </a:cubicBezTo>
                  <a:cubicBezTo>
                    <a:pt x="653" y="2613"/>
                    <a:pt x="784" y="2023"/>
                    <a:pt x="784" y="1307"/>
                  </a:cubicBezTo>
                  <a:cubicBezTo>
                    <a:pt x="784" y="58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14;p52">
              <a:extLst>
                <a:ext uri="{FF2B5EF4-FFF2-40B4-BE49-F238E27FC236}">
                  <a16:creationId xmlns:a16="http://schemas.microsoft.com/office/drawing/2014/main" id="{8001C5E5-26AD-5726-9F35-B8FABDADB723}"/>
                </a:ext>
              </a:extLst>
            </p:cNvPr>
            <p:cNvSpPr/>
            <p:nvPr/>
          </p:nvSpPr>
          <p:spPr>
            <a:xfrm>
              <a:off x="8217357" y="730847"/>
              <a:ext cx="15517" cy="64561"/>
            </a:xfrm>
            <a:custGeom>
              <a:avLst/>
              <a:gdLst/>
              <a:ahLst/>
              <a:cxnLst/>
              <a:rect l="l" t="t" r="r" b="b"/>
              <a:pathLst>
                <a:path w="785" h="3266" extrusionOk="0">
                  <a:moveTo>
                    <a:pt x="393" y="0"/>
                  </a:moveTo>
                  <a:cubicBezTo>
                    <a:pt x="194" y="0"/>
                    <a:pt x="1" y="721"/>
                    <a:pt x="1" y="1635"/>
                  </a:cubicBezTo>
                  <a:cubicBezTo>
                    <a:pt x="1" y="2550"/>
                    <a:pt x="194" y="3266"/>
                    <a:pt x="393" y="3266"/>
                  </a:cubicBezTo>
                  <a:cubicBezTo>
                    <a:pt x="586" y="3266"/>
                    <a:pt x="785" y="2550"/>
                    <a:pt x="785" y="1635"/>
                  </a:cubicBezTo>
                  <a:cubicBezTo>
                    <a:pt x="785" y="721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15;p52">
              <a:extLst>
                <a:ext uri="{FF2B5EF4-FFF2-40B4-BE49-F238E27FC236}">
                  <a16:creationId xmlns:a16="http://schemas.microsoft.com/office/drawing/2014/main" id="{8EC28211-A957-5227-458B-33D248F1F191}"/>
                </a:ext>
              </a:extLst>
            </p:cNvPr>
            <p:cNvSpPr/>
            <p:nvPr/>
          </p:nvSpPr>
          <p:spPr>
            <a:xfrm>
              <a:off x="7964327" y="809564"/>
              <a:ext cx="178184" cy="82786"/>
            </a:xfrm>
            <a:custGeom>
              <a:avLst/>
              <a:gdLst/>
              <a:ahLst/>
              <a:cxnLst/>
              <a:rect l="l" t="t" r="r" b="b"/>
              <a:pathLst>
                <a:path w="9014" h="4188" extrusionOk="0">
                  <a:moveTo>
                    <a:pt x="1550" y="0"/>
                  </a:moveTo>
                  <a:cubicBezTo>
                    <a:pt x="887" y="0"/>
                    <a:pt x="437" y="152"/>
                    <a:pt x="325" y="459"/>
                  </a:cubicBezTo>
                  <a:cubicBezTo>
                    <a:pt x="1" y="1243"/>
                    <a:pt x="1699" y="2549"/>
                    <a:pt x="4050" y="3400"/>
                  </a:cubicBezTo>
                  <a:cubicBezTo>
                    <a:pt x="5350" y="3921"/>
                    <a:pt x="6609" y="4187"/>
                    <a:pt x="7500" y="4187"/>
                  </a:cubicBezTo>
                  <a:cubicBezTo>
                    <a:pt x="8175" y="4187"/>
                    <a:pt x="8639" y="4035"/>
                    <a:pt x="8752" y="3724"/>
                  </a:cubicBezTo>
                  <a:cubicBezTo>
                    <a:pt x="9013" y="3009"/>
                    <a:pt x="7378" y="1702"/>
                    <a:pt x="5027" y="788"/>
                  </a:cubicBezTo>
                  <a:cubicBezTo>
                    <a:pt x="3686" y="267"/>
                    <a:pt x="2430" y="0"/>
                    <a:pt x="155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6;p52">
              <a:extLst>
                <a:ext uri="{FF2B5EF4-FFF2-40B4-BE49-F238E27FC236}">
                  <a16:creationId xmlns:a16="http://schemas.microsoft.com/office/drawing/2014/main" id="{069F7605-9381-8532-5493-992864EBCDD2}"/>
                </a:ext>
              </a:extLst>
            </p:cNvPr>
            <p:cNvSpPr/>
            <p:nvPr/>
          </p:nvSpPr>
          <p:spPr>
            <a:xfrm>
              <a:off x="7778429" y="513950"/>
              <a:ext cx="369237" cy="475092"/>
            </a:xfrm>
            <a:custGeom>
              <a:avLst/>
              <a:gdLst/>
              <a:ahLst/>
              <a:cxnLst/>
              <a:rect l="l" t="t" r="r" b="b"/>
              <a:pathLst>
                <a:path w="18679" h="24034" extrusionOk="0">
                  <a:moveTo>
                    <a:pt x="3329" y="1"/>
                  </a:moveTo>
                  <a:cubicBezTo>
                    <a:pt x="3329" y="1"/>
                    <a:pt x="847" y="1"/>
                    <a:pt x="1" y="1375"/>
                  </a:cubicBezTo>
                  <a:cubicBezTo>
                    <a:pt x="262" y="2942"/>
                    <a:pt x="2482" y="6991"/>
                    <a:pt x="2937" y="7775"/>
                  </a:cubicBezTo>
                  <a:cubicBezTo>
                    <a:pt x="3329" y="8558"/>
                    <a:pt x="5549" y="13062"/>
                    <a:pt x="5549" y="13715"/>
                  </a:cubicBezTo>
                  <a:cubicBezTo>
                    <a:pt x="5549" y="14305"/>
                    <a:pt x="4765" y="15674"/>
                    <a:pt x="4311" y="17633"/>
                  </a:cubicBezTo>
                  <a:cubicBezTo>
                    <a:pt x="3459" y="21944"/>
                    <a:pt x="4311" y="24034"/>
                    <a:pt x="4311" y="24034"/>
                  </a:cubicBezTo>
                  <a:cubicBezTo>
                    <a:pt x="4311" y="24034"/>
                    <a:pt x="7508" y="24034"/>
                    <a:pt x="8553" y="23710"/>
                  </a:cubicBezTo>
                  <a:cubicBezTo>
                    <a:pt x="8360" y="22466"/>
                    <a:pt x="9274" y="17571"/>
                    <a:pt x="9535" y="16918"/>
                  </a:cubicBezTo>
                  <a:cubicBezTo>
                    <a:pt x="10450" y="14760"/>
                    <a:pt x="12994" y="13193"/>
                    <a:pt x="14300" y="11954"/>
                  </a:cubicBezTo>
                  <a:cubicBezTo>
                    <a:pt x="15737" y="10711"/>
                    <a:pt x="18678" y="8167"/>
                    <a:pt x="18678" y="8167"/>
                  </a:cubicBezTo>
                  <a:cubicBezTo>
                    <a:pt x="18678" y="8167"/>
                    <a:pt x="17043" y="5878"/>
                    <a:pt x="15998" y="4833"/>
                  </a:cubicBezTo>
                  <a:cubicBezTo>
                    <a:pt x="14760" y="5878"/>
                    <a:pt x="12341" y="7968"/>
                    <a:pt x="11364" y="8621"/>
                  </a:cubicBezTo>
                  <a:cubicBezTo>
                    <a:pt x="10895" y="8903"/>
                    <a:pt x="10309" y="9139"/>
                    <a:pt x="9717" y="9139"/>
                  </a:cubicBezTo>
                  <a:cubicBezTo>
                    <a:pt x="9069" y="9139"/>
                    <a:pt x="8414" y="8855"/>
                    <a:pt x="7900" y="8036"/>
                  </a:cubicBezTo>
                  <a:cubicBezTo>
                    <a:pt x="6855" y="6401"/>
                    <a:pt x="3329" y="1"/>
                    <a:pt x="3329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17;p52">
              <a:extLst>
                <a:ext uri="{FF2B5EF4-FFF2-40B4-BE49-F238E27FC236}">
                  <a16:creationId xmlns:a16="http://schemas.microsoft.com/office/drawing/2014/main" id="{37087C6A-C7F1-8179-AC77-1CBB6E3B933D}"/>
                </a:ext>
              </a:extLst>
            </p:cNvPr>
            <p:cNvSpPr/>
            <p:nvPr/>
          </p:nvSpPr>
          <p:spPr>
            <a:xfrm>
              <a:off x="7863629" y="982635"/>
              <a:ext cx="83893" cy="12928"/>
            </a:xfrm>
            <a:custGeom>
              <a:avLst/>
              <a:gdLst/>
              <a:ahLst/>
              <a:cxnLst/>
              <a:rect l="l" t="t" r="r" b="b"/>
              <a:pathLst>
                <a:path w="4244" h="654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3329" y="262"/>
                    <a:pt x="915" y="325"/>
                    <a:pt x="194" y="325"/>
                  </a:cubicBezTo>
                  <a:lnTo>
                    <a:pt x="1" y="325"/>
                  </a:lnTo>
                  <a:cubicBezTo>
                    <a:pt x="64" y="523"/>
                    <a:pt x="586" y="654"/>
                    <a:pt x="1370" y="654"/>
                  </a:cubicBezTo>
                  <a:cubicBezTo>
                    <a:pt x="1568" y="654"/>
                    <a:pt x="1892" y="654"/>
                    <a:pt x="2153" y="586"/>
                  </a:cubicBezTo>
                  <a:cubicBezTo>
                    <a:pt x="3198" y="523"/>
                    <a:pt x="4050" y="262"/>
                    <a:pt x="4243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18;p52">
              <a:extLst>
                <a:ext uri="{FF2B5EF4-FFF2-40B4-BE49-F238E27FC236}">
                  <a16:creationId xmlns:a16="http://schemas.microsoft.com/office/drawing/2014/main" id="{F7B79A7D-47A4-1EE5-4A72-531364F393DD}"/>
                </a:ext>
              </a:extLst>
            </p:cNvPr>
            <p:cNvSpPr/>
            <p:nvPr/>
          </p:nvSpPr>
          <p:spPr>
            <a:xfrm>
              <a:off x="7863629" y="974886"/>
              <a:ext cx="83893" cy="14173"/>
            </a:xfrm>
            <a:custGeom>
              <a:avLst/>
              <a:gdLst/>
              <a:ahLst/>
              <a:cxnLst/>
              <a:rect l="l" t="t" r="r" b="b"/>
              <a:pathLst>
                <a:path w="4244" h="717" extrusionOk="0">
                  <a:moveTo>
                    <a:pt x="2091" y="1"/>
                  </a:moveTo>
                  <a:cubicBezTo>
                    <a:pt x="915" y="131"/>
                    <a:pt x="1" y="455"/>
                    <a:pt x="1" y="717"/>
                  </a:cubicBezTo>
                  <a:lnTo>
                    <a:pt x="194" y="717"/>
                  </a:lnTo>
                  <a:cubicBezTo>
                    <a:pt x="915" y="717"/>
                    <a:pt x="3329" y="654"/>
                    <a:pt x="4243" y="393"/>
                  </a:cubicBezTo>
                  <a:lnTo>
                    <a:pt x="4243" y="325"/>
                  </a:lnTo>
                  <a:lnTo>
                    <a:pt x="4243" y="262"/>
                  </a:lnTo>
                  <a:cubicBezTo>
                    <a:pt x="4113" y="63"/>
                    <a:pt x="3590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9;p52">
              <a:extLst>
                <a:ext uri="{FF2B5EF4-FFF2-40B4-BE49-F238E27FC236}">
                  <a16:creationId xmlns:a16="http://schemas.microsoft.com/office/drawing/2014/main" id="{CD540566-363C-0251-DC5F-687E1834E7FB}"/>
                </a:ext>
              </a:extLst>
            </p:cNvPr>
            <p:cNvSpPr/>
            <p:nvPr/>
          </p:nvSpPr>
          <p:spPr>
            <a:xfrm>
              <a:off x="7717702" y="555266"/>
              <a:ext cx="333082" cy="453209"/>
            </a:xfrm>
            <a:custGeom>
              <a:avLst/>
              <a:gdLst/>
              <a:ahLst/>
              <a:cxnLst/>
              <a:rect l="l" t="t" r="r" b="b"/>
              <a:pathLst>
                <a:path w="16850" h="22927" extrusionOk="0">
                  <a:moveTo>
                    <a:pt x="11233" y="1"/>
                  </a:moveTo>
                  <a:lnTo>
                    <a:pt x="9013" y="460"/>
                  </a:lnTo>
                  <a:cubicBezTo>
                    <a:pt x="9013" y="460"/>
                    <a:pt x="9342" y="1505"/>
                    <a:pt x="9212" y="1636"/>
                  </a:cubicBezTo>
                  <a:cubicBezTo>
                    <a:pt x="9091" y="1756"/>
                    <a:pt x="8084" y="2098"/>
                    <a:pt x="7620" y="2098"/>
                  </a:cubicBezTo>
                  <a:cubicBezTo>
                    <a:pt x="7580" y="2098"/>
                    <a:pt x="7544" y="2096"/>
                    <a:pt x="7514" y="2090"/>
                  </a:cubicBezTo>
                  <a:cubicBezTo>
                    <a:pt x="7122" y="1960"/>
                    <a:pt x="6793" y="852"/>
                    <a:pt x="6793" y="852"/>
                  </a:cubicBezTo>
                  <a:lnTo>
                    <a:pt x="4509" y="1375"/>
                  </a:lnTo>
                  <a:cubicBezTo>
                    <a:pt x="4509" y="1375"/>
                    <a:pt x="5032" y="2681"/>
                    <a:pt x="4703" y="2811"/>
                  </a:cubicBezTo>
                  <a:cubicBezTo>
                    <a:pt x="4379" y="2942"/>
                    <a:pt x="3397" y="3726"/>
                    <a:pt x="3397" y="3726"/>
                  </a:cubicBezTo>
                  <a:lnTo>
                    <a:pt x="2550" y="3005"/>
                  </a:lnTo>
                  <a:lnTo>
                    <a:pt x="523" y="4180"/>
                  </a:lnTo>
                  <a:cubicBezTo>
                    <a:pt x="523" y="4180"/>
                    <a:pt x="1505" y="5225"/>
                    <a:pt x="1437" y="5424"/>
                  </a:cubicBezTo>
                  <a:cubicBezTo>
                    <a:pt x="1437" y="5617"/>
                    <a:pt x="1" y="7576"/>
                    <a:pt x="69" y="9342"/>
                  </a:cubicBezTo>
                  <a:cubicBezTo>
                    <a:pt x="131" y="11171"/>
                    <a:pt x="69" y="13260"/>
                    <a:pt x="2744" y="16003"/>
                  </a:cubicBezTo>
                  <a:cubicBezTo>
                    <a:pt x="5424" y="18678"/>
                    <a:pt x="11495" y="19984"/>
                    <a:pt x="13914" y="22926"/>
                  </a:cubicBezTo>
                  <a:cubicBezTo>
                    <a:pt x="13935" y="22926"/>
                    <a:pt x="13957" y="22926"/>
                    <a:pt x="13979" y="22926"/>
                  </a:cubicBezTo>
                  <a:cubicBezTo>
                    <a:pt x="16850" y="22926"/>
                    <a:pt x="16849" y="18809"/>
                    <a:pt x="16787" y="18809"/>
                  </a:cubicBezTo>
                  <a:cubicBezTo>
                    <a:pt x="16787" y="18809"/>
                    <a:pt x="15220" y="17111"/>
                    <a:pt x="11693" y="15674"/>
                  </a:cubicBezTo>
                  <a:cubicBezTo>
                    <a:pt x="8099" y="14175"/>
                    <a:pt x="6338" y="12670"/>
                    <a:pt x="6207" y="11562"/>
                  </a:cubicBezTo>
                  <a:cubicBezTo>
                    <a:pt x="6140" y="10450"/>
                    <a:pt x="5878" y="8360"/>
                    <a:pt x="8229" y="7252"/>
                  </a:cubicBezTo>
                  <a:cubicBezTo>
                    <a:pt x="10462" y="6194"/>
                    <a:pt x="12107" y="5982"/>
                    <a:pt x="13067" y="5982"/>
                  </a:cubicBezTo>
                  <a:cubicBezTo>
                    <a:pt x="13709" y="5982"/>
                    <a:pt x="14044" y="6077"/>
                    <a:pt x="14044" y="6077"/>
                  </a:cubicBezTo>
                  <a:lnTo>
                    <a:pt x="14044" y="915"/>
                  </a:lnTo>
                  <a:cubicBezTo>
                    <a:pt x="14044" y="915"/>
                    <a:pt x="11756" y="1045"/>
                    <a:pt x="11563" y="1045"/>
                  </a:cubicBezTo>
                  <a:cubicBezTo>
                    <a:pt x="11557" y="1047"/>
                    <a:pt x="11551" y="1048"/>
                    <a:pt x="11545" y="1048"/>
                  </a:cubicBezTo>
                  <a:cubicBezTo>
                    <a:pt x="11356" y="1048"/>
                    <a:pt x="11233" y="1"/>
                    <a:pt x="1123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0;p52">
              <a:extLst>
                <a:ext uri="{FF2B5EF4-FFF2-40B4-BE49-F238E27FC236}">
                  <a16:creationId xmlns:a16="http://schemas.microsoft.com/office/drawing/2014/main" id="{EF1F8F6E-7F2E-EFD9-2811-F0580F57DD57}"/>
                </a:ext>
              </a:extLst>
            </p:cNvPr>
            <p:cNvSpPr/>
            <p:nvPr/>
          </p:nvSpPr>
          <p:spPr>
            <a:xfrm>
              <a:off x="7986230" y="923034"/>
              <a:ext cx="72310" cy="90753"/>
            </a:xfrm>
            <a:custGeom>
              <a:avLst/>
              <a:gdLst/>
              <a:ahLst/>
              <a:cxnLst/>
              <a:rect l="l" t="t" r="r" b="b"/>
              <a:pathLst>
                <a:path w="3658" h="4591" extrusionOk="0">
                  <a:moveTo>
                    <a:pt x="2801" y="1"/>
                  </a:moveTo>
                  <a:cubicBezTo>
                    <a:pt x="2254" y="1"/>
                    <a:pt x="1458" y="715"/>
                    <a:pt x="852" y="1709"/>
                  </a:cubicBezTo>
                  <a:cubicBezTo>
                    <a:pt x="131" y="2948"/>
                    <a:pt x="0" y="4191"/>
                    <a:pt x="523" y="4515"/>
                  </a:cubicBezTo>
                  <a:cubicBezTo>
                    <a:pt x="604" y="4566"/>
                    <a:pt x="698" y="4591"/>
                    <a:pt x="802" y="4591"/>
                  </a:cubicBezTo>
                  <a:cubicBezTo>
                    <a:pt x="1363" y="4591"/>
                    <a:pt x="2203" y="3877"/>
                    <a:pt x="2811" y="2885"/>
                  </a:cubicBezTo>
                  <a:cubicBezTo>
                    <a:pt x="3464" y="1642"/>
                    <a:pt x="3658" y="403"/>
                    <a:pt x="3072" y="74"/>
                  </a:cubicBezTo>
                  <a:cubicBezTo>
                    <a:pt x="2992" y="24"/>
                    <a:pt x="2901" y="1"/>
                    <a:pt x="280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837;p51">
            <a:extLst>
              <a:ext uri="{FF2B5EF4-FFF2-40B4-BE49-F238E27FC236}">
                <a16:creationId xmlns:a16="http://schemas.microsoft.com/office/drawing/2014/main" id="{CDCB4C37-D00E-AFF7-F3BF-11E480861AE5}"/>
              </a:ext>
            </a:extLst>
          </p:cNvPr>
          <p:cNvGrpSpPr/>
          <p:nvPr/>
        </p:nvGrpSpPr>
        <p:grpSpPr>
          <a:xfrm>
            <a:off x="6470171" y="162296"/>
            <a:ext cx="509471" cy="747596"/>
            <a:chOff x="7912775" y="537050"/>
            <a:chExt cx="509471" cy="747596"/>
          </a:xfrm>
        </p:grpSpPr>
        <p:sp>
          <p:nvSpPr>
            <p:cNvPr id="60" name="Google Shape;1838;p51">
              <a:extLst>
                <a:ext uri="{FF2B5EF4-FFF2-40B4-BE49-F238E27FC236}">
                  <a16:creationId xmlns:a16="http://schemas.microsoft.com/office/drawing/2014/main" id="{2DF5C927-A49A-9895-3EA2-18FF12027526}"/>
                </a:ext>
              </a:extLst>
            </p:cNvPr>
            <p:cNvSpPr/>
            <p:nvPr/>
          </p:nvSpPr>
          <p:spPr>
            <a:xfrm>
              <a:off x="8087209" y="614691"/>
              <a:ext cx="267477" cy="317676"/>
            </a:xfrm>
            <a:custGeom>
              <a:avLst/>
              <a:gdLst/>
              <a:ahLst/>
              <a:cxnLst/>
              <a:rect l="l" t="t" r="r" b="b"/>
              <a:pathLst>
                <a:path w="13715" h="16289" extrusionOk="0">
                  <a:moveTo>
                    <a:pt x="6991" y="1"/>
                  </a:moveTo>
                  <a:lnTo>
                    <a:pt x="1045" y="10518"/>
                  </a:lnTo>
                  <a:cubicBezTo>
                    <a:pt x="0" y="12409"/>
                    <a:pt x="654" y="14760"/>
                    <a:pt x="2550" y="15805"/>
                  </a:cubicBezTo>
                  <a:cubicBezTo>
                    <a:pt x="3126" y="16134"/>
                    <a:pt x="3760" y="16288"/>
                    <a:pt x="4391" y="16288"/>
                  </a:cubicBezTo>
                  <a:cubicBezTo>
                    <a:pt x="5763" y="16288"/>
                    <a:pt x="7121" y="15558"/>
                    <a:pt x="7837" y="14305"/>
                  </a:cubicBezTo>
                  <a:lnTo>
                    <a:pt x="13715" y="3726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39;p51">
              <a:extLst>
                <a:ext uri="{FF2B5EF4-FFF2-40B4-BE49-F238E27FC236}">
                  <a16:creationId xmlns:a16="http://schemas.microsoft.com/office/drawing/2014/main" id="{A1487AFB-70F7-F828-5A70-E71B3C520C8D}"/>
                </a:ext>
              </a:extLst>
            </p:cNvPr>
            <p:cNvSpPr/>
            <p:nvPr/>
          </p:nvSpPr>
          <p:spPr>
            <a:xfrm>
              <a:off x="8275705" y="554876"/>
              <a:ext cx="86630" cy="87859"/>
            </a:xfrm>
            <a:custGeom>
              <a:avLst/>
              <a:gdLst/>
              <a:ahLst/>
              <a:cxnLst/>
              <a:rect l="l" t="t" r="r" b="b"/>
              <a:pathLst>
                <a:path w="4442" h="4505" extrusionOk="0">
                  <a:moveTo>
                    <a:pt x="1699" y="1"/>
                  </a:moveTo>
                  <a:lnTo>
                    <a:pt x="1" y="3005"/>
                  </a:lnTo>
                  <a:lnTo>
                    <a:pt x="2744" y="4504"/>
                  </a:lnTo>
                  <a:lnTo>
                    <a:pt x="4442" y="15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40;p51">
              <a:extLst>
                <a:ext uri="{FF2B5EF4-FFF2-40B4-BE49-F238E27FC236}">
                  <a16:creationId xmlns:a16="http://schemas.microsoft.com/office/drawing/2014/main" id="{6991065C-764F-9C65-0954-F7ACABCB8CF5}"/>
                </a:ext>
              </a:extLst>
            </p:cNvPr>
            <p:cNvSpPr/>
            <p:nvPr/>
          </p:nvSpPr>
          <p:spPr>
            <a:xfrm>
              <a:off x="8223535" y="599400"/>
              <a:ext cx="131154" cy="87956"/>
            </a:xfrm>
            <a:custGeom>
              <a:avLst/>
              <a:gdLst/>
              <a:ahLst/>
              <a:cxnLst/>
              <a:rect l="l" t="t" r="r" b="b"/>
              <a:pathLst>
                <a:path w="6725" h="4510" extrusionOk="0">
                  <a:moveTo>
                    <a:pt x="1568" y="1"/>
                  </a:moveTo>
                  <a:lnTo>
                    <a:pt x="1" y="785"/>
                  </a:lnTo>
                  <a:lnTo>
                    <a:pt x="6725" y="4510"/>
                  </a:lnTo>
                  <a:lnTo>
                    <a:pt x="6725" y="4510"/>
                  </a:lnTo>
                  <a:lnTo>
                    <a:pt x="6531" y="281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41;p51">
              <a:extLst>
                <a:ext uri="{FF2B5EF4-FFF2-40B4-BE49-F238E27FC236}">
                  <a16:creationId xmlns:a16="http://schemas.microsoft.com/office/drawing/2014/main" id="{0BE1C1E4-C070-EFAE-8419-78FB29CD51A2}"/>
                </a:ext>
              </a:extLst>
            </p:cNvPr>
            <p:cNvSpPr/>
            <p:nvPr/>
          </p:nvSpPr>
          <p:spPr>
            <a:xfrm>
              <a:off x="8082119" y="626197"/>
              <a:ext cx="275122" cy="298057"/>
            </a:xfrm>
            <a:custGeom>
              <a:avLst/>
              <a:gdLst/>
              <a:ahLst/>
              <a:cxnLst/>
              <a:rect l="l" t="t" r="r" b="b"/>
              <a:pathLst>
                <a:path w="14107" h="15283" extrusionOk="0">
                  <a:moveTo>
                    <a:pt x="6008" y="1"/>
                  </a:moveTo>
                  <a:lnTo>
                    <a:pt x="0" y="10774"/>
                  </a:lnTo>
                  <a:lnTo>
                    <a:pt x="8098" y="15283"/>
                  </a:lnTo>
                  <a:lnTo>
                    <a:pt x="14106" y="4505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842;p51">
              <a:extLst>
                <a:ext uri="{FF2B5EF4-FFF2-40B4-BE49-F238E27FC236}">
                  <a16:creationId xmlns:a16="http://schemas.microsoft.com/office/drawing/2014/main" id="{3C7DC8B7-094A-03C8-36DE-1AD8E6C71FAE}"/>
                </a:ext>
              </a:extLst>
            </p:cNvPr>
            <p:cNvSpPr/>
            <p:nvPr/>
          </p:nvSpPr>
          <p:spPr>
            <a:xfrm>
              <a:off x="8102499" y="663096"/>
              <a:ext cx="141432" cy="172012"/>
            </a:xfrm>
            <a:custGeom>
              <a:avLst/>
              <a:gdLst/>
              <a:ahLst/>
              <a:cxnLst/>
              <a:rect l="l" t="t" r="r" b="b"/>
              <a:pathLst>
                <a:path w="7252" h="8820" extrusionOk="0">
                  <a:moveTo>
                    <a:pt x="3918" y="0"/>
                  </a:moveTo>
                  <a:lnTo>
                    <a:pt x="0" y="6923"/>
                  </a:lnTo>
                  <a:lnTo>
                    <a:pt x="3396" y="8819"/>
                  </a:lnTo>
                  <a:lnTo>
                    <a:pt x="7252" y="1897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843;p51">
              <a:extLst>
                <a:ext uri="{FF2B5EF4-FFF2-40B4-BE49-F238E27FC236}">
                  <a16:creationId xmlns:a16="http://schemas.microsoft.com/office/drawing/2014/main" id="{9333EE1A-8E18-2ADE-460F-30B3F710EFD8}"/>
                </a:ext>
              </a:extLst>
            </p:cNvPr>
            <p:cNvSpPr/>
            <p:nvPr/>
          </p:nvSpPr>
          <p:spPr>
            <a:xfrm>
              <a:off x="8060510" y="896213"/>
              <a:ext cx="112100" cy="123529"/>
            </a:xfrm>
            <a:custGeom>
              <a:avLst/>
              <a:gdLst/>
              <a:ahLst/>
              <a:cxnLst/>
              <a:rect l="l" t="t" r="r" b="b"/>
              <a:pathLst>
                <a:path w="5748" h="6334" extrusionOk="0">
                  <a:moveTo>
                    <a:pt x="2545" y="1"/>
                  </a:moveTo>
                  <a:lnTo>
                    <a:pt x="1" y="4504"/>
                  </a:lnTo>
                  <a:lnTo>
                    <a:pt x="3266" y="6333"/>
                  </a:lnTo>
                  <a:lnTo>
                    <a:pt x="5748" y="183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844;p51">
              <a:extLst>
                <a:ext uri="{FF2B5EF4-FFF2-40B4-BE49-F238E27FC236}">
                  <a16:creationId xmlns:a16="http://schemas.microsoft.com/office/drawing/2014/main" id="{5C31761F-C7B7-ADB9-9E18-97FECED76DC6}"/>
                </a:ext>
              </a:extLst>
            </p:cNvPr>
            <p:cNvSpPr/>
            <p:nvPr/>
          </p:nvSpPr>
          <p:spPr>
            <a:xfrm>
              <a:off x="8060510" y="984054"/>
              <a:ext cx="62369" cy="44641"/>
            </a:xfrm>
            <a:custGeom>
              <a:avLst/>
              <a:gdLst/>
              <a:ahLst/>
              <a:cxnLst/>
              <a:rect l="l" t="t" r="r" b="b"/>
              <a:pathLst>
                <a:path w="3198" h="2289" extrusionOk="0">
                  <a:moveTo>
                    <a:pt x="1" y="0"/>
                  </a:moveTo>
                  <a:lnTo>
                    <a:pt x="63" y="983"/>
                  </a:lnTo>
                  <a:lnTo>
                    <a:pt x="2414" y="2289"/>
                  </a:lnTo>
                  <a:lnTo>
                    <a:pt x="3198" y="18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845;p51">
              <a:extLst>
                <a:ext uri="{FF2B5EF4-FFF2-40B4-BE49-F238E27FC236}">
                  <a16:creationId xmlns:a16="http://schemas.microsoft.com/office/drawing/2014/main" id="{3D028B8A-8D99-F418-A4F8-D405EE4F3918}"/>
                </a:ext>
              </a:extLst>
            </p:cNvPr>
            <p:cNvSpPr/>
            <p:nvPr/>
          </p:nvSpPr>
          <p:spPr>
            <a:xfrm>
              <a:off x="8293550" y="537050"/>
              <a:ext cx="85401" cy="61160"/>
            </a:xfrm>
            <a:custGeom>
              <a:avLst/>
              <a:gdLst/>
              <a:ahLst/>
              <a:cxnLst/>
              <a:rect l="l" t="t" r="r" b="b"/>
              <a:pathLst>
                <a:path w="4379" h="3136" extrusionOk="0">
                  <a:moveTo>
                    <a:pt x="523" y="1"/>
                  </a:moveTo>
                  <a:lnTo>
                    <a:pt x="0" y="978"/>
                  </a:lnTo>
                  <a:lnTo>
                    <a:pt x="3856" y="3135"/>
                  </a:lnTo>
                  <a:lnTo>
                    <a:pt x="4378" y="215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846;p51">
              <a:extLst>
                <a:ext uri="{FF2B5EF4-FFF2-40B4-BE49-F238E27FC236}">
                  <a16:creationId xmlns:a16="http://schemas.microsoft.com/office/drawing/2014/main" id="{6A69109D-015A-2B8B-AC3B-45C4DC52145E}"/>
                </a:ext>
              </a:extLst>
            </p:cNvPr>
            <p:cNvSpPr/>
            <p:nvPr/>
          </p:nvSpPr>
          <p:spPr>
            <a:xfrm>
              <a:off x="8232408" y="752244"/>
              <a:ext cx="189837" cy="466168"/>
            </a:xfrm>
            <a:custGeom>
              <a:avLst/>
              <a:gdLst/>
              <a:ahLst/>
              <a:cxnLst/>
              <a:rect l="l" t="t" r="r" b="b"/>
              <a:pathLst>
                <a:path w="9734" h="23903" extrusionOk="0">
                  <a:moveTo>
                    <a:pt x="3396" y="1"/>
                  </a:moveTo>
                  <a:lnTo>
                    <a:pt x="1244" y="3465"/>
                  </a:lnTo>
                  <a:cubicBezTo>
                    <a:pt x="3987" y="5225"/>
                    <a:pt x="5685" y="8229"/>
                    <a:pt x="5685" y="11495"/>
                  </a:cubicBezTo>
                  <a:cubicBezTo>
                    <a:pt x="5685" y="15220"/>
                    <a:pt x="3464" y="18616"/>
                    <a:pt x="0" y="20183"/>
                  </a:cubicBezTo>
                  <a:lnTo>
                    <a:pt x="1636" y="23903"/>
                  </a:lnTo>
                  <a:cubicBezTo>
                    <a:pt x="6599" y="21682"/>
                    <a:pt x="9734" y="16850"/>
                    <a:pt x="9734" y="11495"/>
                  </a:cubicBezTo>
                  <a:cubicBezTo>
                    <a:pt x="9734" y="6793"/>
                    <a:pt x="7383" y="2550"/>
                    <a:pt x="3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847;p51">
              <a:extLst>
                <a:ext uri="{FF2B5EF4-FFF2-40B4-BE49-F238E27FC236}">
                  <a16:creationId xmlns:a16="http://schemas.microsoft.com/office/drawing/2014/main" id="{A5EBAF9E-1A0D-7A77-57D4-430612BE3409}"/>
                </a:ext>
              </a:extLst>
            </p:cNvPr>
            <p:cNvSpPr/>
            <p:nvPr/>
          </p:nvSpPr>
          <p:spPr>
            <a:xfrm>
              <a:off x="7992952" y="1126697"/>
              <a:ext cx="91720" cy="48425"/>
            </a:xfrm>
            <a:custGeom>
              <a:avLst/>
              <a:gdLst/>
              <a:ahLst/>
              <a:cxnLst/>
              <a:rect l="l" t="t" r="r" b="b"/>
              <a:pathLst>
                <a:path w="4703" h="2483" extrusionOk="0">
                  <a:moveTo>
                    <a:pt x="131" y="1"/>
                  </a:moveTo>
                  <a:lnTo>
                    <a:pt x="1" y="393"/>
                  </a:lnTo>
                  <a:lnTo>
                    <a:pt x="4510" y="2482"/>
                  </a:lnTo>
                  <a:lnTo>
                    <a:pt x="4703" y="209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848;p51">
              <a:extLst>
                <a:ext uri="{FF2B5EF4-FFF2-40B4-BE49-F238E27FC236}">
                  <a16:creationId xmlns:a16="http://schemas.microsoft.com/office/drawing/2014/main" id="{11CC7A5C-C256-F5E4-2FA5-684FEEC5B8C2}"/>
                </a:ext>
              </a:extLst>
            </p:cNvPr>
            <p:cNvSpPr/>
            <p:nvPr/>
          </p:nvSpPr>
          <p:spPr>
            <a:xfrm>
              <a:off x="7984097" y="1143313"/>
              <a:ext cx="222855" cy="15309"/>
            </a:xfrm>
            <a:custGeom>
              <a:avLst/>
              <a:gdLst/>
              <a:ahLst/>
              <a:cxnLst/>
              <a:rect l="l" t="t" r="r" b="b"/>
              <a:pathLst>
                <a:path w="11427" h="785" extrusionOk="0">
                  <a:moveTo>
                    <a:pt x="0" y="0"/>
                  </a:moveTo>
                  <a:lnTo>
                    <a:pt x="0" y="784"/>
                  </a:lnTo>
                  <a:lnTo>
                    <a:pt x="11426" y="784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849;p51">
              <a:extLst>
                <a:ext uri="{FF2B5EF4-FFF2-40B4-BE49-F238E27FC236}">
                  <a16:creationId xmlns:a16="http://schemas.microsoft.com/office/drawing/2014/main" id="{F1F0C519-716E-5384-B749-937BC0AD2A64}"/>
                </a:ext>
              </a:extLst>
            </p:cNvPr>
            <p:cNvSpPr/>
            <p:nvPr/>
          </p:nvSpPr>
          <p:spPr>
            <a:xfrm>
              <a:off x="7970036" y="1084727"/>
              <a:ext cx="236916" cy="24164"/>
            </a:xfrm>
            <a:custGeom>
              <a:avLst/>
              <a:gdLst/>
              <a:ahLst/>
              <a:cxnLst/>
              <a:rect l="l" t="t" r="r" b="b"/>
              <a:pathLst>
                <a:path w="12148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12147" y="1239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850;p51">
              <a:extLst>
                <a:ext uri="{FF2B5EF4-FFF2-40B4-BE49-F238E27FC236}">
                  <a16:creationId xmlns:a16="http://schemas.microsoft.com/office/drawing/2014/main" id="{B02AA8D1-0566-38C6-6194-E3B572FD1AE4}"/>
                </a:ext>
              </a:extLst>
            </p:cNvPr>
            <p:cNvSpPr/>
            <p:nvPr/>
          </p:nvSpPr>
          <p:spPr>
            <a:xfrm>
              <a:off x="7970036" y="1082172"/>
              <a:ext cx="236916" cy="8893"/>
            </a:xfrm>
            <a:custGeom>
              <a:avLst/>
              <a:gdLst/>
              <a:ahLst/>
              <a:cxnLst/>
              <a:rect l="l" t="t" r="r" b="b"/>
              <a:pathLst>
                <a:path w="12148" h="456" extrusionOk="0">
                  <a:moveTo>
                    <a:pt x="0" y="1"/>
                  </a:moveTo>
                  <a:lnTo>
                    <a:pt x="0" y="455"/>
                  </a:lnTo>
                  <a:lnTo>
                    <a:pt x="12147" y="455"/>
                  </a:lnTo>
                  <a:lnTo>
                    <a:pt x="12147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851;p51">
              <a:extLst>
                <a:ext uri="{FF2B5EF4-FFF2-40B4-BE49-F238E27FC236}">
                  <a16:creationId xmlns:a16="http://schemas.microsoft.com/office/drawing/2014/main" id="{EB70D29F-99F6-6821-2BE0-FED63512376F}"/>
                </a:ext>
              </a:extLst>
            </p:cNvPr>
            <p:cNvSpPr/>
            <p:nvPr/>
          </p:nvSpPr>
          <p:spPr>
            <a:xfrm>
              <a:off x="7912775" y="1029905"/>
              <a:ext cx="462287" cy="254742"/>
            </a:xfrm>
            <a:custGeom>
              <a:avLst/>
              <a:gdLst/>
              <a:ahLst/>
              <a:cxnLst/>
              <a:rect l="l" t="t" r="r" b="b"/>
              <a:pathLst>
                <a:path w="23704" h="13062" extrusionOk="0">
                  <a:moveTo>
                    <a:pt x="16912" y="1"/>
                  </a:moveTo>
                  <a:cubicBezTo>
                    <a:pt x="15282" y="1"/>
                    <a:pt x="13908" y="1375"/>
                    <a:pt x="13908" y="3005"/>
                  </a:cubicBezTo>
                  <a:lnTo>
                    <a:pt x="13908" y="6923"/>
                  </a:lnTo>
                  <a:cubicBezTo>
                    <a:pt x="13908" y="8950"/>
                    <a:pt x="12278" y="10580"/>
                    <a:pt x="10251" y="10580"/>
                  </a:cubicBezTo>
                  <a:lnTo>
                    <a:pt x="3135" y="10580"/>
                  </a:lnTo>
                  <a:cubicBezTo>
                    <a:pt x="1698" y="10580"/>
                    <a:pt x="455" y="11494"/>
                    <a:pt x="63" y="12868"/>
                  </a:cubicBezTo>
                  <a:lnTo>
                    <a:pt x="0" y="13062"/>
                  </a:lnTo>
                  <a:lnTo>
                    <a:pt x="23704" y="13062"/>
                  </a:lnTo>
                  <a:lnTo>
                    <a:pt x="23704" y="10779"/>
                  </a:lnTo>
                  <a:cubicBezTo>
                    <a:pt x="23704" y="9666"/>
                    <a:pt x="23380" y="8558"/>
                    <a:pt x="22727" y="7707"/>
                  </a:cubicBezTo>
                  <a:lnTo>
                    <a:pt x="19592" y="1636"/>
                  </a:lnTo>
                  <a:cubicBezTo>
                    <a:pt x="19070" y="654"/>
                    <a:pt x="18025" y="1"/>
                    <a:pt x="16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852;p51">
              <a:extLst>
                <a:ext uri="{FF2B5EF4-FFF2-40B4-BE49-F238E27FC236}">
                  <a16:creationId xmlns:a16="http://schemas.microsoft.com/office/drawing/2014/main" id="{B35E401D-4654-A4B7-93E1-CD1A2347BF29}"/>
                </a:ext>
              </a:extLst>
            </p:cNvPr>
            <p:cNvSpPr/>
            <p:nvPr/>
          </p:nvSpPr>
          <p:spPr>
            <a:xfrm>
              <a:off x="7922956" y="1265576"/>
              <a:ext cx="452107" cy="2574"/>
            </a:xfrm>
            <a:custGeom>
              <a:avLst/>
              <a:gdLst/>
              <a:ahLst/>
              <a:cxnLst/>
              <a:rect l="l" t="t" r="r" b="b"/>
              <a:pathLst>
                <a:path w="23182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3182" y="131"/>
                  </a:lnTo>
                  <a:lnTo>
                    <a:pt x="23182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853;p51">
              <a:extLst>
                <a:ext uri="{FF2B5EF4-FFF2-40B4-BE49-F238E27FC236}">
                  <a16:creationId xmlns:a16="http://schemas.microsoft.com/office/drawing/2014/main" id="{3016008D-CE84-D4AB-D044-E79AC85EA843}"/>
                </a:ext>
              </a:extLst>
            </p:cNvPr>
            <p:cNvSpPr/>
            <p:nvPr/>
          </p:nvSpPr>
          <p:spPr>
            <a:xfrm>
              <a:off x="8215890" y="1059256"/>
              <a:ext cx="49653" cy="49634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307" y="131"/>
                  </a:moveTo>
                  <a:cubicBezTo>
                    <a:pt x="1960" y="131"/>
                    <a:pt x="2483" y="653"/>
                    <a:pt x="2483" y="1306"/>
                  </a:cubicBezTo>
                  <a:cubicBezTo>
                    <a:pt x="2483" y="1959"/>
                    <a:pt x="1960" y="2482"/>
                    <a:pt x="1307" y="2482"/>
                  </a:cubicBezTo>
                  <a:cubicBezTo>
                    <a:pt x="654" y="2482"/>
                    <a:pt x="132" y="1959"/>
                    <a:pt x="132" y="1306"/>
                  </a:cubicBezTo>
                  <a:cubicBezTo>
                    <a:pt x="132" y="653"/>
                    <a:pt x="654" y="131"/>
                    <a:pt x="1307" y="131"/>
                  </a:cubicBezTo>
                  <a:close/>
                  <a:moveTo>
                    <a:pt x="1307" y="0"/>
                  </a:moveTo>
                  <a:cubicBezTo>
                    <a:pt x="586" y="0"/>
                    <a:pt x="1" y="585"/>
                    <a:pt x="1" y="1306"/>
                  </a:cubicBezTo>
                  <a:cubicBezTo>
                    <a:pt x="1" y="2022"/>
                    <a:pt x="586" y="2545"/>
                    <a:pt x="1307" y="2545"/>
                  </a:cubicBezTo>
                  <a:cubicBezTo>
                    <a:pt x="1960" y="2545"/>
                    <a:pt x="2545" y="2022"/>
                    <a:pt x="2545" y="1306"/>
                  </a:cubicBezTo>
                  <a:cubicBezTo>
                    <a:pt x="2545" y="585"/>
                    <a:pt x="1960" y="0"/>
                    <a:pt x="1307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854;p51">
              <a:extLst>
                <a:ext uri="{FF2B5EF4-FFF2-40B4-BE49-F238E27FC236}">
                  <a16:creationId xmlns:a16="http://schemas.microsoft.com/office/drawing/2014/main" id="{761BD712-5BB2-03C1-393C-BAE286E5108C}"/>
                </a:ext>
              </a:extLst>
            </p:cNvPr>
            <p:cNvSpPr/>
            <p:nvPr/>
          </p:nvSpPr>
          <p:spPr>
            <a:xfrm>
              <a:off x="8222208" y="731863"/>
              <a:ext cx="118517" cy="118517"/>
            </a:xfrm>
            <a:custGeom>
              <a:avLst/>
              <a:gdLst/>
              <a:ahLst/>
              <a:cxnLst/>
              <a:rect l="l" t="t" r="r" b="b"/>
              <a:pathLst>
                <a:path w="6077" h="6077" extrusionOk="0">
                  <a:moveTo>
                    <a:pt x="3073" y="1"/>
                  </a:moveTo>
                  <a:cubicBezTo>
                    <a:pt x="1375" y="1"/>
                    <a:pt x="1" y="1375"/>
                    <a:pt x="1" y="3073"/>
                  </a:cubicBezTo>
                  <a:cubicBezTo>
                    <a:pt x="1" y="4703"/>
                    <a:pt x="1375" y="6077"/>
                    <a:pt x="3073" y="6077"/>
                  </a:cubicBezTo>
                  <a:cubicBezTo>
                    <a:pt x="4703" y="6077"/>
                    <a:pt x="6077" y="4703"/>
                    <a:pt x="6077" y="3073"/>
                  </a:cubicBezTo>
                  <a:cubicBezTo>
                    <a:pt x="6077" y="1375"/>
                    <a:pt x="4703" y="1"/>
                    <a:pt x="30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855;p51">
              <a:extLst>
                <a:ext uri="{FF2B5EF4-FFF2-40B4-BE49-F238E27FC236}">
                  <a16:creationId xmlns:a16="http://schemas.microsoft.com/office/drawing/2014/main" id="{80D5CC3A-D702-9D6F-80C7-007B960D12C1}"/>
                </a:ext>
              </a:extLst>
            </p:cNvPr>
            <p:cNvSpPr/>
            <p:nvPr/>
          </p:nvSpPr>
          <p:spPr>
            <a:xfrm>
              <a:off x="8242589" y="753570"/>
              <a:ext cx="77776" cy="76450"/>
            </a:xfrm>
            <a:custGeom>
              <a:avLst/>
              <a:gdLst/>
              <a:ahLst/>
              <a:cxnLst/>
              <a:rect l="l" t="t" r="r" b="b"/>
              <a:pathLst>
                <a:path w="3988" h="3920" extrusionOk="0">
                  <a:moveTo>
                    <a:pt x="2028" y="63"/>
                  </a:moveTo>
                  <a:cubicBezTo>
                    <a:pt x="3005" y="63"/>
                    <a:pt x="3856" y="915"/>
                    <a:pt x="3856" y="1960"/>
                  </a:cubicBezTo>
                  <a:cubicBezTo>
                    <a:pt x="3856" y="3005"/>
                    <a:pt x="3005" y="3788"/>
                    <a:pt x="2028" y="3788"/>
                  </a:cubicBezTo>
                  <a:cubicBezTo>
                    <a:pt x="983" y="3788"/>
                    <a:pt x="131" y="3005"/>
                    <a:pt x="131" y="1960"/>
                  </a:cubicBezTo>
                  <a:cubicBezTo>
                    <a:pt x="131" y="915"/>
                    <a:pt x="983" y="63"/>
                    <a:pt x="2028" y="63"/>
                  </a:cubicBezTo>
                  <a:close/>
                  <a:moveTo>
                    <a:pt x="2028" y="1"/>
                  </a:moveTo>
                  <a:cubicBezTo>
                    <a:pt x="915" y="1"/>
                    <a:pt x="1" y="847"/>
                    <a:pt x="1" y="1960"/>
                  </a:cubicBezTo>
                  <a:cubicBezTo>
                    <a:pt x="1" y="3005"/>
                    <a:pt x="915" y="3919"/>
                    <a:pt x="2028" y="3919"/>
                  </a:cubicBezTo>
                  <a:cubicBezTo>
                    <a:pt x="3073" y="3919"/>
                    <a:pt x="3987" y="3005"/>
                    <a:pt x="3987" y="1960"/>
                  </a:cubicBezTo>
                  <a:cubicBezTo>
                    <a:pt x="3987" y="847"/>
                    <a:pt x="3073" y="1"/>
                    <a:pt x="2028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856;p51">
              <a:extLst>
                <a:ext uri="{FF2B5EF4-FFF2-40B4-BE49-F238E27FC236}">
                  <a16:creationId xmlns:a16="http://schemas.microsoft.com/office/drawing/2014/main" id="{C16A4230-1CB1-0A68-63F2-AE156E9B4C6F}"/>
                </a:ext>
              </a:extLst>
            </p:cNvPr>
            <p:cNvSpPr/>
            <p:nvPr/>
          </p:nvSpPr>
          <p:spPr>
            <a:xfrm>
              <a:off x="8222208" y="613462"/>
              <a:ext cx="132480" cy="75124"/>
            </a:xfrm>
            <a:custGeom>
              <a:avLst/>
              <a:gdLst/>
              <a:ahLst/>
              <a:cxnLst/>
              <a:rect l="l" t="t" r="r" b="b"/>
              <a:pathLst>
                <a:path w="6793" h="3852" extrusionOk="0">
                  <a:moveTo>
                    <a:pt x="69" y="1"/>
                  </a:moveTo>
                  <a:lnTo>
                    <a:pt x="1" y="64"/>
                  </a:lnTo>
                  <a:lnTo>
                    <a:pt x="6793" y="3851"/>
                  </a:lnTo>
                  <a:lnTo>
                    <a:pt x="6793" y="378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857;p51">
              <a:extLst>
                <a:ext uri="{FF2B5EF4-FFF2-40B4-BE49-F238E27FC236}">
                  <a16:creationId xmlns:a16="http://schemas.microsoft.com/office/drawing/2014/main" id="{D3D1CDF5-E106-71B2-9011-2B442F37A0C3}"/>
                </a:ext>
              </a:extLst>
            </p:cNvPr>
            <p:cNvSpPr/>
            <p:nvPr/>
          </p:nvSpPr>
          <p:spPr>
            <a:xfrm>
              <a:off x="8096181" y="920377"/>
              <a:ext cx="63695" cy="35670"/>
            </a:xfrm>
            <a:custGeom>
              <a:avLst/>
              <a:gdLst/>
              <a:ahLst/>
              <a:cxnLst/>
              <a:rect l="l" t="t" r="r" b="b"/>
              <a:pathLst>
                <a:path w="3266" h="1829" extrusionOk="0">
                  <a:moveTo>
                    <a:pt x="0" y="0"/>
                  </a:moveTo>
                  <a:lnTo>
                    <a:pt x="0" y="131"/>
                  </a:lnTo>
                  <a:lnTo>
                    <a:pt x="3266" y="1829"/>
                  </a:lnTo>
                  <a:lnTo>
                    <a:pt x="3266" y="1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877;p51">
            <a:extLst>
              <a:ext uri="{FF2B5EF4-FFF2-40B4-BE49-F238E27FC236}">
                <a16:creationId xmlns:a16="http://schemas.microsoft.com/office/drawing/2014/main" id="{C48D89ED-E1FC-41E2-467E-DEF041E25A07}"/>
              </a:ext>
            </a:extLst>
          </p:cNvPr>
          <p:cNvSpPr/>
          <p:nvPr/>
        </p:nvSpPr>
        <p:spPr>
          <a:xfrm>
            <a:off x="657779" y="1274730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873;p51">
            <a:extLst>
              <a:ext uri="{FF2B5EF4-FFF2-40B4-BE49-F238E27FC236}">
                <a16:creationId xmlns:a16="http://schemas.microsoft.com/office/drawing/2014/main" id="{08119F62-94D8-7DB5-DC32-0FD74746D59A}"/>
              </a:ext>
            </a:extLst>
          </p:cNvPr>
          <p:cNvSpPr txBox="1">
            <a:spLocks/>
          </p:cNvSpPr>
          <p:nvPr/>
        </p:nvSpPr>
        <p:spPr>
          <a:xfrm>
            <a:off x="837082" y="1274730"/>
            <a:ext cx="3615454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Permutation Importance</a:t>
            </a:r>
          </a:p>
        </p:txBody>
      </p:sp>
      <p:sp>
        <p:nvSpPr>
          <p:cNvPr id="1795" name="Google Shape;1874;p51">
            <a:extLst>
              <a:ext uri="{FF2B5EF4-FFF2-40B4-BE49-F238E27FC236}">
                <a16:creationId xmlns:a16="http://schemas.microsoft.com/office/drawing/2014/main" id="{F304CE5E-C919-F823-6B61-ED4D4313E732}"/>
              </a:ext>
            </a:extLst>
          </p:cNvPr>
          <p:cNvSpPr txBox="1">
            <a:spLocks/>
          </p:cNvSpPr>
          <p:nvPr/>
        </p:nvSpPr>
        <p:spPr>
          <a:xfrm>
            <a:off x="837079" y="1625730"/>
            <a:ext cx="5843195" cy="76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하나의 특성에 노이즈를 주어서 얼마나 성능이 변하는 지를 살펴보는 방법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모든 모델에 범용적으로 적용 가능한 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Model-Agnostic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한 방법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F.I.(MDI) 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보다 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High Cardinality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특성에 덜 치우진 결과를 보여줌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796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8344643B-66DE-AF1F-251F-3E8BD4F2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5" y="2562101"/>
            <a:ext cx="1235519" cy="8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7" name="Picture 4" descr="유럽기 - 위키백과, 우리 모두의 백과사전">
            <a:extLst>
              <a:ext uri="{FF2B5EF4-FFF2-40B4-BE49-F238E27FC236}">
                <a16:creationId xmlns:a16="http://schemas.microsoft.com/office/drawing/2014/main" id="{ADFF465F-DB71-AC79-9F91-51090661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037" y="2571749"/>
            <a:ext cx="1235518" cy="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06" name="다이어그램 1805">
            <a:extLst>
              <a:ext uri="{FF2B5EF4-FFF2-40B4-BE49-F238E27FC236}">
                <a16:creationId xmlns:a16="http://schemas.microsoft.com/office/drawing/2014/main" id="{AB3B8B15-7805-7AF2-C211-448425ABF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545165"/>
              </p:ext>
            </p:extLst>
          </p:nvPr>
        </p:nvGraphicFramePr>
        <p:xfrm>
          <a:off x="808205" y="130670"/>
          <a:ext cx="5661966" cy="33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620076A-82EC-9025-73D8-9A29F350D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445" y="3552857"/>
            <a:ext cx="1229229" cy="10545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8A1C95-AD7D-0157-B687-5F11558021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8037" y="3535440"/>
            <a:ext cx="1235518" cy="1089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A306F6-DBE9-2916-CED1-BD7FEFA2BB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6384" y="2571749"/>
            <a:ext cx="2884937" cy="21745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9CD9EE-3E49-02E5-3431-43B5884FB9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2679" y="2571750"/>
            <a:ext cx="2884937" cy="2174503"/>
          </a:xfrm>
          <a:prstGeom prst="rect">
            <a:avLst/>
          </a:prstGeom>
        </p:spPr>
      </p:pic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F54D52B9-3285-8731-4654-ABD2536612A1}"/>
              </a:ext>
            </a:extLst>
          </p:cNvPr>
          <p:cNvSpPr/>
          <p:nvPr/>
        </p:nvSpPr>
        <p:spPr>
          <a:xfrm>
            <a:off x="1479395" y="4337901"/>
            <a:ext cx="297366" cy="297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8B8407E1-19B3-30E2-95E2-963C06241126}"/>
              </a:ext>
            </a:extLst>
          </p:cNvPr>
          <p:cNvSpPr/>
          <p:nvPr/>
        </p:nvSpPr>
        <p:spPr>
          <a:xfrm>
            <a:off x="4695509" y="4337901"/>
            <a:ext cx="297366" cy="297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EDAD47-962D-BE64-F89A-69F96E5B88D4}"/>
              </a:ext>
            </a:extLst>
          </p:cNvPr>
          <p:cNvSpPr/>
          <p:nvPr/>
        </p:nvSpPr>
        <p:spPr>
          <a:xfrm>
            <a:off x="1553736" y="2795239"/>
            <a:ext cx="394009" cy="596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CF68D9-2384-7FC4-E7ED-8D8A51802AC2}"/>
              </a:ext>
            </a:extLst>
          </p:cNvPr>
          <p:cNvSpPr/>
          <p:nvPr/>
        </p:nvSpPr>
        <p:spPr>
          <a:xfrm>
            <a:off x="4769005" y="2798956"/>
            <a:ext cx="394009" cy="596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6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Diagnostic Criteria 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고혈압 진단기준</a:t>
            </a:r>
            <a:r>
              <a:rPr lang="en-US" altLang="ko-KR" dirty="0"/>
              <a:t>)</a:t>
            </a:r>
            <a:endParaRPr dirty="0"/>
          </a:p>
        </p:txBody>
      </p: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605E3E3C-ABB1-1774-4C73-76A6FDA327EB}"/>
              </a:ext>
            </a:extLst>
          </p:cNvPr>
          <p:cNvGrpSpPr/>
          <p:nvPr/>
        </p:nvGrpSpPr>
        <p:grpSpPr>
          <a:xfrm>
            <a:off x="721750" y="4187856"/>
            <a:ext cx="936871" cy="1021237"/>
            <a:chOff x="2136123" y="3777635"/>
            <a:chExt cx="936871" cy="1021237"/>
          </a:xfrm>
        </p:grpSpPr>
        <p:grpSp>
          <p:nvGrpSpPr>
            <p:cNvPr id="449" name="Google Shape;568;p37">
              <a:extLst>
                <a:ext uri="{FF2B5EF4-FFF2-40B4-BE49-F238E27FC236}">
                  <a16:creationId xmlns:a16="http://schemas.microsoft.com/office/drawing/2014/main" id="{B932E026-C690-A9C0-5A5D-EA7CC2F7E714}"/>
                </a:ext>
              </a:extLst>
            </p:cNvPr>
            <p:cNvGrpSpPr/>
            <p:nvPr/>
          </p:nvGrpSpPr>
          <p:grpSpPr>
            <a:xfrm rot="-7200030">
              <a:off x="2093940" y="3819818"/>
              <a:ext cx="1021237" cy="936871"/>
              <a:chOff x="1690956" y="1235500"/>
              <a:chExt cx="672762" cy="617129"/>
            </a:xfrm>
          </p:grpSpPr>
          <p:sp>
            <p:nvSpPr>
              <p:cNvPr id="450" name="Google Shape;569;p37">
                <a:extLst>
                  <a:ext uri="{FF2B5EF4-FFF2-40B4-BE49-F238E27FC236}">
                    <a16:creationId xmlns:a16="http://schemas.microsoft.com/office/drawing/2014/main" id="{F396C412-3787-52D8-D1E4-E5853C361AC0}"/>
                  </a:ext>
                </a:extLst>
              </p:cNvPr>
              <p:cNvSpPr/>
              <p:nvPr/>
            </p:nvSpPr>
            <p:spPr>
              <a:xfrm>
                <a:off x="1791017" y="1235500"/>
                <a:ext cx="572700" cy="57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570;p37">
                <a:extLst>
                  <a:ext uri="{FF2B5EF4-FFF2-40B4-BE49-F238E27FC236}">
                    <a16:creationId xmlns:a16="http://schemas.microsoft.com/office/drawing/2014/main" id="{1AA3E5A9-EA1F-0EC4-B942-2BD21B557A0E}"/>
                  </a:ext>
                </a:extLst>
              </p:cNvPr>
              <p:cNvSpPr/>
              <p:nvPr/>
            </p:nvSpPr>
            <p:spPr>
              <a:xfrm>
                <a:off x="1690956" y="1587429"/>
                <a:ext cx="265200" cy="265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585;p37">
              <a:extLst>
                <a:ext uri="{FF2B5EF4-FFF2-40B4-BE49-F238E27FC236}">
                  <a16:creationId xmlns:a16="http://schemas.microsoft.com/office/drawing/2014/main" id="{5394AED4-1736-6B63-989E-C4D86F092983}"/>
                </a:ext>
              </a:extLst>
            </p:cNvPr>
            <p:cNvGrpSpPr/>
            <p:nvPr/>
          </p:nvGrpSpPr>
          <p:grpSpPr>
            <a:xfrm>
              <a:off x="2339995" y="3964301"/>
              <a:ext cx="360817" cy="535621"/>
              <a:chOff x="6234325" y="3513275"/>
              <a:chExt cx="261575" cy="388300"/>
            </a:xfrm>
          </p:grpSpPr>
          <p:sp>
            <p:nvSpPr>
              <p:cNvPr id="453" name="Google Shape;586;p37">
                <a:extLst>
                  <a:ext uri="{FF2B5EF4-FFF2-40B4-BE49-F238E27FC236}">
                    <a16:creationId xmlns:a16="http://schemas.microsoft.com/office/drawing/2014/main" id="{74C04582-9441-A4C3-46ED-E6FEBA0C94B4}"/>
                  </a:ext>
                </a:extLst>
              </p:cNvPr>
              <p:cNvSpPr/>
              <p:nvPr/>
            </p:nvSpPr>
            <p:spPr>
              <a:xfrm>
                <a:off x="6387225" y="3513275"/>
                <a:ext cx="85500" cy="114700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588" extrusionOk="0">
                    <a:moveTo>
                      <a:pt x="2495" y="1"/>
                    </a:moveTo>
                    <a:cubicBezTo>
                      <a:pt x="2415" y="1"/>
                      <a:pt x="2334" y="81"/>
                      <a:pt x="2334" y="162"/>
                    </a:cubicBezTo>
                    <a:lnTo>
                      <a:pt x="2292" y="484"/>
                    </a:lnTo>
                    <a:cubicBezTo>
                      <a:pt x="2132" y="1449"/>
                      <a:pt x="805" y="3139"/>
                      <a:pt x="361" y="3503"/>
                    </a:cubicBezTo>
                    <a:lnTo>
                      <a:pt x="1" y="3825"/>
                    </a:lnTo>
                    <a:lnTo>
                      <a:pt x="603" y="4588"/>
                    </a:lnTo>
                    <a:lnTo>
                      <a:pt x="1005" y="4266"/>
                    </a:lnTo>
                    <a:cubicBezTo>
                      <a:pt x="1005" y="4266"/>
                      <a:pt x="1449" y="3905"/>
                      <a:pt x="1932" y="3342"/>
                    </a:cubicBezTo>
                    <a:cubicBezTo>
                      <a:pt x="2614" y="2618"/>
                      <a:pt x="3097" y="1893"/>
                      <a:pt x="3219" y="1250"/>
                    </a:cubicBezTo>
                    <a:lnTo>
                      <a:pt x="3380" y="204"/>
                    </a:lnTo>
                    <a:cubicBezTo>
                      <a:pt x="3419" y="123"/>
                      <a:pt x="3339" y="1"/>
                      <a:pt x="3219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587;p37">
                <a:extLst>
                  <a:ext uri="{FF2B5EF4-FFF2-40B4-BE49-F238E27FC236}">
                    <a16:creationId xmlns:a16="http://schemas.microsoft.com/office/drawing/2014/main" id="{0681CF72-7F8A-0A6F-A3AD-9CC0E0413C98}"/>
                  </a:ext>
                </a:extLst>
              </p:cNvPr>
              <p:cNvSpPr/>
              <p:nvPr/>
            </p:nvSpPr>
            <p:spPr>
              <a:xfrm>
                <a:off x="6298700" y="3513275"/>
                <a:ext cx="103600" cy="12075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30" extrusionOk="0">
                    <a:moveTo>
                      <a:pt x="806" y="1"/>
                    </a:moveTo>
                    <a:lnTo>
                      <a:pt x="162" y="43"/>
                    </a:lnTo>
                    <a:cubicBezTo>
                      <a:pt x="39" y="43"/>
                      <a:pt x="1" y="123"/>
                      <a:pt x="1" y="204"/>
                    </a:cubicBezTo>
                    <a:lnTo>
                      <a:pt x="1" y="1127"/>
                    </a:lnTo>
                    <a:cubicBezTo>
                      <a:pt x="1" y="1530"/>
                      <a:pt x="120" y="2135"/>
                      <a:pt x="522" y="2537"/>
                    </a:cubicBezTo>
                    <a:cubicBezTo>
                      <a:pt x="564" y="2537"/>
                      <a:pt x="564" y="2576"/>
                      <a:pt x="564" y="2618"/>
                    </a:cubicBezTo>
                    <a:cubicBezTo>
                      <a:pt x="162" y="3542"/>
                      <a:pt x="120" y="4266"/>
                      <a:pt x="120" y="4346"/>
                    </a:cubicBezTo>
                    <a:lnTo>
                      <a:pt x="120" y="4829"/>
                    </a:lnTo>
                    <a:lnTo>
                      <a:pt x="1127" y="4829"/>
                    </a:lnTo>
                    <a:lnTo>
                      <a:pt x="1127" y="4346"/>
                    </a:lnTo>
                    <a:cubicBezTo>
                      <a:pt x="1127" y="4308"/>
                      <a:pt x="1166" y="2457"/>
                      <a:pt x="2978" y="1089"/>
                    </a:cubicBezTo>
                    <a:lnTo>
                      <a:pt x="4024" y="323"/>
                    </a:lnTo>
                    <a:cubicBezTo>
                      <a:pt x="4144" y="242"/>
                      <a:pt x="4063" y="43"/>
                      <a:pt x="3944" y="43"/>
                    </a:cubicBezTo>
                    <a:lnTo>
                      <a:pt x="2817" y="1"/>
                    </a:lnTo>
                    <a:cubicBezTo>
                      <a:pt x="2776" y="1"/>
                      <a:pt x="2776" y="43"/>
                      <a:pt x="2737" y="43"/>
                    </a:cubicBezTo>
                    <a:lnTo>
                      <a:pt x="2373" y="323"/>
                    </a:lnTo>
                    <a:cubicBezTo>
                      <a:pt x="1890" y="686"/>
                      <a:pt x="1488" y="1089"/>
                      <a:pt x="1208" y="1491"/>
                    </a:cubicBezTo>
                    <a:cubicBezTo>
                      <a:pt x="1190" y="1525"/>
                      <a:pt x="1159" y="1537"/>
                      <a:pt x="1129" y="1537"/>
                    </a:cubicBezTo>
                    <a:cubicBezTo>
                      <a:pt x="1087" y="1537"/>
                      <a:pt x="1047" y="1514"/>
                      <a:pt x="1047" y="1491"/>
                    </a:cubicBezTo>
                    <a:cubicBezTo>
                      <a:pt x="1005" y="1330"/>
                      <a:pt x="966" y="1169"/>
                      <a:pt x="966" y="1127"/>
                    </a:cubicBezTo>
                    <a:lnTo>
                      <a:pt x="966" y="162"/>
                    </a:lnTo>
                    <a:cubicBezTo>
                      <a:pt x="966" y="81"/>
                      <a:pt x="886" y="1"/>
                      <a:pt x="806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588;p37">
                <a:extLst>
                  <a:ext uri="{FF2B5EF4-FFF2-40B4-BE49-F238E27FC236}">
                    <a16:creationId xmlns:a16="http://schemas.microsoft.com/office/drawing/2014/main" id="{5F647318-5CAC-10E4-C36E-DD0929BCCF1E}"/>
                  </a:ext>
                </a:extLst>
              </p:cNvPr>
              <p:cNvSpPr/>
              <p:nvPr/>
            </p:nvSpPr>
            <p:spPr>
              <a:xfrm>
                <a:off x="6301675" y="3577650"/>
                <a:ext cx="39300" cy="563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255" extrusionOk="0">
                    <a:moveTo>
                      <a:pt x="1572" y="1"/>
                    </a:moveTo>
                    <a:lnTo>
                      <a:pt x="1572" y="1"/>
                    </a:lnTo>
                    <a:cubicBezTo>
                      <a:pt x="1128" y="43"/>
                      <a:pt x="687" y="204"/>
                      <a:pt x="284" y="365"/>
                    </a:cubicBezTo>
                    <a:cubicBezTo>
                      <a:pt x="43" y="1127"/>
                      <a:pt x="1" y="1691"/>
                      <a:pt x="1" y="1771"/>
                    </a:cubicBezTo>
                    <a:lnTo>
                      <a:pt x="1" y="2254"/>
                    </a:lnTo>
                    <a:lnTo>
                      <a:pt x="1008" y="2254"/>
                    </a:lnTo>
                    <a:lnTo>
                      <a:pt x="1008" y="1771"/>
                    </a:lnTo>
                    <a:cubicBezTo>
                      <a:pt x="1008" y="1771"/>
                      <a:pt x="1008" y="928"/>
                      <a:pt x="1572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589;p37">
                <a:extLst>
                  <a:ext uri="{FF2B5EF4-FFF2-40B4-BE49-F238E27FC236}">
                    <a16:creationId xmlns:a16="http://schemas.microsoft.com/office/drawing/2014/main" id="{75493DDA-5547-B96D-D987-68BCD4111B77}"/>
                  </a:ext>
                </a:extLst>
              </p:cNvPr>
              <p:cNvSpPr/>
              <p:nvPr/>
            </p:nvSpPr>
            <p:spPr>
              <a:xfrm>
                <a:off x="6234325" y="3719525"/>
                <a:ext cx="54350" cy="1820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82" extrusionOk="0">
                    <a:moveTo>
                      <a:pt x="1127" y="1"/>
                    </a:moveTo>
                    <a:cubicBezTo>
                      <a:pt x="1085" y="39"/>
                      <a:pt x="1" y="1327"/>
                      <a:pt x="603" y="3097"/>
                    </a:cubicBezTo>
                    <a:cubicBezTo>
                      <a:pt x="1127" y="4626"/>
                      <a:pt x="522" y="6599"/>
                      <a:pt x="522" y="6599"/>
                    </a:cubicBezTo>
                    <a:lnTo>
                      <a:pt x="442" y="6960"/>
                    </a:lnTo>
                    <a:cubicBezTo>
                      <a:pt x="403" y="7121"/>
                      <a:pt x="522" y="7282"/>
                      <a:pt x="683" y="7282"/>
                    </a:cubicBezTo>
                    <a:lnTo>
                      <a:pt x="1166" y="7282"/>
                    </a:lnTo>
                    <a:cubicBezTo>
                      <a:pt x="1288" y="7282"/>
                      <a:pt x="1369" y="7201"/>
                      <a:pt x="1407" y="7082"/>
                    </a:cubicBezTo>
                    <a:lnTo>
                      <a:pt x="1449" y="6921"/>
                    </a:lnTo>
                    <a:cubicBezTo>
                      <a:pt x="1488" y="6841"/>
                      <a:pt x="2173" y="4626"/>
                      <a:pt x="1530" y="2775"/>
                    </a:cubicBezTo>
                    <a:cubicBezTo>
                      <a:pt x="1127" y="1568"/>
                      <a:pt x="1852" y="645"/>
                      <a:pt x="1890" y="603"/>
                    </a:cubicBezTo>
                    <a:lnTo>
                      <a:pt x="1127" y="1"/>
                    </a:ln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590;p37">
                <a:extLst>
                  <a:ext uri="{FF2B5EF4-FFF2-40B4-BE49-F238E27FC236}">
                    <a16:creationId xmlns:a16="http://schemas.microsoft.com/office/drawing/2014/main" id="{3ECE3A4E-C0CE-33E6-8545-522E033EAB78}"/>
                  </a:ext>
                </a:extLst>
              </p:cNvPr>
              <p:cNvSpPr/>
              <p:nvPr/>
            </p:nvSpPr>
            <p:spPr>
              <a:xfrm>
                <a:off x="6249375" y="3719525"/>
                <a:ext cx="32225" cy="855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3420" extrusionOk="0">
                    <a:moveTo>
                      <a:pt x="525" y="1"/>
                    </a:moveTo>
                    <a:cubicBezTo>
                      <a:pt x="483" y="1"/>
                      <a:pt x="203" y="361"/>
                      <a:pt x="1" y="925"/>
                    </a:cubicBezTo>
                    <a:cubicBezTo>
                      <a:pt x="242" y="1771"/>
                      <a:pt x="606" y="2656"/>
                      <a:pt x="1089" y="3419"/>
                    </a:cubicBezTo>
                    <a:cubicBezTo>
                      <a:pt x="1047" y="3178"/>
                      <a:pt x="1008" y="2978"/>
                      <a:pt x="928" y="2775"/>
                    </a:cubicBezTo>
                    <a:cubicBezTo>
                      <a:pt x="525" y="1568"/>
                      <a:pt x="1250" y="645"/>
                      <a:pt x="1288" y="603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591;p37">
                <a:extLst>
                  <a:ext uri="{FF2B5EF4-FFF2-40B4-BE49-F238E27FC236}">
                    <a16:creationId xmlns:a16="http://schemas.microsoft.com/office/drawing/2014/main" id="{F6AE6261-0D8D-1824-622D-A016AE74CCC2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54350" cy="181075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4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1127" y="4668"/>
                      <a:pt x="525" y="6599"/>
                      <a:pt x="525" y="6641"/>
                    </a:cubicBezTo>
                    <a:lnTo>
                      <a:pt x="445" y="6921"/>
                    </a:lnTo>
                    <a:cubicBezTo>
                      <a:pt x="403" y="7082"/>
                      <a:pt x="525" y="7243"/>
                      <a:pt x="686" y="7243"/>
                    </a:cubicBezTo>
                    <a:lnTo>
                      <a:pt x="1169" y="7243"/>
                    </a:lnTo>
                    <a:cubicBezTo>
                      <a:pt x="1288" y="7243"/>
                      <a:pt x="1369" y="7162"/>
                      <a:pt x="1411" y="7043"/>
                    </a:cubicBezTo>
                    <a:lnTo>
                      <a:pt x="1449" y="6921"/>
                    </a:lnTo>
                    <a:cubicBezTo>
                      <a:pt x="1491" y="6841"/>
                      <a:pt x="2173" y="4629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592;p37">
                <a:extLst>
                  <a:ext uri="{FF2B5EF4-FFF2-40B4-BE49-F238E27FC236}">
                    <a16:creationId xmlns:a16="http://schemas.microsoft.com/office/drawing/2014/main" id="{25862701-27CC-DDF1-4A24-0C955F7FE6A3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473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519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767" y="3541"/>
                      <a:pt x="805" y="4024"/>
                      <a:pt x="805" y="4507"/>
                    </a:cubicBezTo>
                    <a:cubicBezTo>
                      <a:pt x="1127" y="4790"/>
                      <a:pt x="1449" y="5031"/>
                      <a:pt x="1771" y="5192"/>
                    </a:cubicBezTo>
                    <a:cubicBezTo>
                      <a:pt x="1852" y="4468"/>
                      <a:pt x="1813" y="3583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93;p37">
                <a:extLst>
                  <a:ext uri="{FF2B5EF4-FFF2-40B4-BE49-F238E27FC236}">
                    <a16:creationId xmlns:a16="http://schemas.microsoft.com/office/drawing/2014/main" id="{3F2F649C-FCDD-0FB4-2C63-E953C6FEFB11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20820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0263" extrusionOk="0">
                    <a:moveTo>
                      <a:pt x="4185" y="1"/>
                    </a:moveTo>
                    <a:cubicBezTo>
                      <a:pt x="1890" y="1"/>
                      <a:pt x="0" y="1852"/>
                      <a:pt x="0" y="4185"/>
                    </a:cubicBezTo>
                    <a:cubicBezTo>
                      <a:pt x="0" y="6480"/>
                      <a:pt x="1890" y="10262"/>
                      <a:pt x="4185" y="10262"/>
                    </a:cubicBezTo>
                    <a:cubicBezTo>
                      <a:pt x="4224" y="10262"/>
                      <a:pt x="4265" y="10221"/>
                      <a:pt x="4304" y="10221"/>
                    </a:cubicBezTo>
                    <a:cubicBezTo>
                      <a:pt x="5431" y="10182"/>
                      <a:pt x="6438" y="9496"/>
                      <a:pt x="6921" y="8492"/>
                    </a:cubicBezTo>
                    <a:lnTo>
                      <a:pt x="7201" y="7967"/>
                    </a:lnTo>
                    <a:cubicBezTo>
                      <a:pt x="7201" y="7929"/>
                      <a:pt x="7243" y="7848"/>
                      <a:pt x="7282" y="7806"/>
                    </a:cubicBezTo>
                    <a:cubicBezTo>
                      <a:pt x="7925" y="6641"/>
                      <a:pt x="8328" y="5231"/>
                      <a:pt x="8328" y="4185"/>
                    </a:cubicBezTo>
                    <a:cubicBezTo>
                      <a:pt x="8328" y="1852"/>
                      <a:pt x="6477" y="1"/>
                      <a:pt x="4185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94;p37">
                <a:extLst>
                  <a:ext uri="{FF2B5EF4-FFF2-40B4-BE49-F238E27FC236}">
                    <a16:creationId xmlns:a16="http://schemas.microsoft.com/office/drawing/2014/main" id="{3003EAAB-DAA2-1E23-3BB1-4E7AE67210BD}"/>
                  </a:ext>
                </a:extLst>
              </p:cNvPr>
              <p:cNvSpPr/>
              <p:nvPr/>
            </p:nvSpPr>
            <p:spPr>
              <a:xfrm>
                <a:off x="6349000" y="3589725"/>
                <a:ext cx="11365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4546" h="10263" extrusionOk="0">
                    <a:moveTo>
                      <a:pt x="1" y="1"/>
                    </a:moveTo>
                    <a:cubicBezTo>
                      <a:pt x="2132" y="203"/>
                      <a:pt x="3783" y="1974"/>
                      <a:pt x="3783" y="4185"/>
                    </a:cubicBezTo>
                    <a:cubicBezTo>
                      <a:pt x="3783" y="5231"/>
                      <a:pt x="3380" y="6641"/>
                      <a:pt x="2737" y="7806"/>
                    </a:cubicBezTo>
                    <a:cubicBezTo>
                      <a:pt x="2695" y="7848"/>
                      <a:pt x="2695" y="7929"/>
                      <a:pt x="2656" y="7967"/>
                    </a:cubicBezTo>
                    <a:lnTo>
                      <a:pt x="2415" y="8492"/>
                    </a:lnTo>
                    <a:cubicBezTo>
                      <a:pt x="1932" y="9416"/>
                      <a:pt x="1047" y="10060"/>
                      <a:pt x="39" y="10221"/>
                    </a:cubicBezTo>
                    <a:cubicBezTo>
                      <a:pt x="162" y="10221"/>
                      <a:pt x="281" y="10262"/>
                      <a:pt x="403" y="10262"/>
                    </a:cubicBezTo>
                    <a:cubicBezTo>
                      <a:pt x="442" y="10262"/>
                      <a:pt x="483" y="10221"/>
                      <a:pt x="522" y="10221"/>
                    </a:cubicBezTo>
                    <a:cubicBezTo>
                      <a:pt x="1649" y="10182"/>
                      <a:pt x="2656" y="9496"/>
                      <a:pt x="3139" y="8492"/>
                    </a:cubicBezTo>
                    <a:lnTo>
                      <a:pt x="3419" y="7967"/>
                    </a:lnTo>
                    <a:cubicBezTo>
                      <a:pt x="3419" y="7929"/>
                      <a:pt x="3461" y="7848"/>
                      <a:pt x="3500" y="7806"/>
                    </a:cubicBezTo>
                    <a:cubicBezTo>
                      <a:pt x="4143" y="6641"/>
                      <a:pt x="4546" y="5231"/>
                      <a:pt x="4546" y="4185"/>
                    </a:cubicBezTo>
                    <a:cubicBezTo>
                      <a:pt x="4546" y="1852"/>
                      <a:pt x="2695" y="1"/>
                      <a:pt x="403" y="1"/>
                    </a:cubicBez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95;p37">
                <a:extLst>
                  <a:ext uri="{FF2B5EF4-FFF2-40B4-BE49-F238E27FC236}">
                    <a16:creationId xmlns:a16="http://schemas.microsoft.com/office/drawing/2014/main" id="{53EB9D01-40A3-991C-0F56-CC8F205AB379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1176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7607" extrusionOk="0">
                    <a:moveTo>
                      <a:pt x="3741" y="1"/>
                    </a:moveTo>
                    <a:cubicBezTo>
                      <a:pt x="1649" y="242"/>
                      <a:pt x="0" y="2013"/>
                      <a:pt x="0" y="4185"/>
                    </a:cubicBezTo>
                    <a:cubicBezTo>
                      <a:pt x="0" y="5193"/>
                      <a:pt x="361" y="6480"/>
                      <a:pt x="966" y="7607"/>
                    </a:cubicBezTo>
                    <a:cubicBezTo>
                      <a:pt x="1649" y="7002"/>
                      <a:pt x="2292" y="6197"/>
                      <a:pt x="2292" y="5434"/>
                    </a:cubicBezTo>
                    <a:cubicBezTo>
                      <a:pt x="2373" y="3381"/>
                      <a:pt x="2453" y="3986"/>
                      <a:pt x="3580" y="2537"/>
                    </a:cubicBezTo>
                    <a:cubicBezTo>
                      <a:pt x="4706" y="1089"/>
                      <a:pt x="3741" y="1"/>
                      <a:pt x="3741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96;p37">
                <a:extLst>
                  <a:ext uri="{FF2B5EF4-FFF2-40B4-BE49-F238E27FC236}">
                    <a16:creationId xmlns:a16="http://schemas.microsoft.com/office/drawing/2014/main" id="{AEB567F3-DFE1-5636-6D1E-D2C086C337EC}"/>
                  </a:ext>
                </a:extLst>
              </p:cNvPr>
              <p:cNvSpPr/>
              <p:nvPr/>
            </p:nvSpPr>
            <p:spPr>
              <a:xfrm>
                <a:off x="6272550" y="3589725"/>
                <a:ext cx="995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607" extrusionOk="0">
                    <a:moveTo>
                      <a:pt x="3017" y="1"/>
                    </a:moveTo>
                    <a:lnTo>
                      <a:pt x="3017" y="1"/>
                    </a:lnTo>
                    <a:cubicBezTo>
                      <a:pt x="2898" y="43"/>
                      <a:pt x="2775" y="43"/>
                      <a:pt x="2656" y="81"/>
                    </a:cubicBezTo>
                    <a:cubicBezTo>
                      <a:pt x="2856" y="484"/>
                      <a:pt x="3059" y="1288"/>
                      <a:pt x="2293" y="2296"/>
                    </a:cubicBezTo>
                    <a:cubicBezTo>
                      <a:pt x="1127" y="3744"/>
                      <a:pt x="1085" y="3139"/>
                      <a:pt x="1005" y="5193"/>
                    </a:cubicBezTo>
                    <a:cubicBezTo>
                      <a:pt x="1005" y="5837"/>
                      <a:pt x="522" y="6519"/>
                      <a:pt x="1" y="7082"/>
                    </a:cubicBezTo>
                    <a:cubicBezTo>
                      <a:pt x="81" y="7285"/>
                      <a:pt x="162" y="7446"/>
                      <a:pt x="242" y="7607"/>
                    </a:cubicBezTo>
                    <a:cubicBezTo>
                      <a:pt x="925" y="7002"/>
                      <a:pt x="1568" y="6197"/>
                      <a:pt x="1568" y="5434"/>
                    </a:cubicBezTo>
                    <a:cubicBezTo>
                      <a:pt x="1649" y="3381"/>
                      <a:pt x="1729" y="3986"/>
                      <a:pt x="2856" y="2537"/>
                    </a:cubicBezTo>
                    <a:cubicBezTo>
                      <a:pt x="3982" y="1089"/>
                      <a:pt x="3017" y="1"/>
                      <a:pt x="3017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97;p37">
                <a:extLst>
                  <a:ext uri="{FF2B5EF4-FFF2-40B4-BE49-F238E27FC236}">
                    <a16:creationId xmlns:a16="http://schemas.microsoft.com/office/drawing/2014/main" id="{460DC1F1-A901-F30A-DFC8-ED597D3A8D6B}"/>
                  </a:ext>
                </a:extLst>
              </p:cNvPr>
              <p:cNvSpPr/>
              <p:nvPr/>
            </p:nvSpPr>
            <p:spPr>
              <a:xfrm>
                <a:off x="6382150" y="3613875"/>
                <a:ext cx="56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3101" extrusionOk="0">
                    <a:moveTo>
                      <a:pt x="1932" y="0"/>
                    </a:moveTo>
                    <a:cubicBezTo>
                      <a:pt x="1449" y="161"/>
                      <a:pt x="564" y="644"/>
                      <a:pt x="645" y="1690"/>
                    </a:cubicBezTo>
                    <a:cubicBezTo>
                      <a:pt x="686" y="2334"/>
                      <a:pt x="204" y="2617"/>
                      <a:pt x="162" y="2656"/>
                    </a:cubicBezTo>
                    <a:cubicBezTo>
                      <a:pt x="43" y="2698"/>
                      <a:pt x="1" y="2859"/>
                      <a:pt x="81" y="2978"/>
                    </a:cubicBezTo>
                    <a:cubicBezTo>
                      <a:pt x="123" y="3058"/>
                      <a:pt x="204" y="3100"/>
                      <a:pt x="284" y="3100"/>
                    </a:cubicBezTo>
                    <a:cubicBezTo>
                      <a:pt x="323" y="3100"/>
                      <a:pt x="365" y="3058"/>
                      <a:pt x="403" y="3058"/>
                    </a:cubicBezTo>
                    <a:cubicBezTo>
                      <a:pt x="403" y="3020"/>
                      <a:pt x="1169" y="2617"/>
                      <a:pt x="1089" y="1652"/>
                    </a:cubicBezTo>
                    <a:cubicBezTo>
                      <a:pt x="1047" y="766"/>
                      <a:pt x="2013" y="483"/>
                      <a:pt x="2054" y="483"/>
                    </a:cubicBezTo>
                    <a:cubicBezTo>
                      <a:pt x="2174" y="445"/>
                      <a:pt x="2254" y="322"/>
                      <a:pt x="2215" y="203"/>
                    </a:cubicBezTo>
                    <a:cubicBezTo>
                      <a:pt x="2215" y="81"/>
                      <a:pt x="2054" y="0"/>
                      <a:pt x="1932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98;p37">
                <a:extLst>
                  <a:ext uri="{FF2B5EF4-FFF2-40B4-BE49-F238E27FC236}">
                    <a16:creationId xmlns:a16="http://schemas.microsoft.com/office/drawing/2014/main" id="{3A34A2B4-1A5B-91DF-225E-87AF3404B99D}"/>
                  </a:ext>
                </a:extLst>
              </p:cNvPr>
              <p:cNvSpPr/>
              <p:nvPr/>
            </p:nvSpPr>
            <p:spPr>
              <a:xfrm>
                <a:off x="6397275" y="3646700"/>
                <a:ext cx="2820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24" extrusionOk="0">
                    <a:moveTo>
                      <a:pt x="266" y="1"/>
                    </a:moveTo>
                    <a:cubicBezTo>
                      <a:pt x="169" y="1"/>
                      <a:pt x="71" y="47"/>
                      <a:pt x="40" y="136"/>
                    </a:cubicBezTo>
                    <a:cubicBezTo>
                      <a:pt x="1" y="258"/>
                      <a:pt x="40" y="377"/>
                      <a:pt x="162" y="458"/>
                    </a:cubicBezTo>
                    <a:cubicBezTo>
                      <a:pt x="162" y="458"/>
                      <a:pt x="603" y="661"/>
                      <a:pt x="645" y="1182"/>
                    </a:cubicBezTo>
                    <a:cubicBezTo>
                      <a:pt x="683" y="1304"/>
                      <a:pt x="764" y="1423"/>
                      <a:pt x="886" y="1423"/>
                    </a:cubicBezTo>
                    <a:lnTo>
                      <a:pt x="925" y="1423"/>
                    </a:lnTo>
                    <a:cubicBezTo>
                      <a:pt x="1047" y="1385"/>
                      <a:pt x="1128" y="1262"/>
                      <a:pt x="1128" y="1143"/>
                    </a:cubicBezTo>
                    <a:cubicBezTo>
                      <a:pt x="1005" y="339"/>
                      <a:pt x="361" y="17"/>
                      <a:pt x="361" y="17"/>
                    </a:cubicBezTo>
                    <a:cubicBezTo>
                      <a:pt x="331" y="6"/>
                      <a:pt x="299" y="1"/>
                      <a:pt x="266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99;p37">
                <a:extLst>
                  <a:ext uri="{FF2B5EF4-FFF2-40B4-BE49-F238E27FC236}">
                    <a16:creationId xmlns:a16="http://schemas.microsoft.com/office/drawing/2014/main" id="{96B9CB5A-7DB7-F14D-F82B-EAC0AFC74A26}"/>
                  </a:ext>
                </a:extLst>
              </p:cNvPr>
              <p:cNvSpPr/>
              <p:nvPr/>
            </p:nvSpPr>
            <p:spPr>
              <a:xfrm>
                <a:off x="6379175" y="3655925"/>
                <a:ext cx="241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35" extrusionOk="0">
                    <a:moveTo>
                      <a:pt x="275" y="1"/>
                    </a:moveTo>
                    <a:cubicBezTo>
                      <a:pt x="171" y="1"/>
                      <a:pt x="81" y="105"/>
                      <a:pt x="81" y="211"/>
                    </a:cubicBezTo>
                    <a:cubicBezTo>
                      <a:pt x="1" y="733"/>
                      <a:pt x="564" y="1054"/>
                      <a:pt x="603" y="1096"/>
                    </a:cubicBezTo>
                    <a:cubicBezTo>
                      <a:pt x="644" y="1096"/>
                      <a:pt x="683" y="1135"/>
                      <a:pt x="725" y="1135"/>
                    </a:cubicBezTo>
                    <a:cubicBezTo>
                      <a:pt x="805" y="1135"/>
                      <a:pt x="886" y="1054"/>
                      <a:pt x="925" y="1016"/>
                    </a:cubicBezTo>
                    <a:cubicBezTo>
                      <a:pt x="966" y="893"/>
                      <a:pt x="925" y="733"/>
                      <a:pt x="844" y="694"/>
                    </a:cubicBezTo>
                    <a:cubicBezTo>
                      <a:pt x="844" y="694"/>
                      <a:pt x="522" y="491"/>
                      <a:pt x="522" y="250"/>
                    </a:cubicBezTo>
                    <a:cubicBezTo>
                      <a:pt x="564" y="131"/>
                      <a:pt x="442" y="8"/>
                      <a:pt x="323" y="8"/>
                    </a:cubicBezTo>
                    <a:cubicBezTo>
                      <a:pt x="307" y="3"/>
                      <a:pt x="291" y="1"/>
                      <a:pt x="275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600;p37">
                <a:extLst>
                  <a:ext uri="{FF2B5EF4-FFF2-40B4-BE49-F238E27FC236}">
                    <a16:creationId xmlns:a16="http://schemas.microsoft.com/office/drawing/2014/main" id="{2A9C734E-841E-5855-1017-87DC9C268D42}"/>
                  </a:ext>
                </a:extLst>
              </p:cNvPr>
              <p:cNvSpPr/>
              <p:nvPr/>
            </p:nvSpPr>
            <p:spPr>
              <a:xfrm>
                <a:off x="6366075" y="3755750"/>
                <a:ext cx="60375" cy="6535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2614" extrusionOk="0">
                    <a:moveTo>
                      <a:pt x="364" y="0"/>
                    </a:moveTo>
                    <a:cubicBezTo>
                      <a:pt x="203" y="0"/>
                      <a:pt x="81" y="81"/>
                      <a:pt x="81" y="200"/>
                    </a:cubicBezTo>
                    <a:cubicBezTo>
                      <a:pt x="81" y="242"/>
                      <a:pt x="0" y="522"/>
                      <a:pt x="81" y="844"/>
                    </a:cubicBezTo>
                    <a:cubicBezTo>
                      <a:pt x="161" y="1165"/>
                      <a:pt x="364" y="1568"/>
                      <a:pt x="966" y="1729"/>
                    </a:cubicBezTo>
                    <a:cubicBezTo>
                      <a:pt x="1732" y="1932"/>
                      <a:pt x="1893" y="2453"/>
                      <a:pt x="1893" y="2453"/>
                    </a:cubicBezTo>
                    <a:cubicBezTo>
                      <a:pt x="1931" y="2575"/>
                      <a:pt x="2054" y="2614"/>
                      <a:pt x="2134" y="2614"/>
                    </a:cubicBezTo>
                    <a:lnTo>
                      <a:pt x="2215" y="2614"/>
                    </a:lnTo>
                    <a:cubicBezTo>
                      <a:pt x="2334" y="2575"/>
                      <a:pt x="2414" y="2453"/>
                      <a:pt x="2376" y="2334"/>
                    </a:cubicBezTo>
                    <a:cubicBezTo>
                      <a:pt x="2334" y="2292"/>
                      <a:pt x="2092" y="1568"/>
                      <a:pt x="1088" y="1288"/>
                    </a:cubicBezTo>
                    <a:cubicBezTo>
                      <a:pt x="805" y="1207"/>
                      <a:pt x="605" y="1046"/>
                      <a:pt x="563" y="724"/>
                    </a:cubicBezTo>
                    <a:cubicBezTo>
                      <a:pt x="483" y="522"/>
                      <a:pt x="525" y="280"/>
                      <a:pt x="525" y="280"/>
                    </a:cubicBezTo>
                    <a:cubicBezTo>
                      <a:pt x="563" y="161"/>
                      <a:pt x="483" y="39"/>
                      <a:pt x="36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601;p37">
                <a:extLst>
                  <a:ext uri="{FF2B5EF4-FFF2-40B4-BE49-F238E27FC236}">
                    <a16:creationId xmlns:a16="http://schemas.microsoft.com/office/drawing/2014/main" id="{634012FB-1504-E594-9BC9-F03243674FCA}"/>
                  </a:ext>
                </a:extLst>
              </p:cNvPr>
              <p:cNvSpPr/>
              <p:nvPr/>
            </p:nvSpPr>
            <p:spPr>
              <a:xfrm>
                <a:off x="6397275" y="3769550"/>
                <a:ext cx="2015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380" extrusionOk="0">
                    <a:moveTo>
                      <a:pt x="347" y="0"/>
                    </a:moveTo>
                    <a:cubicBezTo>
                      <a:pt x="325" y="0"/>
                      <a:pt x="303" y="4"/>
                      <a:pt x="281" y="12"/>
                    </a:cubicBezTo>
                    <a:cubicBezTo>
                      <a:pt x="162" y="50"/>
                      <a:pt x="81" y="211"/>
                      <a:pt x="120" y="333"/>
                    </a:cubicBezTo>
                    <a:cubicBezTo>
                      <a:pt x="120" y="333"/>
                      <a:pt x="281" y="774"/>
                      <a:pt x="81" y="1016"/>
                    </a:cubicBezTo>
                    <a:cubicBezTo>
                      <a:pt x="1" y="1096"/>
                      <a:pt x="1" y="1257"/>
                      <a:pt x="120" y="1338"/>
                    </a:cubicBezTo>
                    <a:cubicBezTo>
                      <a:pt x="162" y="1380"/>
                      <a:pt x="201" y="1380"/>
                      <a:pt x="242" y="1380"/>
                    </a:cubicBezTo>
                    <a:cubicBezTo>
                      <a:pt x="323" y="1380"/>
                      <a:pt x="403" y="1380"/>
                      <a:pt x="442" y="1299"/>
                    </a:cubicBezTo>
                    <a:cubicBezTo>
                      <a:pt x="806" y="855"/>
                      <a:pt x="564" y="172"/>
                      <a:pt x="564" y="172"/>
                    </a:cubicBezTo>
                    <a:cubicBezTo>
                      <a:pt x="530" y="72"/>
                      <a:pt x="444" y="0"/>
                      <a:pt x="34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602;p37">
                <a:extLst>
                  <a:ext uri="{FF2B5EF4-FFF2-40B4-BE49-F238E27FC236}">
                    <a16:creationId xmlns:a16="http://schemas.microsoft.com/office/drawing/2014/main" id="{2295DCA6-F679-5063-8682-A130170A846D}"/>
                  </a:ext>
                </a:extLst>
              </p:cNvPr>
              <p:cNvSpPr/>
              <p:nvPr/>
            </p:nvSpPr>
            <p:spPr>
              <a:xfrm>
                <a:off x="6351975" y="3773500"/>
                <a:ext cx="302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778" extrusionOk="0">
                    <a:moveTo>
                      <a:pt x="687" y="0"/>
                    </a:moveTo>
                    <a:cubicBezTo>
                      <a:pt x="596" y="0"/>
                      <a:pt x="498" y="13"/>
                      <a:pt x="403" y="53"/>
                    </a:cubicBezTo>
                    <a:cubicBezTo>
                      <a:pt x="242" y="134"/>
                      <a:pt x="123" y="256"/>
                      <a:pt x="43" y="455"/>
                    </a:cubicBezTo>
                    <a:cubicBezTo>
                      <a:pt x="1" y="578"/>
                      <a:pt x="81" y="697"/>
                      <a:pt x="204" y="739"/>
                    </a:cubicBezTo>
                    <a:cubicBezTo>
                      <a:pt x="204" y="777"/>
                      <a:pt x="242" y="777"/>
                      <a:pt x="284" y="777"/>
                    </a:cubicBezTo>
                    <a:cubicBezTo>
                      <a:pt x="364" y="777"/>
                      <a:pt x="445" y="697"/>
                      <a:pt x="484" y="616"/>
                    </a:cubicBezTo>
                    <a:cubicBezTo>
                      <a:pt x="525" y="536"/>
                      <a:pt x="564" y="497"/>
                      <a:pt x="606" y="497"/>
                    </a:cubicBezTo>
                    <a:cubicBezTo>
                      <a:pt x="633" y="483"/>
                      <a:pt x="664" y="479"/>
                      <a:pt x="695" y="479"/>
                    </a:cubicBezTo>
                    <a:cubicBezTo>
                      <a:pt x="757" y="479"/>
                      <a:pt x="819" y="497"/>
                      <a:pt x="847" y="497"/>
                    </a:cubicBezTo>
                    <a:cubicBezTo>
                      <a:pt x="877" y="507"/>
                      <a:pt x="909" y="512"/>
                      <a:pt x="941" y="512"/>
                    </a:cubicBezTo>
                    <a:cubicBezTo>
                      <a:pt x="1039" y="512"/>
                      <a:pt x="1138" y="467"/>
                      <a:pt x="1169" y="375"/>
                    </a:cubicBezTo>
                    <a:cubicBezTo>
                      <a:pt x="1208" y="256"/>
                      <a:pt x="1169" y="95"/>
                      <a:pt x="1047" y="53"/>
                    </a:cubicBezTo>
                    <a:cubicBezTo>
                      <a:pt x="1021" y="53"/>
                      <a:pt x="869" y="0"/>
                      <a:pt x="68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603;p37">
                <a:extLst>
                  <a:ext uri="{FF2B5EF4-FFF2-40B4-BE49-F238E27FC236}">
                    <a16:creationId xmlns:a16="http://schemas.microsoft.com/office/drawing/2014/main" id="{F5AEC519-289D-9F6A-6937-006A0F777DB9}"/>
                  </a:ext>
                </a:extLst>
              </p:cNvPr>
              <p:cNvSpPr/>
              <p:nvPr/>
            </p:nvSpPr>
            <p:spPr>
              <a:xfrm>
                <a:off x="6312800" y="3675275"/>
                <a:ext cx="633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810" extrusionOk="0">
                    <a:moveTo>
                      <a:pt x="280" y="0"/>
                    </a:moveTo>
                    <a:cubicBezTo>
                      <a:pt x="161" y="0"/>
                      <a:pt x="39" y="119"/>
                      <a:pt x="39" y="242"/>
                    </a:cubicBezTo>
                    <a:cubicBezTo>
                      <a:pt x="0" y="361"/>
                      <a:pt x="119" y="483"/>
                      <a:pt x="242" y="483"/>
                    </a:cubicBezTo>
                    <a:cubicBezTo>
                      <a:pt x="242" y="483"/>
                      <a:pt x="441" y="483"/>
                      <a:pt x="602" y="602"/>
                    </a:cubicBezTo>
                    <a:cubicBezTo>
                      <a:pt x="843" y="683"/>
                      <a:pt x="1004" y="844"/>
                      <a:pt x="1085" y="1047"/>
                    </a:cubicBezTo>
                    <a:cubicBezTo>
                      <a:pt x="1246" y="1648"/>
                      <a:pt x="1771" y="1809"/>
                      <a:pt x="2131" y="1809"/>
                    </a:cubicBezTo>
                    <a:cubicBezTo>
                      <a:pt x="2212" y="1809"/>
                      <a:pt x="2253" y="1809"/>
                      <a:pt x="2334" y="1771"/>
                    </a:cubicBezTo>
                    <a:cubicBezTo>
                      <a:pt x="2453" y="1771"/>
                      <a:pt x="2533" y="1648"/>
                      <a:pt x="2533" y="1529"/>
                    </a:cubicBezTo>
                    <a:cubicBezTo>
                      <a:pt x="2500" y="1423"/>
                      <a:pt x="2403" y="1319"/>
                      <a:pt x="2300" y="1319"/>
                    </a:cubicBezTo>
                    <a:cubicBezTo>
                      <a:pt x="2285" y="1319"/>
                      <a:pt x="2269" y="1321"/>
                      <a:pt x="2253" y="1327"/>
                    </a:cubicBezTo>
                    <a:cubicBezTo>
                      <a:pt x="2243" y="1327"/>
                      <a:pt x="2200" y="1332"/>
                      <a:pt x="2139" y="1332"/>
                    </a:cubicBezTo>
                    <a:cubicBezTo>
                      <a:pt x="1958" y="1332"/>
                      <a:pt x="1618" y="1286"/>
                      <a:pt x="1529" y="924"/>
                    </a:cubicBezTo>
                    <a:cubicBezTo>
                      <a:pt x="1288" y="119"/>
                      <a:pt x="322" y="39"/>
                      <a:pt x="280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604;p37">
                <a:extLst>
                  <a:ext uri="{FF2B5EF4-FFF2-40B4-BE49-F238E27FC236}">
                    <a16:creationId xmlns:a16="http://schemas.microsoft.com/office/drawing/2014/main" id="{47478E1A-9630-7463-A91E-69C519A0BAE4}"/>
                  </a:ext>
                </a:extLst>
              </p:cNvPr>
              <p:cNvSpPr/>
              <p:nvPr/>
            </p:nvSpPr>
            <p:spPr>
              <a:xfrm>
                <a:off x="6337900" y="3701825"/>
                <a:ext cx="18125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150" extrusionOk="0">
                    <a:moveTo>
                      <a:pt x="465" y="0"/>
                    </a:moveTo>
                    <a:cubicBezTo>
                      <a:pt x="383" y="0"/>
                      <a:pt x="308" y="28"/>
                      <a:pt x="284" y="104"/>
                    </a:cubicBezTo>
                    <a:cubicBezTo>
                      <a:pt x="0" y="467"/>
                      <a:pt x="123" y="870"/>
                      <a:pt x="242" y="1069"/>
                    </a:cubicBezTo>
                    <a:cubicBezTo>
                      <a:pt x="322" y="1111"/>
                      <a:pt x="364" y="1150"/>
                      <a:pt x="445" y="1150"/>
                    </a:cubicBezTo>
                    <a:cubicBezTo>
                      <a:pt x="483" y="1150"/>
                      <a:pt x="564" y="1150"/>
                      <a:pt x="606" y="1111"/>
                    </a:cubicBezTo>
                    <a:cubicBezTo>
                      <a:pt x="686" y="1069"/>
                      <a:pt x="725" y="908"/>
                      <a:pt x="644" y="789"/>
                    </a:cubicBezTo>
                    <a:cubicBezTo>
                      <a:pt x="644" y="789"/>
                      <a:pt x="525" y="586"/>
                      <a:pt x="644" y="387"/>
                    </a:cubicBezTo>
                    <a:cubicBezTo>
                      <a:pt x="725" y="265"/>
                      <a:pt x="686" y="104"/>
                      <a:pt x="606" y="23"/>
                    </a:cubicBezTo>
                    <a:cubicBezTo>
                      <a:pt x="561" y="9"/>
                      <a:pt x="512" y="0"/>
                      <a:pt x="465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605;p37">
                <a:extLst>
                  <a:ext uri="{FF2B5EF4-FFF2-40B4-BE49-F238E27FC236}">
                    <a16:creationId xmlns:a16="http://schemas.microsoft.com/office/drawing/2014/main" id="{1C3166FB-B582-F34E-8DF6-8AB60E1D42A1}"/>
                  </a:ext>
                </a:extLst>
              </p:cNvPr>
              <p:cNvSpPr/>
              <p:nvPr/>
            </p:nvSpPr>
            <p:spPr>
              <a:xfrm>
                <a:off x="6248425" y="3641675"/>
                <a:ext cx="744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1989" extrusionOk="0">
                    <a:moveTo>
                      <a:pt x="2687" y="1"/>
                    </a:moveTo>
                    <a:cubicBezTo>
                      <a:pt x="2600" y="1"/>
                      <a:pt x="2524" y="45"/>
                      <a:pt x="2495" y="137"/>
                    </a:cubicBezTo>
                    <a:cubicBezTo>
                      <a:pt x="2495" y="137"/>
                      <a:pt x="2292" y="540"/>
                      <a:pt x="1770" y="578"/>
                    </a:cubicBezTo>
                    <a:cubicBezTo>
                      <a:pt x="682" y="578"/>
                      <a:pt x="80" y="1586"/>
                      <a:pt x="80" y="1624"/>
                    </a:cubicBezTo>
                    <a:cubicBezTo>
                      <a:pt x="0" y="1747"/>
                      <a:pt x="39" y="1866"/>
                      <a:pt x="161" y="1946"/>
                    </a:cubicBezTo>
                    <a:cubicBezTo>
                      <a:pt x="200" y="1946"/>
                      <a:pt x="241" y="1988"/>
                      <a:pt x="280" y="1988"/>
                    </a:cubicBezTo>
                    <a:cubicBezTo>
                      <a:pt x="361" y="1988"/>
                      <a:pt x="441" y="1946"/>
                      <a:pt x="483" y="1866"/>
                    </a:cubicBezTo>
                    <a:cubicBezTo>
                      <a:pt x="483" y="1866"/>
                      <a:pt x="924" y="1022"/>
                      <a:pt x="1770" y="1022"/>
                    </a:cubicBezTo>
                    <a:cubicBezTo>
                      <a:pt x="2575" y="1022"/>
                      <a:pt x="2897" y="337"/>
                      <a:pt x="2897" y="337"/>
                    </a:cubicBezTo>
                    <a:cubicBezTo>
                      <a:pt x="2977" y="218"/>
                      <a:pt x="2897" y="57"/>
                      <a:pt x="2775" y="15"/>
                    </a:cubicBezTo>
                    <a:cubicBezTo>
                      <a:pt x="2745" y="5"/>
                      <a:pt x="2716" y="1"/>
                      <a:pt x="2687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606;p37">
                <a:extLst>
                  <a:ext uri="{FF2B5EF4-FFF2-40B4-BE49-F238E27FC236}">
                    <a16:creationId xmlns:a16="http://schemas.microsoft.com/office/drawing/2014/main" id="{A6F30DAB-D605-F7B3-78D2-43F8F309EDBA}"/>
                  </a:ext>
                </a:extLst>
              </p:cNvPr>
              <p:cNvSpPr/>
              <p:nvPr/>
            </p:nvSpPr>
            <p:spPr>
              <a:xfrm>
                <a:off x="6267475" y="3661200"/>
                <a:ext cx="24175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27" extrusionOk="0">
                    <a:moveTo>
                      <a:pt x="204" y="0"/>
                    </a:moveTo>
                    <a:cubicBezTo>
                      <a:pt x="81" y="0"/>
                      <a:pt x="1" y="119"/>
                      <a:pt x="1" y="280"/>
                    </a:cubicBezTo>
                    <a:cubicBezTo>
                      <a:pt x="81" y="843"/>
                      <a:pt x="564" y="1085"/>
                      <a:pt x="564" y="1127"/>
                    </a:cubicBezTo>
                    <a:lnTo>
                      <a:pt x="687" y="1127"/>
                    </a:lnTo>
                    <a:cubicBezTo>
                      <a:pt x="767" y="1127"/>
                      <a:pt x="847" y="1085"/>
                      <a:pt x="886" y="1004"/>
                    </a:cubicBezTo>
                    <a:cubicBezTo>
                      <a:pt x="967" y="885"/>
                      <a:pt x="928" y="724"/>
                      <a:pt x="806" y="682"/>
                    </a:cubicBezTo>
                    <a:cubicBezTo>
                      <a:pt x="806" y="682"/>
                      <a:pt x="526" y="522"/>
                      <a:pt x="484" y="200"/>
                    </a:cubicBezTo>
                    <a:cubicBezTo>
                      <a:pt x="445" y="81"/>
                      <a:pt x="323" y="0"/>
                      <a:pt x="20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607;p37">
                <a:extLst>
                  <a:ext uri="{FF2B5EF4-FFF2-40B4-BE49-F238E27FC236}">
                    <a16:creationId xmlns:a16="http://schemas.microsoft.com/office/drawing/2014/main" id="{910A1188-7E46-A924-2C74-E3FBBFD40BCD}"/>
                  </a:ext>
                </a:extLst>
              </p:cNvPr>
              <p:cNvSpPr/>
              <p:nvPr/>
            </p:nvSpPr>
            <p:spPr>
              <a:xfrm>
                <a:off x="6282625" y="3640850"/>
                <a:ext cx="1610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56" extrusionOk="0">
                    <a:moveTo>
                      <a:pt x="272" y="1"/>
                    </a:moveTo>
                    <a:cubicBezTo>
                      <a:pt x="169" y="1"/>
                      <a:pt x="81" y="106"/>
                      <a:pt x="81" y="209"/>
                    </a:cubicBezTo>
                    <a:cubicBezTo>
                      <a:pt x="39" y="289"/>
                      <a:pt x="0" y="734"/>
                      <a:pt x="200" y="975"/>
                    </a:cubicBezTo>
                    <a:cubicBezTo>
                      <a:pt x="241" y="1055"/>
                      <a:pt x="322" y="1055"/>
                      <a:pt x="402" y="1055"/>
                    </a:cubicBezTo>
                    <a:cubicBezTo>
                      <a:pt x="441" y="1055"/>
                      <a:pt x="483" y="1055"/>
                      <a:pt x="522" y="1014"/>
                    </a:cubicBezTo>
                    <a:cubicBezTo>
                      <a:pt x="644" y="933"/>
                      <a:pt x="644" y="772"/>
                      <a:pt x="563" y="692"/>
                    </a:cubicBezTo>
                    <a:cubicBezTo>
                      <a:pt x="522" y="611"/>
                      <a:pt x="522" y="412"/>
                      <a:pt x="522" y="251"/>
                    </a:cubicBezTo>
                    <a:cubicBezTo>
                      <a:pt x="563" y="128"/>
                      <a:pt x="441" y="9"/>
                      <a:pt x="322" y="9"/>
                    </a:cubicBezTo>
                    <a:cubicBezTo>
                      <a:pt x="305" y="4"/>
                      <a:pt x="288" y="1"/>
                      <a:pt x="272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608;p37">
                <a:extLst>
                  <a:ext uri="{FF2B5EF4-FFF2-40B4-BE49-F238E27FC236}">
                    <a16:creationId xmlns:a16="http://schemas.microsoft.com/office/drawing/2014/main" id="{8D5AAAF4-BD7D-5741-4AAC-4972100729A3}"/>
                  </a:ext>
                </a:extLst>
              </p:cNvPr>
              <p:cNvSpPr/>
              <p:nvPr/>
            </p:nvSpPr>
            <p:spPr>
              <a:xfrm>
                <a:off x="6381200" y="3784875"/>
                <a:ext cx="1147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630" extrusionOk="0">
                    <a:moveTo>
                      <a:pt x="2292" y="0"/>
                    </a:moveTo>
                    <a:cubicBezTo>
                      <a:pt x="1046" y="0"/>
                      <a:pt x="0" y="1047"/>
                      <a:pt x="0" y="2296"/>
                    </a:cubicBezTo>
                    <a:cubicBezTo>
                      <a:pt x="0" y="3583"/>
                      <a:pt x="1046" y="4629"/>
                      <a:pt x="2292" y="4629"/>
                    </a:cubicBezTo>
                    <a:cubicBezTo>
                      <a:pt x="3580" y="4629"/>
                      <a:pt x="4587" y="3583"/>
                      <a:pt x="4587" y="2296"/>
                    </a:cubicBezTo>
                    <a:cubicBezTo>
                      <a:pt x="4587" y="1047"/>
                      <a:pt x="3580" y="0"/>
                      <a:pt x="2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609;p37">
                <a:extLst>
                  <a:ext uri="{FF2B5EF4-FFF2-40B4-BE49-F238E27FC236}">
                    <a16:creationId xmlns:a16="http://schemas.microsoft.com/office/drawing/2014/main" id="{8B3375DA-3006-21A0-F2E5-4CA2C424E967}"/>
                  </a:ext>
                </a:extLst>
              </p:cNvPr>
              <p:cNvSpPr/>
              <p:nvPr/>
            </p:nvSpPr>
            <p:spPr>
              <a:xfrm>
                <a:off x="6428425" y="3784875"/>
                <a:ext cx="67475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630" extrusionOk="0">
                    <a:moveTo>
                      <a:pt x="403" y="0"/>
                    </a:moveTo>
                    <a:cubicBezTo>
                      <a:pt x="284" y="0"/>
                      <a:pt x="162" y="42"/>
                      <a:pt x="1" y="42"/>
                    </a:cubicBezTo>
                    <a:cubicBezTo>
                      <a:pt x="1089" y="242"/>
                      <a:pt x="1932" y="1169"/>
                      <a:pt x="1932" y="2296"/>
                    </a:cubicBezTo>
                    <a:cubicBezTo>
                      <a:pt x="1932" y="3461"/>
                      <a:pt x="1089" y="4388"/>
                      <a:pt x="1" y="4587"/>
                    </a:cubicBezTo>
                    <a:cubicBezTo>
                      <a:pt x="162" y="4587"/>
                      <a:pt x="284" y="4629"/>
                      <a:pt x="403" y="4629"/>
                    </a:cubicBezTo>
                    <a:cubicBezTo>
                      <a:pt x="1691" y="4629"/>
                      <a:pt x="2698" y="3583"/>
                      <a:pt x="2698" y="2296"/>
                    </a:cubicBezTo>
                    <a:cubicBezTo>
                      <a:pt x="2698" y="1047"/>
                      <a:pt x="1691" y="0"/>
                      <a:pt x="40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610;p37">
                <a:extLst>
                  <a:ext uri="{FF2B5EF4-FFF2-40B4-BE49-F238E27FC236}">
                    <a16:creationId xmlns:a16="http://schemas.microsoft.com/office/drawing/2014/main" id="{FC84903B-8641-8CA7-E0C1-BE6954FF9B6B}"/>
                  </a:ext>
                </a:extLst>
              </p:cNvPr>
              <p:cNvSpPr/>
              <p:nvPr/>
            </p:nvSpPr>
            <p:spPr>
              <a:xfrm>
                <a:off x="6405325" y="3809025"/>
                <a:ext cx="67400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698" extrusionOk="0">
                    <a:moveTo>
                      <a:pt x="967" y="0"/>
                    </a:moveTo>
                    <a:cubicBezTo>
                      <a:pt x="886" y="0"/>
                      <a:pt x="806" y="42"/>
                      <a:pt x="806" y="122"/>
                    </a:cubicBezTo>
                    <a:lnTo>
                      <a:pt x="806" y="686"/>
                    </a:lnTo>
                    <a:cubicBezTo>
                      <a:pt x="806" y="766"/>
                      <a:pt x="764" y="847"/>
                      <a:pt x="683" y="847"/>
                    </a:cubicBezTo>
                    <a:lnTo>
                      <a:pt x="120" y="847"/>
                    </a:lnTo>
                    <a:cubicBezTo>
                      <a:pt x="39" y="847"/>
                      <a:pt x="1" y="885"/>
                      <a:pt x="1" y="966"/>
                    </a:cubicBezTo>
                    <a:lnTo>
                      <a:pt x="1" y="1732"/>
                    </a:lnTo>
                    <a:cubicBezTo>
                      <a:pt x="1" y="1812"/>
                      <a:pt x="39" y="1851"/>
                      <a:pt x="120" y="1851"/>
                    </a:cubicBezTo>
                    <a:lnTo>
                      <a:pt x="683" y="1851"/>
                    </a:lnTo>
                    <a:cubicBezTo>
                      <a:pt x="764" y="1851"/>
                      <a:pt x="806" y="1931"/>
                      <a:pt x="806" y="2012"/>
                    </a:cubicBezTo>
                    <a:lnTo>
                      <a:pt x="806" y="2575"/>
                    </a:lnTo>
                    <a:cubicBezTo>
                      <a:pt x="806" y="2656"/>
                      <a:pt x="886" y="2698"/>
                      <a:pt x="967" y="2698"/>
                    </a:cubicBezTo>
                    <a:lnTo>
                      <a:pt x="1729" y="2698"/>
                    </a:lnTo>
                    <a:cubicBezTo>
                      <a:pt x="1771" y="2698"/>
                      <a:pt x="1852" y="2656"/>
                      <a:pt x="1852" y="2575"/>
                    </a:cubicBezTo>
                    <a:lnTo>
                      <a:pt x="1852" y="2012"/>
                    </a:lnTo>
                    <a:cubicBezTo>
                      <a:pt x="1852" y="1931"/>
                      <a:pt x="1890" y="1851"/>
                      <a:pt x="1971" y="1851"/>
                    </a:cubicBezTo>
                    <a:lnTo>
                      <a:pt x="2534" y="1851"/>
                    </a:lnTo>
                    <a:cubicBezTo>
                      <a:pt x="2615" y="1851"/>
                      <a:pt x="2695" y="1812"/>
                      <a:pt x="2695" y="1732"/>
                    </a:cubicBezTo>
                    <a:lnTo>
                      <a:pt x="2695" y="966"/>
                    </a:lnTo>
                    <a:cubicBezTo>
                      <a:pt x="2695" y="885"/>
                      <a:pt x="2615" y="847"/>
                      <a:pt x="2534" y="847"/>
                    </a:cubicBezTo>
                    <a:lnTo>
                      <a:pt x="1971" y="847"/>
                    </a:lnTo>
                    <a:cubicBezTo>
                      <a:pt x="1890" y="847"/>
                      <a:pt x="1852" y="766"/>
                      <a:pt x="1852" y="686"/>
                    </a:cubicBezTo>
                    <a:lnTo>
                      <a:pt x="1852" y="122"/>
                    </a:lnTo>
                    <a:cubicBezTo>
                      <a:pt x="1852" y="42"/>
                      <a:pt x="1771" y="0"/>
                      <a:pt x="1729" y="0"/>
                    </a:cubicBezTo>
                    <a:close/>
                  </a:path>
                </a:pathLst>
              </a:custGeom>
              <a:solidFill>
                <a:srgbClr val="D6FA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6" name="Google Shape;1873;p51">
            <a:extLst>
              <a:ext uri="{FF2B5EF4-FFF2-40B4-BE49-F238E27FC236}">
                <a16:creationId xmlns:a16="http://schemas.microsoft.com/office/drawing/2014/main" id="{A2995C96-8BCA-7E63-A55E-C1E665ADC597}"/>
              </a:ext>
            </a:extLst>
          </p:cNvPr>
          <p:cNvSpPr txBox="1">
            <a:spLocks/>
          </p:cNvSpPr>
          <p:nvPr/>
        </p:nvSpPr>
        <p:spPr>
          <a:xfrm>
            <a:off x="1837113" y="4164517"/>
            <a:ext cx="269386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sz="12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진단기준 근거</a:t>
            </a:r>
            <a:endParaRPr lang="en-US" sz="1200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77" name="Google Shape;1874;p51">
            <a:extLst>
              <a:ext uri="{FF2B5EF4-FFF2-40B4-BE49-F238E27FC236}">
                <a16:creationId xmlns:a16="http://schemas.microsoft.com/office/drawing/2014/main" id="{D5BE66D1-FF43-F22B-71C2-B8965D4EC18C}"/>
              </a:ext>
            </a:extLst>
          </p:cNvPr>
          <p:cNvSpPr txBox="1">
            <a:spLocks/>
          </p:cNvSpPr>
          <p:nvPr/>
        </p:nvSpPr>
        <p:spPr>
          <a:xfrm>
            <a:off x="1837113" y="4515516"/>
            <a:ext cx="5659110" cy="62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미국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 : 2017,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미국심장학회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(ACC)&amp;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미국심장협회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(AHA)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가이드라인</a:t>
            </a:r>
            <a:endParaRPr lang="en-US" altLang="ko-KR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유럽 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2018,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유럽심장학회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(ESC)&amp;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유럽고혈압학회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(ESH)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가이드라인</a:t>
            </a:r>
            <a:endParaRPr lang="en-US" altLang="ko-KR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한국 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2018,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대한고혈압학회</a:t>
            </a:r>
            <a:r>
              <a:rPr lang="en-US" altLang="ko-KR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(KSH) </a:t>
            </a:r>
            <a:r>
              <a:rPr lang="ko-KR" altLang="en-US" sz="9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진료지침</a:t>
            </a:r>
            <a:endParaRPr lang="en-US" sz="9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026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9C4390DC-B9EC-BBCD-C3D5-E9D5C54D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6" y="2195096"/>
            <a:ext cx="860336" cy="57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유럽기 - 위키백과, 우리 모두의 백과사전">
            <a:extLst>
              <a:ext uri="{FF2B5EF4-FFF2-40B4-BE49-F238E27FC236}">
                <a16:creationId xmlns:a16="http://schemas.microsoft.com/office/drawing/2014/main" id="{7DA4A84F-1C92-B009-FFCF-AB85BF47C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2" y="2835515"/>
            <a:ext cx="85905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480081EB-0CB9-EB02-8C30-1A654F58CB07}"/>
              </a:ext>
            </a:extLst>
          </p:cNvPr>
          <p:cNvGrpSpPr/>
          <p:nvPr/>
        </p:nvGrpSpPr>
        <p:grpSpPr>
          <a:xfrm>
            <a:off x="1301223" y="1040395"/>
            <a:ext cx="7065818" cy="1150429"/>
            <a:chOff x="925622" y="1040395"/>
            <a:chExt cx="7065818" cy="1150429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EFF1B364-C926-398D-EF35-BDAFE478911B}"/>
                </a:ext>
              </a:extLst>
            </p:cNvPr>
            <p:cNvSpPr/>
            <p:nvPr/>
          </p:nvSpPr>
          <p:spPr>
            <a:xfrm>
              <a:off x="925622" y="1358521"/>
              <a:ext cx="7065818" cy="5264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4819F97-0837-F471-73F8-645E52BB0719}"/>
                </a:ext>
              </a:extLst>
            </p:cNvPr>
            <p:cNvCxnSpPr>
              <a:cxnSpLocks/>
            </p:cNvCxnSpPr>
            <p:nvPr/>
          </p:nvCxnSpPr>
          <p:spPr>
            <a:xfrm>
              <a:off x="2371362" y="1290175"/>
              <a:ext cx="0" cy="650171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A8825809-2AB7-7658-0902-4685B99F3713}"/>
                </a:ext>
              </a:extLst>
            </p:cNvPr>
            <p:cNvCxnSpPr>
              <a:cxnSpLocks/>
            </p:cNvCxnSpPr>
            <p:nvPr/>
          </p:nvCxnSpPr>
          <p:spPr>
            <a:xfrm>
              <a:off x="5132619" y="1290175"/>
              <a:ext cx="0" cy="650171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9FCDBBA4-D6F3-6343-BCFD-2A5088583518}"/>
                </a:ext>
              </a:extLst>
            </p:cNvPr>
            <p:cNvCxnSpPr>
              <a:cxnSpLocks/>
            </p:cNvCxnSpPr>
            <p:nvPr/>
          </p:nvCxnSpPr>
          <p:spPr>
            <a:xfrm>
              <a:off x="6508712" y="1290175"/>
              <a:ext cx="0" cy="650171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C947C56C-CC82-2F5C-BAAD-4C014358DAAA}"/>
                </a:ext>
              </a:extLst>
            </p:cNvPr>
            <p:cNvCxnSpPr>
              <a:cxnSpLocks/>
            </p:cNvCxnSpPr>
            <p:nvPr/>
          </p:nvCxnSpPr>
          <p:spPr>
            <a:xfrm>
              <a:off x="3756525" y="1290175"/>
              <a:ext cx="0" cy="650171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AA600C55-DA26-3919-3CE7-D169669F6281}"/>
                </a:ext>
              </a:extLst>
            </p:cNvPr>
            <p:cNvSpPr txBox="1"/>
            <p:nvPr/>
          </p:nvSpPr>
          <p:spPr>
            <a:xfrm>
              <a:off x="1802178" y="1040395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/>
                <a:t>120mmHg</a:t>
              </a:r>
              <a:endParaRPr lang="ko-KR" altLang="en-US" sz="1000" dirty="0"/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744956D6-ED2D-B096-D769-087B806FA9B5}"/>
                </a:ext>
              </a:extLst>
            </p:cNvPr>
            <p:cNvSpPr txBox="1"/>
            <p:nvPr/>
          </p:nvSpPr>
          <p:spPr>
            <a:xfrm>
              <a:off x="3185440" y="1042174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/>
                <a:t>130mmHg</a:t>
              </a:r>
              <a:endParaRPr lang="ko-KR" altLang="en-US" sz="1000" dirty="0"/>
            </a:p>
          </p:txBody>
        </p: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5E9BA7D0-5EEC-F60F-7DD4-E81A381B3C7D}"/>
                </a:ext>
              </a:extLst>
            </p:cNvPr>
            <p:cNvSpPr txBox="1"/>
            <p:nvPr/>
          </p:nvSpPr>
          <p:spPr>
            <a:xfrm>
              <a:off x="4563435" y="1043953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/>
                <a:t>140mmHg</a:t>
              </a:r>
              <a:endParaRPr lang="ko-KR" altLang="en-US" sz="1000" dirty="0"/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4E37F3CD-C679-3B25-8DA1-9AC16035D6F0}"/>
                </a:ext>
              </a:extLst>
            </p:cNvPr>
            <p:cNvSpPr txBox="1"/>
            <p:nvPr/>
          </p:nvSpPr>
          <p:spPr>
            <a:xfrm>
              <a:off x="5939528" y="1045732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/>
                <a:t>160mmHg</a:t>
              </a:r>
              <a:endParaRPr lang="ko-KR" altLang="en-US" sz="1000" dirty="0"/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C51838A5-EAD1-12CD-AAD3-D14AFEFB5CE4}"/>
                </a:ext>
              </a:extLst>
            </p:cNvPr>
            <p:cNvSpPr txBox="1"/>
            <p:nvPr/>
          </p:nvSpPr>
          <p:spPr>
            <a:xfrm>
              <a:off x="3182807" y="1944603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/>
                <a:t>80mmHg</a:t>
              </a:r>
              <a:endParaRPr lang="ko-KR" altLang="en-US" sz="1000" dirty="0"/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DD1F1222-752C-2717-DA3B-8263F9AD6903}"/>
                </a:ext>
              </a:extLst>
            </p:cNvPr>
            <p:cNvSpPr txBox="1"/>
            <p:nvPr/>
          </p:nvSpPr>
          <p:spPr>
            <a:xfrm>
              <a:off x="4563435" y="1944603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/>
                <a:t>90mmHg</a:t>
              </a:r>
              <a:endParaRPr lang="ko-KR" altLang="en-US" sz="1000" dirty="0"/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28123B81-4C6D-9CC0-CFFB-A21FEB927366}"/>
                </a:ext>
              </a:extLst>
            </p:cNvPr>
            <p:cNvSpPr txBox="1"/>
            <p:nvPr/>
          </p:nvSpPr>
          <p:spPr>
            <a:xfrm>
              <a:off x="5939528" y="1944603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/>
                <a:t>100mmHg</a:t>
              </a:r>
              <a:endParaRPr lang="ko-KR" altLang="en-US" sz="1000" dirty="0"/>
            </a:p>
          </p:txBody>
        </p: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6B8C0FE3-5D0C-6776-61BB-0E2CC248B90B}"/>
                </a:ext>
              </a:extLst>
            </p:cNvPr>
            <p:cNvSpPr txBox="1"/>
            <p:nvPr/>
          </p:nvSpPr>
          <p:spPr>
            <a:xfrm>
              <a:off x="925622" y="1255955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/>
                <a:t>SBP(</a:t>
              </a:r>
              <a:r>
                <a:rPr lang="ko-KR" altLang="en-US" sz="1000" dirty="0" err="1"/>
                <a:t>수축기혈압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ED1C856B-1AC5-4A4E-303F-76CB33FA6E2E}"/>
                </a:ext>
              </a:extLst>
            </p:cNvPr>
            <p:cNvSpPr txBox="1"/>
            <p:nvPr/>
          </p:nvSpPr>
          <p:spPr>
            <a:xfrm>
              <a:off x="925622" y="1720531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/>
                <a:t>DBP(</a:t>
              </a:r>
              <a:r>
                <a:rPr lang="ko-KR" altLang="en-US" sz="1000" dirty="0" err="1"/>
                <a:t>이완기혈압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97FAB9CD-5DF7-2BAF-AC87-79520C621B5E}"/>
                </a:ext>
              </a:extLst>
            </p:cNvPr>
            <p:cNvSpPr txBox="1"/>
            <p:nvPr/>
          </p:nvSpPr>
          <p:spPr>
            <a:xfrm>
              <a:off x="6599882" y="1255955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/>
                <a:t>SBP(</a:t>
              </a:r>
              <a:r>
                <a:rPr lang="ko-KR" altLang="en-US" sz="1000" dirty="0" err="1"/>
                <a:t>수축기혈압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B4043005-978A-B57D-72E9-B90FC16F54DE}"/>
                </a:ext>
              </a:extLst>
            </p:cNvPr>
            <p:cNvSpPr txBox="1"/>
            <p:nvPr/>
          </p:nvSpPr>
          <p:spPr>
            <a:xfrm>
              <a:off x="6599882" y="1720531"/>
              <a:ext cx="113836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/>
                <a:t>DBP(</a:t>
              </a:r>
              <a:r>
                <a:rPr lang="ko-KR" altLang="en-US" sz="1000" dirty="0" err="1"/>
                <a:t>이완기혈압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pic>
        <p:nvPicPr>
          <p:cNvPr id="488" name="그림 487">
            <a:extLst>
              <a:ext uri="{FF2B5EF4-FFF2-40B4-BE49-F238E27FC236}">
                <a16:creationId xmlns:a16="http://schemas.microsoft.com/office/drawing/2014/main" id="{B6086514-D711-7FBD-144C-C1E2BA21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07" y="3484909"/>
            <a:ext cx="858265" cy="572177"/>
          </a:xfrm>
          <a:prstGeom prst="rect">
            <a:avLst/>
          </a:prstGeom>
        </p:spPr>
      </p:pic>
      <p:graphicFrame>
        <p:nvGraphicFramePr>
          <p:cNvPr id="490" name="다이어그램 489">
            <a:extLst>
              <a:ext uri="{FF2B5EF4-FFF2-40B4-BE49-F238E27FC236}">
                <a16:creationId xmlns:a16="http://schemas.microsoft.com/office/drawing/2014/main" id="{5C73381B-8A32-26E2-E18B-90234A683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651206"/>
              </p:ext>
            </p:extLst>
          </p:nvPr>
        </p:nvGraphicFramePr>
        <p:xfrm>
          <a:off x="1301222" y="2249956"/>
          <a:ext cx="7065813" cy="45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91" name="다이어그램 490">
            <a:extLst>
              <a:ext uri="{FF2B5EF4-FFF2-40B4-BE49-F238E27FC236}">
                <a16:creationId xmlns:a16="http://schemas.microsoft.com/office/drawing/2014/main" id="{FBAFFE2C-CB78-2A0C-780F-0805E6BD5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11158"/>
              </p:ext>
            </p:extLst>
          </p:nvPr>
        </p:nvGraphicFramePr>
        <p:xfrm>
          <a:off x="1301222" y="2891191"/>
          <a:ext cx="7065813" cy="45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492" name="다이어그램 491">
            <a:extLst>
              <a:ext uri="{FF2B5EF4-FFF2-40B4-BE49-F238E27FC236}">
                <a16:creationId xmlns:a16="http://schemas.microsoft.com/office/drawing/2014/main" id="{EF31D34A-F1B7-97F8-B127-030DD7D8B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0248553"/>
              </p:ext>
            </p:extLst>
          </p:nvPr>
        </p:nvGraphicFramePr>
        <p:xfrm>
          <a:off x="1301222" y="3544947"/>
          <a:ext cx="7065813" cy="452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311368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Analysis - PDP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902;p52">
            <a:extLst>
              <a:ext uri="{FF2B5EF4-FFF2-40B4-BE49-F238E27FC236}">
                <a16:creationId xmlns:a16="http://schemas.microsoft.com/office/drawing/2014/main" id="{0D3ADFEB-D30F-0877-7AF4-ECA59F2FD89B}"/>
              </a:ext>
            </a:extLst>
          </p:cNvPr>
          <p:cNvGrpSpPr/>
          <p:nvPr/>
        </p:nvGrpSpPr>
        <p:grpSpPr>
          <a:xfrm rot="-701668">
            <a:off x="244134" y="420105"/>
            <a:ext cx="439194" cy="584534"/>
            <a:chOff x="7556396" y="513950"/>
            <a:chExt cx="697123" cy="927817"/>
          </a:xfrm>
        </p:grpSpPr>
        <p:sp>
          <p:nvSpPr>
            <p:cNvPr id="41" name="Google Shape;1903;p52">
              <a:extLst>
                <a:ext uri="{FF2B5EF4-FFF2-40B4-BE49-F238E27FC236}">
                  <a16:creationId xmlns:a16="http://schemas.microsoft.com/office/drawing/2014/main" id="{74430F59-D3EE-826C-BDCA-3FDE2116DDD4}"/>
                </a:ext>
              </a:extLst>
            </p:cNvPr>
            <p:cNvSpPr/>
            <p:nvPr/>
          </p:nvSpPr>
          <p:spPr>
            <a:xfrm>
              <a:off x="7556396" y="667628"/>
              <a:ext cx="427630" cy="250474"/>
            </a:xfrm>
            <a:custGeom>
              <a:avLst/>
              <a:gdLst/>
              <a:ahLst/>
              <a:cxnLst/>
              <a:rect l="l" t="t" r="r" b="b"/>
              <a:pathLst>
                <a:path w="21633" h="12671" extrusionOk="0">
                  <a:moveTo>
                    <a:pt x="261" y="1"/>
                  </a:moveTo>
                  <a:cubicBezTo>
                    <a:pt x="0" y="978"/>
                    <a:pt x="131" y="3136"/>
                    <a:pt x="131" y="3136"/>
                  </a:cubicBezTo>
                  <a:cubicBezTo>
                    <a:pt x="131" y="3136"/>
                    <a:pt x="1032" y="3077"/>
                    <a:pt x="1997" y="3077"/>
                  </a:cubicBezTo>
                  <a:cubicBezTo>
                    <a:pt x="3079" y="3077"/>
                    <a:pt x="4241" y="3150"/>
                    <a:pt x="4310" y="3459"/>
                  </a:cubicBezTo>
                  <a:cubicBezTo>
                    <a:pt x="4441" y="4050"/>
                    <a:pt x="324" y="4180"/>
                    <a:pt x="324" y="4180"/>
                  </a:cubicBezTo>
                  <a:lnTo>
                    <a:pt x="392" y="7185"/>
                  </a:lnTo>
                  <a:lnTo>
                    <a:pt x="9012" y="6270"/>
                  </a:lnTo>
                  <a:lnTo>
                    <a:pt x="13453" y="12670"/>
                  </a:lnTo>
                  <a:cubicBezTo>
                    <a:pt x="13453" y="12670"/>
                    <a:pt x="13456" y="12670"/>
                    <a:pt x="13461" y="12670"/>
                  </a:cubicBezTo>
                  <a:cubicBezTo>
                    <a:pt x="13745" y="12670"/>
                    <a:pt x="21632" y="12610"/>
                    <a:pt x="18939" y="5878"/>
                  </a:cubicBezTo>
                  <a:cubicBezTo>
                    <a:pt x="16901" y="833"/>
                    <a:pt x="12413" y="184"/>
                    <a:pt x="10240" y="184"/>
                  </a:cubicBezTo>
                  <a:cubicBezTo>
                    <a:pt x="9487" y="184"/>
                    <a:pt x="9012" y="262"/>
                    <a:pt x="9012" y="262"/>
                  </a:cubicBezTo>
                  <a:cubicBezTo>
                    <a:pt x="9012" y="262"/>
                    <a:pt x="1761" y="64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4;p52">
              <a:extLst>
                <a:ext uri="{FF2B5EF4-FFF2-40B4-BE49-F238E27FC236}">
                  <a16:creationId xmlns:a16="http://schemas.microsoft.com/office/drawing/2014/main" id="{4AB92D0F-65DC-56D3-7AEE-C0A2D4297079}"/>
                </a:ext>
              </a:extLst>
            </p:cNvPr>
            <p:cNvSpPr/>
            <p:nvPr/>
          </p:nvSpPr>
          <p:spPr>
            <a:xfrm>
              <a:off x="7663479" y="764275"/>
              <a:ext cx="590040" cy="677492"/>
            </a:xfrm>
            <a:custGeom>
              <a:avLst/>
              <a:gdLst/>
              <a:ahLst/>
              <a:cxnLst/>
              <a:rect l="l" t="t" r="r" b="b"/>
              <a:pathLst>
                <a:path w="29849" h="34273" extrusionOk="0">
                  <a:moveTo>
                    <a:pt x="7025" y="1"/>
                  </a:moveTo>
                  <a:cubicBezTo>
                    <a:pt x="6471" y="1"/>
                    <a:pt x="5934" y="42"/>
                    <a:pt x="5424" y="138"/>
                  </a:cubicBezTo>
                  <a:cubicBezTo>
                    <a:pt x="1375" y="859"/>
                    <a:pt x="785" y="3340"/>
                    <a:pt x="523" y="6015"/>
                  </a:cubicBezTo>
                  <a:cubicBezTo>
                    <a:pt x="131" y="9740"/>
                    <a:pt x="1" y="13591"/>
                    <a:pt x="1568" y="17509"/>
                  </a:cubicBezTo>
                  <a:cubicBezTo>
                    <a:pt x="3203" y="21365"/>
                    <a:pt x="5685" y="27112"/>
                    <a:pt x="13323" y="31615"/>
                  </a:cubicBezTo>
                  <a:cubicBezTo>
                    <a:pt x="16685" y="33553"/>
                    <a:pt x="19625" y="34272"/>
                    <a:pt x="22006" y="34272"/>
                  </a:cubicBezTo>
                  <a:cubicBezTo>
                    <a:pt x="25083" y="34272"/>
                    <a:pt x="27229" y="33071"/>
                    <a:pt x="28150" y="31746"/>
                  </a:cubicBezTo>
                  <a:cubicBezTo>
                    <a:pt x="29848" y="29332"/>
                    <a:pt x="28997" y="25346"/>
                    <a:pt x="28344" y="21887"/>
                  </a:cubicBezTo>
                  <a:cubicBezTo>
                    <a:pt x="28150" y="20843"/>
                    <a:pt x="28083" y="16987"/>
                    <a:pt x="28281" y="14244"/>
                  </a:cubicBezTo>
                  <a:cubicBezTo>
                    <a:pt x="28542" y="11501"/>
                    <a:pt x="28997" y="8236"/>
                    <a:pt x="28474" y="5885"/>
                  </a:cubicBezTo>
                  <a:cubicBezTo>
                    <a:pt x="27952" y="3471"/>
                    <a:pt x="25930" y="921"/>
                    <a:pt x="23187" y="336"/>
                  </a:cubicBezTo>
                  <a:cubicBezTo>
                    <a:pt x="22758" y="234"/>
                    <a:pt x="22326" y="191"/>
                    <a:pt x="21902" y="191"/>
                  </a:cubicBezTo>
                  <a:cubicBezTo>
                    <a:pt x="19616" y="191"/>
                    <a:pt x="17571" y="1444"/>
                    <a:pt x="17571" y="1444"/>
                  </a:cubicBezTo>
                  <a:cubicBezTo>
                    <a:pt x="17313" y="1516"/>
                    <a:pt x="17021" y="1547"/>
                    <a:pt x="16700" y="1547"/>
                  </a:cubicBezTo>
                  <a:cubicBezTo>
                    <a:pt x="15552" y="1547"/>
                    <a:pt x="14027" y="1150"/>
                    <a:pt x="12346" y="791"/>
                  </a:cubicBezTo>
                  <a:cubicBezTo>
                    <a:pt x="10617" y="396"/>
                    <a:pt x="8740" y="1"/>
                    <a:pt x="7025" y="1"/>
                  </a:cubicBez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05;p52">
              <a:extLst>
                <a:ext uri="{FF2B5EF4-FFF2-40B4-BE49-F238E27FC236}">
                  <a16:creationId xmlns:a16="http://schemas.microsoft.com/office/drawing/2014/main" id="{6B41B43B-8B6E-1638-585D-B543BA74469F}"/>
                </a:ext>
              </a:extLst>
            </p:cNvPr>
            <p:cNvSpPr/>
            <p:nvPr/>
          </p:nvSpPr>
          <p:spPr>
            <a:xfrm>
              <a:off x="7697045" y="797980"/>
              <a:ext cx="518976" cy="609333"/>
            </a:xfrm>
            <a:custGeom>
              <a:avLst/>
              <a:gdLst/>
              <a:ahLst/>
              <a:cxnLst/>
              <a:rect l="l" t="t" r="r" b="b"/>
              <a:pathLst>
                <a:path w="26254" h="30825" extrusionOk="0">
                  <a:moveTo>
                    <a:pt x="5356" y="0"/>
                  </a:moveTo>
                  <a:cubicBezTo>
                    <a:pt x="4901" y="0"/>
                    <a:pt x="4442" y="0"/>
                    <a:pt x="4050" y="68"/>
                  </a:cubicBezTo>
                  <a:cubicBezTo>
                    <a:pt x="1244" y="653"/>
                    <a:pt x="852" y="1897"/>
                    <a:pt x="523" y="4441"/>
                  </a:cubicBezTo>
                  <a:cubicBezTo>
                    <a:pt x="199" y="7706"/>
                    <a:pt x="1" y="11494"/>
                    <a:pt x="1505" y="15151"/>
                  </a:cubicBezTo>
                  <a:cubicBezTo>
                    <a:pt x="2159" y="16719"/>
                    <a:pt x="3136" y="19200"/>
                    <a:pt x="4901" y="21619"/>
                  </a:cubicBezTo>
                  <a:cubicBezTo>
                    <a:pt x="6861" y="24294"/>
                    <a:pt x="9342" y="26515"/>
                    <a:pt x="12540" y="28411"/>
                  </a:cubicBezTo>
                  <a:cubicBezTo>
                    <a:pt x="15282" y="29978"/>
                    <a:pt x="17963" y="30825"/>
                    <a:pt x="20314" y="30825"/>
                  </a:cubicBezTo>
                  <a:cubicBezTo>
                    <a:pt x="22858" y="30825"/>
                    <a:pt x="24493" y="29848"/>
                    <a:pt x="25078" y="29064"/>
                  </a:cubicBezTo>
                  <a:cubicBezTo>
                    <a:pt x="26254" y="27366"/>
                    <a:pt x="25601" y="23840"/>
                    <a:pt x="25016" y="21029"/>
                  </a:cubicBezTo>
                  <a:lnTo>
                    <a:pt x="24948" y="20506"/>
                  </a:lnTo>
                  <a:cubicBezTo>
                    <a:pt x="24687" y="19138"/>
                    <a:pt x="24687" y="15089"/>
                    <a:pt x="24885" y="12408"/>
                  </a:cubicBezTo>
                  <a:cubicBezTo>
                    <a:pt x="24948" y="11954"/>
                    <a:pt x="24948" y="11431"/>
                    <a:pt x="25016" y="10909"/>
                  </a:cubicBezTo>
                  <a:cubicBezTo>
                    <a:pt x="25209" y="8621"/>
                    <a:pt x="25470" y="6270"/>
                    <a:pt x="25078" y="4509"/>
                  </a:cubicBezTo>
                  <a:cubicBezTo>
                    <a:pt x="24755" y="2811"/>
                    <a:pt x="23250" y="784"/>
                    <a:pt x="21097" y="261"/>
                  </a:cubicBezTo>
                  <a:cubicBezTo>
                    <a:pt x="20836" y="199"/>
                    <a:pt x="20575" y="199"/>
                    <a:pt x="20246" y="199"/>
                  </a:cubicBezTo>
                  <a:cubicBezTo>
                    <a:pt x="18485" y="199"/>
                    <a:pt x="16787" y="1244"/>
                    <a:pt x="16787" y="1244"/>
                  </a:cubicBezTo>
                  <a:lnTo>
                    <a:pt x="16526" y="1374"/>
                  </a:lnTo>
                  <a:lnTo>
                    <a:pt x="16265" y="1437"/>
                  </a:lnTo>
                  <a:cubicBezTo>
                    <a:pt x="15936" y="1505"/>
                    <a:pt x="15544" y="1568"/>
                    <a:pt x="15089" y="1568"/>
                  </a:cubicBezTo>
                  <a:cubicBezTo>
                    <a:pt x="13846" y="1568"/>
                    <a:pt x="12346" y="1244"/>
                    <a:pt x="10779" y="852"/>
                  </a:cubicBezTo>
                  <a:cubicBezTo>
                    <a:pt x="9013" y="460"/>
                    <a:pt x="7054" y="0"/>
                    <a:pt x="5356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06;p52">
              <a:extLst>
                <a:ext uri="{FF2B5EF4-FFF2-40B4-BE49-F238E27FC236}">
                  <a16:creationId xmlns:a16="http://schemas.microsoft.com/office/drawing/2014/main" id="{9D029D87-F1E6-136D-A2B0-1216F689C514}"/>
                </a:ext>
              </a:extLst>
            </p:cNvPr>
            <p:cNvSpPr/>
            <p:nvPr/>
          </p:nvSpPr>
          <p:spPr>
            <a:xfrm>
              <a:off x="7667412" y="802626"/>
              <a:ext cx="437593" cy="582390"/>
            </a:xfrm>
            <a:custGeom>
              <a:avLst/>
              <a:gdLst/>
              <a:ahLst/>
              <a:cxnLst/>
              <a:rect l="l" t="t" r="r" b="b"/>
              <a:pathLst>
                <a:path w="22137" h="29462" extrusionOk="0">
                  <a:moveTo>
                    <a:pt x="6481" y="1"/>
                  </a:moveTo>
                  <a:cubicBezTo>
                    <a:pt x="5590" y="1"/>
                    <a:pt x="4626" y="200"/>
                    <a:pt x="3658" y="747"/>
                  </a:cubicBezTo>
                  <a:cubicBezTo>
                    <a:pt x="0" y="2769"/>
                    <a:pt x="1307" y="8124"/>
                    <a:pt x="3851" y="13871"/>
                  </a:cubicBezTo>
                  <a:cubicBezTo>
                    <a:pt x="6332" y="19686"/>
                    <a:pt x="9337" y="23014"/>
                    <a:pt x="12670" y="25694"/>
                  </a:cubicBezTo>
                  <a:cubicBezTo>
                    <a:pt x="15228" y="27751"/>
                    <a:pt x="18599" y="29461"/>
                    <a:pt x="20467" y="29461"/>
                  </a:cubicBezTo>
                  <a:cubicBezTo>
                    <a:pt x="21029" y="29461"/>
                    <a:pt x="21455" y="29306"/>
                    <a:pt x="21682" y="28960"/>
                  </a:cubicBezTo>
                  <a:cubicBezTo>
                    <a:pt x="22137" y="28239"/>
                    <a:pt x="19331" y="24650"/>
                    <a:pt x="18809" y="23343"/>
                  </a:cubicBezTo>
                  <a:cubicBezTo>
                    <a:pt x="17435" y="19618"/>
                    <a:pt x="17241" y="16875"/>
                    <a:pt x="16849" y="14916"/>
                  </a:cubicBezTo>
                  <a:cubicBezTo>
                    <a:pt x="15998" y="11259"/>
                    <a:pt x="14107" y="8715"/>
                    <a:pt x="13845" y="6688"/>
                  </a:cubicBezTo>
                  <a:cubicBezTo>
                    <a:pt x="13516" y="4666"/>
                    <a:pt x="10773" y="1463"/>
                    <a:pt x="10773" y="1463"/>
                  </a:cubicBezTo>
                  <a:cubicBezTo>
                    <a:pt x="10773" y="1463"/>
                    <a:pt x="8893" y="1"/>
                    <a:pt x="6481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07;p52">
              <a:extLst>
                <a:ext uri="{FF2B5EF4-FFF2-40B4-BE49-F238E27FC236}">
                  <a16:creationId xmlns:a16="http://schemas.microsoft.com/office/drawing/2014/main" id="{770C23AA-03BB-7093-7FC7-90B811B74282}"/>
                </a:ext>
              </a:extLst>
            </p:cNvPr>
            <p:cNvSpPr/>
            <p:nvPr/>
          </p:nvSpPr>
          <p:spPr>
            <a:xfrm>
              <a:off x="7600280" y="529448"/>
              <a:ext cx="250454" cy="502253"/>
            </a:xfrm>
            <a:custGeom>
              <a:avLst/>
              <a:gdLst/>
              <a:ahLst/>
              <a:cxnLst/>
              <a:rect l="l" t="t" r="r" b="b"/>
              <a:pathLst>
                <a:path w="12670" h="25408" extrusionOk="0">
                  <a:moveTo>
                    <a:pt x="4964" y="0"/>
                  </a:moveTo>
                  <a:lnTo>
                    <a:pt x="0" y="915"/>
                  </a:lnTo>
                  <a:cubicBezTo>
                    <a:pt x="0" y="915"/>
                    <a:pt x="1307" y="11562"/>
                    <a:pt x="1437" y="12539"/>
                  </a:cubicBezTo>
                  <a:cubicBezTo>
                    <a:pt x="1568" y="13584"/>
                    <a:pt x="1437" y="16849"/>
                    <a:pt x="2284" y="19201"/>
                  </a:cubicBezTo>
                  <a:cubicBezTo>
                    <a:pt x="3067" y="21619"/>
                    <a:pt x="6270" y="25407"/>
                    <a:pt x="6270" y="25407"/>
                  </a:cubicBezTo>
                  <a:lnTo>
                    <a:pt x="12670" y="14305"/>
                  </a:lnTo>
                  <a:cubicBezTo>
                    <a:pt x="12670" y="14305"/>
                    <a:pt x="6855" y="12017"/>
                    <a:pt x="6463" y="11170"/>
                  </a:cubicBezTo>
                  <a:cubicBezTo>
                    <a:pt x="5288" y="8689"/>
                    <a:pt x="4964" y="0"/>
                    <a:pt x="4964" y="0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08;p52">
              <a:extLst>
                <a:ext uri="{FF2B5EF4-FFF2-40B4-BE49-F238E27FC236}">
                  <a16:creationId xmlns:a16="http://schemas.microsoft.com/office/drawing/2014/main" id="{F91B1F79-D687-4B49-213F-4A558BE4D660}"/>
                </a:ext>
              </a:extLst>
            </p:cNvPr>
            <p:cNvSpPr/>
            <p:nvPr/>
          </p:nvSpPr>
          <p:spPr>
            <a:xfrm>
              <a:off x="7844217" y="809643"/>
              <a:ext cx="9113" cy="6424"/>
            </a:xfrm>
            <a:custGeom>
              <a:avLst/>
              <a:gdLst/>
              <a:ahLst/>
              <a:cxnLst/>
              <a:rect l="l" t="t" r="r" b="b"/>
              <a:pathLst>
                <a:path w="461" h="325" extrusionOk="0">
                  <a:moveTo>
                    <a:pt x="1" y="1"/>
                  </a:moveTo>
                  <a:cubicBezTo>
                    <a:pt x="115" y="37"/>
                    <a:pt x="206" y="74"/>
                    <a:pt x="264" y="100"/>
                  </a:cubicBezTo>
                  <a:lnTo>
                    <a:pt x="264" y="100"/>
                  </a:lnTo>
                  <a:cubicBezTo>
                    <a:pt x="244" y="88"/>
                    <a:pt x="223" y="75"/>
                    <a:pt x="199" y="63"/>
                  </a:cubicBezTo>
                  <a:cubicBezTo>
                    <a:pt x="131" y="1"/>
                    <a:pt x="69" y="1"/>
                    <a:pt x="1" y="1"/>
                  </a:cubicBezTo>
                  <a:close/>
                  <a:moveTo>
                    <a:pt x="264" y="100"/>
                  </a:moveTo>
                  <a:cubicBezTo>
                    <a:pt x="284" y="113"/>
                    <a:pt x="303" y="126"/>
                    <a:pt x="320" y="141"/>
                  </a:cubicBezTo>
                  <a:lnTo>
                    <a:pt x="320" y="141"/>
                  </a:lnTo>
                  <a:lnTo>
                    <a:pt x="330" y="131"/>
                  </a:lnTo>
                  <a:cubicBezTo>
                    <a:pt x="330" y="131"/>
                    <a:pt x="306" y="119"/>
                    <a:pt x="264" y="100"/>
                  </a:cubicBezTo>
                  <a:close/>
                  <a:moveTo>
                    <a:pt x="320" y="141"/>
                  </a:moveTo>
                  <a:lnTo>
                    <a:pt x="199" y="262"/>
                  </a:lnTo>
                  <a:cubicBezTo>
                    <a:pt x="330" y="262"/>
                    <a:pt x="393" y="324"/>
                    <a:pt x="460" y="324"/>
                  </a:cubicBezTo>
                  <a:cubicBezTo>
                    <a:pt x="418" y="242"/>
                    <a:pt x="377" y="187"/>
                    <a:pt x="320" y="141"/>
                  </a:cubicBezTo>
                  <a:close/>
                </a:path>
              </a:pathLst>
            </a:custGeom>
            <a:solidFill>
              <a:srgbClr val="BB6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09;p52">
              <a:extLst>
                <a:ext uri="{FF2B5EF4-FFF2-40B4-BE49-F238E27FC236}">
                  <a16:creationId xmlns:a16="http://schemas.microsoft.com/office/drawing/2014/main" id="{68682C05-86C2-B6A4-7095-246BF24047D8}"/>
                </a:ext>
              </a:extLst>
            </p:cNvPr>
            <p:cNvSpPr/>
            <p:nvPr/>
          </p:nvSpPr>
          <p:spPr>
            <a:xfrm>
              <a:off x="7724206" y="814803"/>
              <a:ext cx="138116" cy="219479"/>
            </a:xfrm>
            <a:custGeom>
              <a:avLst/>
              <a:gdLst/>
              <a:ahLst/>
              <a:cxnLst/>
              <a:rect l="l" t="t" r="r" b="b"/>
              <a:pathLst>
                <a:path w="6987" h="11103" extrusionOk="0">
                  <a:moveTo>
                    <a:pt x="6270" y="1"/>
                  </a:moveTo>
                  <a:lnTo>
                    <a:pt x="1" y="10904"/>
                  </a:lnTo>
                  <a:cubicBezTo>
                    <a:pt x="64" y="10972"/>
                    <a:pt x="131" y="11035"/>
                    <a:pt x="194" y="11035"/>
                  </a:cubicBezTo>
                  <a:cubicBezTo>
                    <a:pt x="262" y="11103"/>
                    <a:pt x="325" y="11103"/>
                    <a:pt x="455" y="11103"/>
                  </a:cubicBezTo>
                  <a:cubicBezTo>
                    <a:pt x="1500" y="11103"/>
                    <a:pt x="3329" y="9076"/>
                    <a:pt x="4834" y="6333"/>
                  </a:cubicBezTo>
                  <a:cubicBezTo>
                    <a:pt x="6333" y="3590"/>
                    <a:pt x="6986" y="1046"/>
                    <a:pt x="6531" y="63"/>
                  </a:cubicBezTo>
                  <a:cubicBezTo>
                    <a:pt x="6464" y="63"/>
                    <a:pt x="6401" y="1"/>
                    <a:pt x="6270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0;p52">
              <a:extLst>
                <a:ext uri="{FF2B5EF4-FFF2-40B4-BE49-F238E27FC236}">
                  <a16:creationId xmlns:a16="http://schemas.microsoft.com/office/drawing/2014/main" id="{BD7F30A1-BDE7-3442-77C7-212858BCDDD4}"/>
                </a:ext>
              </a:extLst>
            </p:cNvPr>
            <p:cNvSpPr/>
            <p:nvPr/>
          </p:nvSpPr>
          <p:spPr>
            <a:xfrm>
              <a:off x="7711297" y="809643"/>
              <a:ext cx="139440" cy="220724"/>
            </a:xfrm>
            <a:custGeom>
              <a:avLst/>
              <a:gdLst/>
              <a:ahLst/>
              <a:cxnLst/>
              <a:rect l="l" t="t" r="r" b="b"/>
              <a:pathLst>
                <a:path w="7054" h="11166" extrusionOk="0">
                  <a:moveTo>
                    <a:pt x="6662" y="1"/>
                  </a:moveTo>
                  <a:cubicBezTo>
                    <a:pt x="5617" y="1"/>
                    <a:pt x="3789" y="1960"/>
                    <a:pt x="2221" y="4765"/>
                  </a:cubicBezTo>
                  <a:cubicBezTo>
                    <a:pt x="654" y="7707"/>
                    <a:pt x="1" y="10450"/>
                    <a:pt x="654" y="11165"/>
                  </a:cubicBezTo>
                  <a:lnTo>
                    <a:pt x="6923" y="262"/>
                  </a:lnTo>
                  <a:lnTo>
                    <a:pt x="7054" y="131"/>
                  </a:lnTo>
                  <a:cubicBezTo>
                    <a:pt x="7054" y="131"/>
                    <a:pt x="6923" y="63"/>
                    <a:pt x="6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1;p52">
              <a:extLst>
                <a:ext uri="{FF2B5EF4-FFF2-40B4-BE49-F238E27FC236}">
                  <a16:creationId xmlns:a16="http://schemas.microsoft.com/office/drawing/2014/main" id="{54F22ACC-7525-B642-EE8C-BFA96F826391}"/>
                </a:ext>
              </a:extLst>
            </p:cNvPr>
            <p:cNvSpPr/>
            <p:nvPr/>
          </p:nvSpPr>
          <p:spPr>
            <a:xfrm>
              <a:off x="7901030" y="814803"/>
              <a:ext cx="286609" cy="535383"/>
            </a:xfrm>
            <a:custGeom>
              <a:avLst/>
              <a:gdLst/>
              <a:ahLst/>
              <a:cxnLst/>
              <a:rect l="l" t="t" r="r" b="b"/>
              <a:pathLst>
                <a:path w="14499" h="27084" extrusionOk="0">
                  <a:moveTo>
                    <a:pt x="2680" y="1"/>
                  </a:moveTo>
                  <a:lnTo>
                    <a:pt x="0" y="4964"/>
                  </a:lnTo>
                  <a:cubicBezTo>
                    <a:pt x="0" y="4964"/>
                    <a:pt x="3004" y="7315"/>
                    <a:pt x="4509" y="9598"/>
                  </a:cubicBezTo>
                  <a:cubicBezTo>
                    <a:pt x="7706" y="14431"/>
                    <a:pt x="7706" y="20899"/>
                    <a:pt x="9404" y="24357"/>
                  </a:cubicBezTo>
                  <a:cubicBezTo>
                    <a:pt x="10351" y="26398"/>
                    <a:pt x="11449" y="27083"/>
                    <a:pt x="12334" y="27083"/>
                  </a:cubicBezTo>
                  <a:cubicBezTo>
                    <a:pt x="12977" y="27083"/>
                    <a:pt x="13507" y="26720"/>
                    <a:pt x="13782" y="26254"/>
                  </a:cubicBezTo>
                  <a:cubicBezTo>
                    <a:pt x="14498" y="25141"/>
                    <a:pt x="13453" y="22790"/>
                    <a:pt x="13323" y="20178"/>
                  </a:cubicBezTo>
                  <a:cubicBezTo>
                    <a:pt x="13260" y="18610"/>
                    <a:pt x="13584" y="13908"/>
                    <a:pt x="13652" y="12602"/>
                  </a:cubicBezTo>
                  <a:cubicBezTo>
                    <a:pt x="13652" y="11233"/>
                    <a:pt x="14436" y="6531"/>
                    <a:pt x="12084" y="3198"/>
                  </a:cubicBezTo>
                  <a:cubicBezTo>
                    <a:pt x="10189" y="565"/>
                    <a:pt x="7144" y="310"/>
                    <a:pt x="6037" y="310"/>
                  </a:cubicBezTo>
                  <a:cubicBezTo>
                    <a:pt x="5771" y="310"/>
                    <a:pt x="5617" y="325"/>
                    <a:pt x="5617" y="325"/>
                  </a:cubicBezTo>
                  <a:lnTo>
                    <a:pt x="268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2;p52">
              <a:extLst>
                <a:ext uri="{FF2B5EF4-FFF2-40B4-BE49-F238E27FC236}">
                  <a16:creationId xmlns:a16="http://schemas.microsoft.com/office/drawing/2014/main" id="{5C345E9D-D3A2-E72B-EE37-D5D61A1193F1}"/>
                </a:ext>
              </a:extLst>
            </p:cNvPr>
            <p:cNvSpPr/>
            <p:nvPr/>
          </p:nvSpPr>
          <p:spPr>
            <a:xfrm>
              <a:off x="7969506" y="659879"/>
              <a:ext cx="271111" cy="215940"/>
            </a:xfrm>
            <a:custGeom>
              <a:avLst/>
              <a:gdLst/>
              <a:ahLst/>
              <a:cxnLst/>
              <a:rect l="l" t="t" r="r" b="b"/>
              <a:pathLst>
                <a:path w="13715" h="10924" extrusionOk="0">
                  <a:moveTo>
                    <a:pt x="13255" y="1"/>
                  </a:moveTo>
                  <a:cubicBezTo>
                    <a:pt x="11102" y="1"/>
                    <a:pt x="8422" y="1"/>
                    <a:pt x="5355" y="1762"/>
                  </a:cubicBezTo>
                  <a:cubicBezTo>
                    <a:pt x="2220" y="3528"/>
                    <a:pt x="0" y="8031"/>
                    <a:pt x="0" y="8031"/>
                  </a:cubicBezTo>
                  <a:cubicBezTo>
                    <a:pt x="0" y="8031"/>
                    <a:pt x="5345" y="10924"/>
                    <a:pt x="7861" y="10924"/>
                  </a:cubicBezTo>
                  <a:cubicBezTo>
                    <a:pt x="8098" y="10924"/>
                    <a:pt x="8310" y="10898"/>
                    <a:pt x="8490" y="10842"/>
                  </a:cubicBezTo>
                  <a:cubicBezTo>
                    <a:pt x="8291" y="9405"/>
                    <a:pt x="9665" y="6856"/>
                    <a:pt x="10449" y="6725"/>
                  </a:cubicBezTo>
                  <a:cubicBezTo>
                    <a:pt x="10611" y="6693"/>
                    <a:pt x="10844" y="6680"/>
                    <a:pt x="11105" y="6680"/>
                  </a:cubicBezTo>
                  <a:cubicBezTo>
                    <a:pt x="11895" y="6680"/>
                    <a:pt x="12931" y="6793"/>
                    <a:pt x="12931" y="6793"/>
                  </a:cubicBezTo>
                  <a:cubicBezTo>
                    <a:pt x="12931" y="6793"/>
                    <a:pt x="13516" y="4766"/>
                    <a:pt x="12931" y="3590"/>
                  </a:cubicBezTo>
                  <a:cubicBezTo>
                    <a:pt x="12697" y="3606"/>
                    <a:pt x="12471" y="3615"/>
                    <a:pt x="12262" y="3615"/>
                  </a:cubicBezTo>
                  <a:cubicBezTo>
                    <a:pt x="11594" y="3615"/>
                    <a:pt x="11102" y="3528"/>
                    <a:pt x="11102" y="3329"/>
                  </a:cubicBezTo>
                  <a:cubicBezTo>
                    <a:pt x="10972" y="2807"/>
                    <a:pt x="13255" y="2613"/>
                    <a:pt x="13255" y="2613"/>
                  </a:cubicBezTo>
                  <a:cubicBezTo>
                    <a:pt x="13255" y="2613"/>
                    <a:pt x="13714" y="915"/>
                    <a:pt x="13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3;p52">
              <a:extLst>
                <a:ext uri="{FF2B5EF4-FFF2-40B4-BE49-F238E27FC236}">
                  <a16:creationId xmlns:a16="http://schemas.microsoft.com/office/drawing/2014/main" id="{3F682D57-999D-E8F1-E113-CC39B89339CD}"/>
                </a:ext>
              </a:extLst>
            </p:cNvPr>
            <p:cNvSpPr/>
            <p:nvPr/>
          </p:nvSpPr>
          <p:spPr>
            <a:xfrm>
              <a:off x="8222536" y="659879"/>
              <a:ext cx="15498" cy="51672"/>
            </a:xfrm>
            <a:custGeom>
              <a:avLst/>
              <a:gdLst/>
              <a:ahLst/>
              <a:cxnLst/>
              <a:rect l="l" t="t" r="r" b="b"/>
              <a:pathLst>
                <a:path w="784" h="2614" extrusionOk="0">
                  <a:moveTo>
                    <a:pt x="392" y="1"/>
                  </a:moveTo>
                  <a:cubicBezTo>
                    <a:pt x="193" y="1"/>
                    <a:pt x="0" y="586"/>
                    <a:pt x="0" y="1307"/>
                  </a:cubicBezTo>
                  <a:cubicBezTo>
                    <a:pt x="0" y="2023"/>
                    <a:pt x="193" y="2613"/>
                    <a:pt x="392" y="2613"/>
                  </a:cubicBezTo>
                  <a:cubicBezTo>
                    <a:pt x="653" y="2613"/>
                    <a:pt x="784" y="2023"/>
                    <a:pt x="784" y="1307"/>
                  </a:cubicBezTo>
                  <a:cubicBezTo>
                    <a:pt x="784" y="58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14;p52">
              <a:extLst>
                <a:ext uri="{FF2B5EF4-FFF2-40B4-BE49-F238E27FC236}">
                  <a16:creationId xmlns:a16="http://schemas.microsoft.com/office/drawing/2014/main" id="{8001C5E5-26AD-5726-9F35-B8FABDADB723}"/>
                </a:ext>
              </a:extLst>
            </p:cNvPr>
            <p:cNvSpPr/>
            <p:nvPr/>
          </p:nvSpPr>
          <p:spPr>
            <a:xfrm>
              <a:off x="8217357" y="730847"/>
              <a:ext cx="15517" cy="64561"/>
            </a:xfrm>
            <a:custGeom>
              <a:avLst/>
              <a:gdLst/>
              <a:ahLst/>
              <a:cxnLst/>
              <a:rect l="l" t="t" r="r" b="b"/>
              <a:pathLst>
                <a:path w="785" h="3266" extrusionOk="0">
                  <a:moveTo>
                    <a:pt x="393" y="0"/>
                  </a:moveTo>
                  <a:cubicBezTo>
                    <a:pt x="194" y="0"/>
                    <a:pt x="1" y="721"/>
                    <a:pt x="1" y="1635"/>
                  </a:cubicBezTo>
                  <a:cubicBezTo>
                    <a:pt x="1" y="2550"/>
                    <a:pt x="194" y="3266"/>
                    <a:pt x="393" y="3266"/>
                  </a:cubicBezTo>
                  <a:cubicBezTo>
                    <a:pt x="586" y="3266"/>
                    <a:pt x="785" y="2550"/>
                    <a:pt x="785" y="1635"/>
                  </a:cubicBezTo>
                  <a:cubicBezTo>
                    <a:pt x="785" y="721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15;p52">
              <a:extLst>
                <a:ext uri="{FF2B5EF4-FFF2-40B4-BE49-F238E27FC236}">
                  <a16:creationId xmlns:a16="http://schemas.microsoft.com/office/drawing/2014/main" id="{8EC28211-A957-5227-458B-33D248F1F191}"/>
                </a:ext>
              </a:extLst>
            </p:cNvPr>
            <p:cNvSpPr/>
            <p:nvPr/>
          </p:nvSpPr>
          <p:spPr>
            <a:xfrm>
              <a:off x="7964327" y="809564"/>
              <a:ext cx="178184" cy="82786"/>
            </a:xfrm>
            <a:custGeom>
              <a:avLst/>
              <a:gdLst/>
              <a:ahLst/>
              <a:cxnLst/>
              <a:rect l="l" t="t" r="r" b="b"/>
              <a:pathLst>
                <a:path w="9014" h="4188" extrusionOk="0">
                  <a:moveTo>
                    <a:pt x="1550" y="0"/>
                  </a:moveTo>
                  <a:cubicBezTo>
                    <a:pt x="887" y="0"/>
                    <a:pt x="437" y="152"/>
                    <a:pt x="325" y="459"/>
                  </a:cubicBezTo>
                  <a:cubicBezTo>
                    <a:pt x="1" y="1243"/>
                    <a:pt x="1699" y="2549"/>
                    <a:pt x="4050" y="3400"/>
                  </a:cubicBezTo>
                  <a:cubicBezTo>
                    <a:pt x="5350" y="3921"/>
                    <a:pt x="6609" y="4187"/>
                    <a:pt x="7500" y="4187"/>
                  </a:cubicBezTo>
                  <a:cubicBezTo>
                    <a:pt x="8175" y="4187"/>
                    <a:pt x="8639" y="4035"/>
                    <a:pt x="8752" y="3724"/>
                  </a:cubicBezTo>
                  <a:cubicBezTo>
                    <a:pt x="9013" y="3009"/>
                    <a:pt x="7378" y="1702"/>
                    <a:pt x="5027" y="788"/>
                  </a:cubicBezTo>
                  <a:cubicBezTo>
                    <a:pt x="3686" y="267"/>
                    <a:pt x="2430" y="0"/>
                    <a:pt x="155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6;p52">
              <a:extLst>
                <a:ext uri="{FF2B5EF4-FFF2-40B4-BE49-F238E27FC236}">
                  <a16:creationId xmlns:a16="http://schemas.microsoft.com/office/drawing/2014/main" id="{069F7605-9381-8532-5493-992864EBCDD2}"/>
                </a:ext>
              </a:extLst>
            </p:cNvPr>
            <p:cNvSpPr/>
            <p:nvPr/>
          </p:nvSpPr>
          <p:spPr>
            <a:xfrm>
              <a:off x="7778429" y="513950"/>
              <a:ext cx="369237" cy="475092"/>
            </a:xfrm>
            <a:custGeom>
              <a:avLst/>
              <a:gdLst/>
              <a:ahLst/>
              <a:cxnLst/>
              <a:rect l="l" t="t" r="r" b="b"/>
              <a:pathLst>
                <a:path w="18679" h="24034" extrusionOk="0">
                  <a:moveTo>
                    <a:pt x="3329" y="1"/>
                  </a:moveTo>
                  <a:cubicBezTo>
                    <a:pt x="3329" y="1"/>
                    <a:pt x="847" y="1"/>
                    <a:pt x="1" y="1375"/>
                  </a:cubicBezTo>
                  <a:cubicBezTo>
                    <a:pt x="262" y="2942"/>
                    <a:pt x="2482" y="6991"/>
                    <a:pt x="2937" y="7775"/>
                  </a:cubicBezTo>
                  <a:cubicBezTo>
                    <a:pt x="3329" y="8558"/>
                    <a:pt x="5549" y="13062"/>
                    <a:pt x="5549" y="13715"/>
                  </a:cubicBezTo>
                  <a:cubicBezTo>
                    <a:pt x="5549" y="14305"/>
                    <a:pt x="4765" y="15674"/>
                    <a:pt x="4311" y="17633"/>
                  </a:cubicBezTo>
                  <a:cubicBezTo>
                    <a:pt x="3459" y="21944"/>
                    <a:pt x="4311" y="24034"/>
                    <a:pt x="4311" y="24034"/>
                  </a:cubicBezTo>
                  <a:cubicBezTo>
                    <a:pt x="4311" y="24034"/>
                    <a:pt x="7508" y="24034"/>
                    <a:pt x="8553" y="23710"/>
                  </a:cubicBezTo>
                  <a:cubicBezTo>
                    <a:pt x="8360" y="22466"/>
                    <a:pt x="9274" y="17571"/>
                    <a:pt x="9535" y="16918"/>
                  </a:cubicBezTo>
                  <a:cubicBezTo>
                    <a:pt x="10450" y="14760"/>
                    <a:pt x="12994" y="13193"/>
                    <a:pt x="14300" y="11954"/>
                  </a:cubicBezTo>
                  <a:cubicBezTo>
                    <a:pt x="15737" y="10711"/>
                    <a:pt x="18678" y="8167"/>
                    <a:pt x="18678" y="8167"/>
                  </a:cubicBezTo>
                  <a:cubicBezTo>
                    <a:pt x="18678" y="8167"/>
                    <a:pt x="17043" y="5878"/>
                    <a:pt x="15998" y="4833"/>
                  </a:cubicBezTo>
                  <a:cubicBezTo>
                    <a:pt x="14760" y="5878"/>
                    <a:pt x="12341" y="7968"/>
                    <a:pt x="11364" y="8621"/>
                  </a:cubicBezTo>
                  <a:cubicBezTo>
                    <a:pt x="10895" y="8903"/>
                    <a:pt x="10309" y="9139"/>
                    <a:pt x="9717" y="9139"/>
                  </a:cubicBezTo>
                  <a:cubicBezTo>
                    <a:pt x="9069" y="9139"/>
                    <a:pt x="8414" y="8855"/>
                    <a:pt x="7900" y="8036"/>
                  </a:cubicBezTo>
                  <a:cubicBezTo>
                    <a:pt x="6855" y="6401"/>
                    <a:pt x="3329" y="1"/>
                    <a:pt x="3329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17;p52">
              <a:extLst>
                <a:ext uri="{FF2B5EF4-FFF2-40B4-BE49-F238E27FC236}">
                  <a16:creationId xmlns:a16="http://schemas.microsoft.com/office/drawing/2014/main" id="{37087C6A-C7F1-8179-AC77-1CBB6E3B933D}"/>
                </a:ext>
              </a:extLst>
            </p:cNvPr>
            <p:cNvSpPr/>
            <p:nvPr/>
          </p:nvSpPr>
          <p:spPr>
            <a:xfrm>
              <a:off x="7863629" y="982635"/>
              <a:ext cx="83893" cy="12928"/>
            </a:xfrm>
            <a:custGeom>
              <a:avLst/>
              <a:gdLst/>
              <a:ahLst/>
              <a:cxnLst/>
              <a:rect l="l" t="t" r="r" b="b"/>
              <a:pathLst>
                <a:path w="4244" h="654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3329" y="262"/>
                    <a:pt x="915" y="325"/>
                    <a:pt x="194" y="325"/>
                  </a:cubicBezTo>
                  <a:lnTo>
                    <a:pt x="1" y="325"/>
                  </a:lnTo>
                  <a:cubicBezTo>
                    <a:pt x="64" y="523"/>
                    <a:pt x="586" y="654"/>
                    <a:pt x="1370" y="654"/>
                  </a:cubicBezTo>
                  <a:cubicBezTo>
                    <a:pt x="1568" y="654"/>
                    <a:pt x="1892" y="654"/>
                    <a:pt x="2153" y="586"/>
                  </a:cubicBezTo>
                  <a:cubicBezTo>
                    <a:pt x="3198" y="523"/>
                    <a:pt x="4050" y="262"/>
                    <a:pt x="4243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18;p52">
              <a:extLst>
                <a:ext uri="{FF2B5EF4-FFF2-40B4-BE49-F238E27FC236}">
                  <a16:creationId xmlns:a16="http://schemas.microsoft.com/office/drawing/2014/main" id="{F7B79A7D-47A4-1EE5-4A72-531364F393DD}"/>
                </a:ext>
              </a:extLst>
            </p:cNvPr>
            <p:cNvSpPr/>
            <p:nvPr/>
          </p:nvSpPr>
          <p:spPr>
            <a:xfrm>
              <a:off x="7863629" y="974886"/>
              <a:ext cx="83893" cy="14173"/>
            </a:xfrm>
            <a:custGeom>
              <a:avLst/>
              <a:gdLst/>
              <a:ahLst/>
              <a:cxnLst/>
              <a:rect l="l" t="t" r="r" b="b"/>
              <a:pathLst>
                <a:path w="4244" h="717" extrusionOk="0">
                  <a:moveTo>
                    <a:pt x="2091" y="1"/>
                  </a:moveTo>
                  <a:cubicBezTo>
                    <a:pt x="915" y="131"/>
                    <a:pt x="1" y="455"/>
                    <a:pt x="1" y="717"/>
                  </a:cubicBezTo>
                  <a:lnTo>
                    <a:pt x="194" y="717"/>
                  </a:lnTo>
                  <a:cubicBezTo>
                    <a:pt x="915" y="717"/>
                    <a:pt x="3329" y="654"/>
                    <a:pt x="4243" y="393"/>
                  </a:cubicBezTo>
                  <a:lnTo>
                    <a:pt x="4243" y="325"/>
                  </a:lnTo>
                  <a:lnTo>
                    <a:pt x="4243" y="262"/>
                  </a:lnTo>
                  <a:cubicBezTo>
                    <a:pt x="4113" y="63"/>
                    <a:pt x="3590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9;p52">
              <a:extLst>
                <a:ext uri="{FF2B5EF4-FFF2-40B4-BE49-F238E27FC236}">
                  <a16:creationId xmlns:a16="http://schemas.microsoft.com/office/drawing/2014/main" id="{CD540566-363C-0251-DC5F-687E1834E7FB}"/>
                </a:ext>
              </a:extLst>
            </p:cNvPr>
            <p:cNvSpPr/>
            <p:nvPr/>
          </p:nvSpPr>
          <p:spPr>
            <a:xfrm>
              <a:off x="7717702" y="555266"/>
              <a:ext cx="333082" cy="453209"/>
            </a:xfrm>
            <a:custGeom>
              <a:avLst/>
              <a:gdLst/>
              <a:ahLst/>
              <a:cxnLst/>
              <a:rect l="l" t="t" r="r" b="b"/>
              <a:pathLst>
                <a:path w="16850" h="22927" extrusionOk="0">
                  <a:moveTo>
                    <a:pt x="11233" y="1"/>
                  </a:moveTo>
                  <a:lnTo>
                    <a:pt x="9013" y="460"/>
                  </a:lnTo>
                  <a:cubicBezTo>
                    <a:pt x="9013" y="460"/>
                    <a:pt x="9342" y="1505"/>
                    <a:pt x="9212" y="1636"/>
                  </a:cubicBezTo>
                  <a:cubicBezTo>
                    <a:pt x="9091" y="1756"/>
                    <a:pt x="8084" y="2098"/>
                    <a:pt x="7620" y="2098"/>
                  </a:cubicBezTo>
                  <a:cubicBezTo>
                    <a:pt x="7580" y="2098"/>
                    <a:pt x="7544" y="2096"/>
                    <a:pt x="7514" y="2090"/>
                  </a:cubicBezTo>
                  <a:cubicBezTo>
                    <a:pt x="7122" y="1960"/>
                    <a:pt x="6793" y="852"/>
                    <a:pt x="6793" y="852"/>
                  </a:cubicBezTo>
                  <a:lnTo>
                    <a:pt x="4509" y="1375"/>
                  </a:lnTo>
                  <a:cubicBezTo>
                    <a:pt x="4509" y="1375"/>
                    <a:pt x="5032" y="2681"/>
                    <a:pt x="4703" y="2811"/>
                  </a:cubicBezTo>
                  <a:cubicBezTo>
                    <a:pt x="4379" y="2942"/>
                    <a:pt x="3397" y="3726"/>
                    <a:pt x="3397" y="3726"/>
                  </a:cubicBezTo>
                  <a:lnTo>
                    <a:pt x="2550" y="3005"/>
                  </a:lnTo>
                  <a:lnTo>
                    <a:pt x="523" y="4180"/>
                  </a:lnTo>
                  <a:cubicBezTo>
                    <a:pt x="523" y="4180"/>
                    <a:pt x="1505" y="5225"/>
                    <a:pt x="1437" y="5424"/>
                  </a:cubicBezTo>
                  <a:cubicBezTo>
                    <a:pt x="1437" y="5617"/>
                    <a:pt x="1" y="7576"/>
                    <a:pt x="69" y="9342"/>
                  </a:cubicBezTo>
                  <a:cubicBezTo>
                    <a:pt x="131" y="11171"/>
                    <a:pt x="69" y="13260"/>
                    <a:pt x="2744" y="16003"/>
                  </a:cubicBezTo>
                  <a:cubicBezTo>
                    <a:pt x="5424" y="18678"/>
                    <a:pt x="11495" y="19984"/>
                    <a:pt x="13914" y="22926"/>
                  </a:cubicBezTo>
                  <a:cubicBezTo>
                    <a:pt x="13935" y="22926"/>
                    <a:pt x="13957" y="22926"/>
                    <a:pt x="13979" y="22926"/>
                  </a:cubicBezTo>
                  <a:cubicBezTo>
                    <a:pt x="16850" y="22926"/>
                    <a:pt x="16849" y="18809"/>
                    <a:pt x="16787" y="18809"/>
                  </a:cubicBezTo>
                  <a:cubicBezTo>
                    <a:pt x="16787" y="18809"/>
                    <a:pt x="15220" y="17111"/>
                    <a:pt x="11693" y="15674"/>
                  </a:cubicBezTo>
                  <a:cubicBezTo>
                    <a:pt x="8099" y="14175"/>
                    <a:pt x="6338" y="12670"/>
                    <a:pt x="6207" y="11562"/>
                  </a:cubicBezTo>
                  <a:cubicBezTo>
                    <a:pt x="6140" y="10450"/>
                    <a:pt x="5878" y="8360"/>
                    <a:pt x="8229" y="7252"/>
                  </a:cubicBezTo>
                  <a:cubicBezTo>
                    <a:pt x="10462" y="6194"/>
                    <a:pt x="12107" y="5982"/>
                    <a:pt x="13067" y="5982"/>
                  </a:cubicBezTo>
                  <a:cubicBezTo>
                    <a:pt x="13709" y="5982"/>
                    <a:pt x="14044" y="6077"/>
                    <a:pt x="14044" y="6077"/>
                  </a:cubicBezTo>
                  <a:lnTo>
                    <a:pt x="14044" y="915"/>
                  </a:lnTo>
                  <a:cubicBezTo>
                    <a:pt x="14044" y="915"/>
                    <a:pt x="11756" y="1045"/>
                    <a:pt x="11563" y="1045"/>
                  </a:cubicBezTo>
                  <a:cubicBezTo>
                    <a:pt x="11557" y="1047"/>
                    <a:pt x="11551" y="1048"/>
                    <a:pt x="11545" y="1048"/>
                  </a:cubicBezTo>
                  <a:cubicBezTo>
                    <a:pt x="11356" y="1048"/>
                    <a:pt x="11233" y="1"/>
                    <a:pt x="1123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0;p52">
              <a:extLst>
                <a:ext uri="{FF2B5EF4-FFF2-40B4-BE49-F238E27FC236}">
                  <a16:creationId xmlns:a16="http://schemas.microsoft.com/office/drawing/2014/main" id="{EF1F8F6E-7F2E-EFD9-2811-F0580F57DD57}"/>
                </a:ext>
              </a:extLst>
            </p:cNvPr>
            <p:cNvSpPr/>
            <p:nvPr/>
          </p:nvSpPr>
          <p:spPr>
            <a:xfrm>
              <a:off x="7986230" y="923034"/>
              <a:ext cx="72310" cy="90753"/>
            </a:xfrm>
            <a:custGeom>
              <a:avLst/>
              <a:gdLst/>
              <a:ahLst/>
              <a:cxnLst/>
              <a:rect l="l" t="t" r="r" b="b"/>
              <a:pathLst>
                <a:path w="3658" h="4591" extrusionOk="0">
                  <a:moveTo>
                    <a:pt x="2801" y="1"/>
                  </a:moveTo>
                  <a:cubicBezTo>
                    <a:pt x="2254" y="1"/>
                    <a:pt x="1458" y="715"/>
                    <a:pt x="852" y="1709"/>
                  </a:cubicBezTo>
                  <a:cubicBezTo>
                    <a:pt x="131" y="2948"/>
                    <a:pt x="0" y="4191"/>
                    <a:pt x="523" y="4515"/>
                  </a:cubicBezTo>
                  <a:cubicBezTo>
                    <a:pt x="604" y="4566"/>
                    <a:pt x="698" y="4591"/>
                    <a:pt x="802" y="4591"/>
                  </a:cubicBezTo>
                  <a:cubicBezTo>
                    <a:pt x="1363" y="4591"/>
                    <a:pt x="2203" y="3877"/>
                    <a:pt x="2811" y="2885"/>
                  </a:cubicBezTo>
                  <a:cubicBezTo>
                    <a:pt x="3464" y="1642"/>
                    <a:pt x="3658" y="403"/>
                    <a:pt x="3072" y="74"/>
                  </a:cubicBezTo>
                  <a:cubicBezTo>
                    <a:pt x="2992" y="24"/>
                    <a:pt x="2901" y="1"/>
                    <a:pt x="280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837;p51">
            <a:extLst>
              <a:ext uri="{FF2B5EF4-FFF2-40B4-BE49-F238E27FC236}">
                <a16:creationId xmlns:a16="http://schemas.microsoft.com/office/drawing/2014/main" id="{CDCB4C37-D00E-AFF7-F3BF-11E480861AE5}"/>
              </a:ext>
            </a:extLst>
          </p:cNvPr>
          <p:cNvGrpSpPr/>
          <p:nvPr/>
        </p:nvGrpSpPr>
        <p:grpSpPr>
          <a:xfrm>
            <a:off x="6470171" y="162296"/>
            <a:ext cx="509471" cy="747596"/>
            <a:chOff x="7912775" y="537050"/>
            <a:chExt cx="509471" cy="747596"/>
          </a:xfrm>
        </p:grpSpPr>
        <p:sp>
          <p:nvSpPr>
            <p:cNvPr id="60" name="Google Shape;1838;p51">
              <a:extLst>
                <a:ext uri="{FF2B5EF4-FFF2-40B4-BE49-F238E27FC236}">
                  <a16:creationId xmlns:a16="http://schemas.microsoft.com/office/drawing/2014/main" id="{2DF5C927-A49A-9895-3EA2-18FF12027526}"/>
                </a:ext>
              </a:extLst>
            </p:cNvPr>
            <p:cNvSpPr/>
            <p:nvPr/>
          </p:nvSpPr>
          <p:spPr>
            <a:xfrm>
              <a:off x="8087209" y="614691"/>
              <a:ext cx="267477" cy="317676"/>
            </a:xfrm>
            <a:custGeom>
              <a:avLst/>
              <a:gdLst/>
              <a:ahLst/>
              <a:cxnLst/>
              <a:rect l="l" t="t" r="r" b="b"/>
              <a:pathLst>
                <a:path w="13715" h="16289" extrusionOk="0">
                  <a:moveTo>
                    <a:pt x="6991" y="1"/>
                  </a:moveTo>
                  <a:lnTo>
                    <a:pt x="1045" y="10518"/>
                  </a:lnTo>
                  <a:cubicBezTo>
                    <a:pt x="0" y="12409"/>
                    <a:pt x="654" y="14760"/>
                    <a:pt x="2550" y="15805"/>
                  </a:cubicBezTo>
                  <a:cubicBezTo>
                    <a:pt x="3126" y="16134"/>
                    <a:pt x="3760" y="16288"/>
                    <a:pt x="4391" y="16288"/>
                  </a:cubicBezTo>
                  <a:cubicBezTo>
                    <a:pt x="5763" y="16288"/>
                    <a:pt x="7121" y="15558"/>
                    <a:pt x="7837" y="14305"/>
                  </a:cubicBezTo>
                  <a:lnTo>
                    <a:pt x="13715" y="3726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39;p51">
              <a:extLst>
                <a:ext uri="{FF2B5EF4-FFF2-40B4-BE49-F238E27FC236}">
                  <a16:creationId xmlns:a16="http://schemas.microsoft.com/office/drawing/2014/main" id="{A1487AFB-70F7-F828-5A70-E71B3C520C8D}"/>
                </a:ext>
              </a:extLst>
            </p:cNvPr>
            <p:cNvSpPr/>
            <p:nvPr/>
          </p:nvSpPr>
          <p:spPr>
            <a:xfrm>
              <a:off x="8275705" y="554876"/>
              <a:ext cx="86630" cy="87859"/>
            </a:xfrm>
            <a:custGeom>
              <a:avLst/>
              <a:gdLst/>
              <a:ahLst/>
              <a:cxnLst/>
              <a:rect l="l" t="t" r="r" b="b"/>
              <a:pathLst>
                <a:path w="4442" h="4505" extrusionOk="0">
                  <a:moveTo>
                    <a:pt x="1699" y="1"/>
                  </a:moveTo>
                  <a:lnTo>
                    <a:pt x="1" y="3005"/>
                  </a:lnTo>
                  <a:lnTo>
                    <a:pt x="2744" y="4504"/>
                  </a:lnTo>
                  <a:lnTo>
                    <a:pt x="4442" y="15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40;p51">
              <a:extLst>
                <a:ext uri="{FF2B5EF4-FFF2-40B4-BE49-F238E27FC236}">
                  <a16:creationId xmlns:a16="http://schemas.microsoft.com/office/drawing/2014/main" id="{6991065C-764F-9C65-0954-F7ACABCB8CF5}"/>
                </a:ext>
              </a:extLst>
            </p:cNvPr>
            <p:cNvSpPr/>
            <p:nvPr/>
          </p:nvSpPr>
          <p:spPr>
            <a:xfrm>
              <a:off x="8223535" y="599400"/>
              <a:ext cx="131154" cy="87956"/>
            </a:xfrm>
            <a:custGeom>
              <a:avLst/>
              <a:gdLst/>
              <a:ahLst/>
              <a:cxnLst/>
              <a:rect l="l" t="t" r="r" b="b"/>
              <a:pathLst>
                <a:path w="6725" h="4510" extrusionOk="0">
                  <a:moveTo>
                    <a:pt x="1568" y="1"/>
                  </a:moveTo>
                  <a:lnTo>
                    <a:pt x="1" y="785"/>
                  </a:lnTo>
                  <a:lnTo>
                    <a:pt x="6725" y="4510"/>
                  </a:lnTo>
                  <a:lnTo>
                    <a:pt x="6725" y="4510"/>
                  </a:lnTo>
                  <a:lnTo>
                    <a:pt x="6531" y="281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41;p51">
              <a:extLst>
                <a:ext uri="{FF2B5EF4-FFF2-40B4-BE49-F238E27FC236}">
                  <a16:creationId xmlns:a16="http://schemas.microsoft.com/office/drawing/2014/main" id="{0BE1C1E4-C070-EFAE-8419-78FB29CD51A2}"/>
                </a:ext>
              </a:extLst>
            </p:cNvPr>
            <p:cNvSpPr/>
            <p:nvPr/>
          </p:nvSpPr>
          <p:spPr>
            <a:xfrm>
              <a:off x="8082119" y="626197"/>
              <a:ext cx="275122" cy="298057"/>
            </a:xfrm>
            <a:custGeom>
              <a:avLst/>
              <a:gdLst/>
              <a:ahLst/>
              <a:cxnLst/>
              <a:rect l="l" t="t" r="r" b="b"/>
              <a:pathLst>
                <a:path w="14107" h="15283" extrusionOk="0">
                  <a:moveTo>
                    <a:pt x="6008" y="1"/>
                  </a:moveTo>
                  <a:lnTo>
                    <a:pt x="0" y="10774"/>
                  </a:lnTo>
                  <a:lnTo>
                    <a:pt x="8098" y="15283"/>
                  </a:lnTo>
                  <a:lnTo>
                    <a:pt x="14106" y="4505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842;p51">
              <a:extLst>
                <a:ext uri="{FF2B5EF4-FFF2-40B4-BE49-F238E27FC236}">
                  <a16:creationId xmlns:a16="http://schemas.microsoft.com/office/drawing/2014/main" id="{3C7DC8B7-094A-03C8-36DE-1AD8E6C71FAE}"/>
                </a:ext>
              </a:extLst>
            </p:cNvPr>
            <p:cNvSpPr/>
            <p:nvPr/>
          </p:nvSpPr>
          <p:spPr>
            <a:xfrm>
              <a:off x="8102499" y="663096"/>
              <a:ext cx="141432" cy="172012"/>
            </a:xfrm>
            <a:custGeom>
              <a:avLst/>
              <a:gdLst/>
              <a:ahLst/>
              <a:cxnLst/>
              <a:rect l="l" t="t" r="r" b="b"/>
              <a:pathLst>
                <a:path w="7252" h="8820" extrusionOk="0">
                  <a:moveTo>
                    <a:pt x="3918" y="0"/>
                  </a:moveTo>
                  <a:lnTo>
                    <a:pt x="0" y="6923"/>
                  </a:lnTo>
                  <a:lnTo>
                    <a:pt x="3396" y="8819"/>
                  </a:lnTo>
                  <a:lnTo>
                    <a:pt x="7252" y="1897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843;p51">
              <a:extLst>
                <a:ext uri="{FF2B5EF4-FFF2-40B4-BE49-F238E27FC236}">
                  <a16:creationId xmlns:a16="http://schemas.microsoft.com/office/drawing/2014/main" id="{9333EE1A-8E18-2ADE-460F-30B3F710EFD8}"/>
                </a:ext>
              </a:extLst>
            </p:cNvPr>
            <p:cNvSpPr/>
            <p:nvPr/>
          </p:nvSpPr>
          <p:spPr>
            <a:xfrm>
              <a:off x="8060510" y="896213"/>
              <a:ext cx="112100" cy="123529"/>
            </a:xfrm>
            <a:custGeom>
              <a:avLst/>
              <a:gdLst/>
              <a:ahLst/>
              <a:cxnLst/>
              <a:rect l="l" t="t" r="r" b="b"/>
              <a:pathLst>
                <a:path w="5748" h="6334" extrusionOk="0">
                  <a:moveTo>
                    <a:pt x="2545" y="1"/>
                  </a:moveTo>
                  <a:lnTo>
                    <a:pt x="1" y="4504"/>
                  </a:lnTo>
                  <a:lnTo>
                    <a:pt x="3266" y="6333"/>
                  </a:lnTo>
                  <a:lnTo>
                    <a:pt x="5748" y="183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844;p51">
              <a:extLst>
                <a:ext uri="{FF2B5EF4-FFF2-40B4-BE49-F238E27FC236}">
                  <a16:creationId xmlns:a16="http://schemas.microsoft.com/office/drawing/2014/main" id="{5C31761F-C7B7-ADB9-9E18-97FECED76DC6}"/>
                </a:ext>
              </a:extLst>
            </p:cNvPr>
            <p:cNvSpPr/>
            <p:nvPr/>
          </p:nvSpPr>
          <p:spPr>
            <a:xfrm>
              <a:off x="8060510" y="984054"/>
              <a:ext cx="62369" cy="44641"/>
            </a:xfrm>
            <a:custGeom>
              <a:avLst/>
              <a:gdLst/>
              <a:ahLst/>
              <a:cxnLst/>
              <a:rect l="l" t="t" r="r" b="b"/>
              <a:pathLst>
                <a:path w="3198" h="2289" extrusionOk="0">
                  <a:moveTo>
                    <a:pt x="1" y="0"/>
                  </a:moveTo>
                  <a:lnTo>
                    <a:pt x="63" y="983"/>
                  </a:lnTo>
                  <a:lnTo>
                    <a:pt x="2414" y="2289"/>
                  </a:lnTo>
                  <a:lnTo>
                    <a:pt x="3198" y="18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845;p51">
              <a:extLst>
                <a:ext uri="{FF2B5EF4-FFF2-40B4-BE49-F238E27FC236}">
                  <a16:creationId xmlns:a16="http://schemas.microsoft.com/office/drawing/2014/main" id="{3D028B8A-8D99-F418-A4F8-D405EE4F3918}"/>
                </a:ext>
              </a:extLst>
            </p:cNvPr>
            <p:cNvSpPr/>
            <p:nvPr/>
          </p:nvSpPr>
          <p:spPr>
            <a:xfrm>
              <a:off x="8293550" y="537050"/>
              <a:ext cx="85401" cy="61160"/>
            </a:xfrm>
            <a:custGeom>
              <a:avLst/>
              <a:gdLst/>
              <a:ahLst/>
              <a:cxnLst/>
              <a:rect l="l" t="t" r="r" b="b"/>
              <a:pathLst>
                <a:path w="4379" h="3136" extrusionOk="0">
                  <a:moveTo>
                    <a:pt x="523" y="1"/>
                  </a:moveTo>
                  <a:lnTo>
                    <a:pt x="0" y="978"/>
                  </a:lnTo>
                  <a:lnTo>
                    <a:pt x="3856" y="3135"/>
                  </a:lnTo>
                  <a:lnTo>
                    <a:pt x="4378" y="215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846;p51">
              <a:extLst>
                <a:ext uri="{FF2B5EF4-FFF2-40B4-BE49-F238E27FC236}">
                  <a16:creationId xmlns:a16="http://schemas.microsoft.com/office/drawing/2014/main" id="{6A69109D-015A-2B8B-AC3B-45C4DC52145E}"/>
                </a:ext>
              </a:extLst>
            </p:cNvPr>
            <p:cNvSpPr/>
            <p:nvPr/>
          </p:nvSpPr>
          <p:spPr>
            <a:xfrm>
              <a:off x="8232408" y="752244"/>
              <a:ext cx="189837" cy="466168"/>
            </a:xfrm>
            <a:custGeom>
              <a:avLst/>
              <a:gdLst/>
              <a:ahLst/>
              <a:cxnLst/>
              <a:rect l="l" t="t" r="r" b="b"/>
              <a:pathLst>
                <a:path w="9734" h="23903" extrusionOk="0">
                  <a:moveTo>
                    <a:pt x="3396" y="1"/>
                  </a:moveTo>
                  <a:lnTo>
                    <a:pt x="1244" y="3465"/>
                  </a:lnTo>
                  <a:cubicBezTo>
                    <a:pt x="3987" y="5225"/>
                    <a:pt x="5685" y="8229"/>
                    <a:pt x="5685" y="11495"/>
                  </a:cubicBezTo>
                  <a:cubicBezTo>
                    <a:pt x="5685" y="15220"/>
                    <a:pt x="3464" y="18616"/>
                    <a:pt x="0" y="20183"/>
                  </a:cubicBezTo>
                  <a:lnTo>
                    <a:pt x="1636" y="23903"/>
                  </a:lnTo>
                  <a:cubicBezTo>
                    <a:pt x="6599" y="21682"/>
                    <a:pt x="9734" y="16850"/>
                    <a:pt x="9734" y="11495"/>
                  </a:cubicBezTo>
                  <a:cubicBezTo>
                    <a:pt x="9734" y="6793"/>
                    <a:pt x="7383" y="2550"/>
                    <a:pt x="3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847;p51">
              <a:extLst>
                <a:ext uri="{FF2B5EF4-FFF2-40B4-BE49-F238E27FC236}">
                  <a16:creationId xmlns:a16="http://schemas.microsoft.com/office/drawing/2014/main" id="{A5EBAF9E-1A0D-7A77-57D4-430612BE3409}"/>
                </a:ext>
              </a:extLst>
            </p:cNvPr>
            <p:cNvSpPr/>
            <p:nvPr/>
          </p:nvSpPr>
          <p:spPr>
            <a:xfrm>
              <a:off x="7992952" y="1126697"/>
              <a:ext cx="91720" cy="48425"/>
            </a:xfrm>
            <a:custGeom>
              <a:avLst/>
              <a:gdLst/>
              <a:ahLst/>
              <a:cxnLst/>
              <a:rect l="l" t="t" r="r" b="b"/>
              <a:pathLst>
                <a:path w="4703" h="2483" extrusionOk="0">
                  <a:moveTo>
                    <a:pt x="131" y="1"/>
                  </a:moveTo>
                  <a:lnTo>
                    <a:pt x="1" y="393"/>
                  </a:lnTo>
                  <a:lnTo>
                    <a:pt x="4510" y="2482"/>
                  </a:lnTo>
                  <a:lnTo>
                    <a:pt x="4703" y="209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848;p51">
              <a:extLst>
                <a:ext uri="{FF2B5EF4-FFF2-40B4-BE49-F238E27FC236}">
                  <a16:creationId xmlns:a16="http://schemas.microsoft.com/office/drawing/2014/main" id="{11CC7A5C-C256-F5E4-2FA5-684FEEC5B8C2}"/>
                </a:ext>
              </a:extLst>
            </p:cNvPr>
            <p:cNvSpPr/>
            <p:nvPr/>
          </p:nvSpPr>
          <p:spPr>
            <a:xfrm>
              <a:off x="7984097" y="1143313"/>
              <a:ext cx="222855" cy="15309"/>
            </a:xfrm>
            <a:custGeom>
              <a:avLst/>
              <a:gdLst/>
              <a:ahLst/>
              <a:cxnLst/>
              <a:rect l="l" t="t" r="r" b="b"/>
              <a:pathLst>
                <a:path w="11427" h="785" extrusionOk="0">
                  <a:moveTo>
                    <a:pt x="0" y="0"/>
                  </a:moveTo>
                  <a:lnTo>
                    <a:pt x="0" y="784"/>
                  </a:lnTo>
                  <a:lnTo>
                    <a:pt x="11426" y="784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849;p51">
              <a:extLst>
                <a:ext uri="{FF2B5EF4-FFF2-40B4-BE49-F238E27FC236}">
                  <a16:creationId xmlns:a16="http://schemas.microsoft.com/office/drawing/2014/main" id="{F1F0C519-716E-5384-B749-937BC0AD2A64}"/>
                </a:ext>
              </a:extLst>
            </p:cNvPr>
            <p:cNvSpPr/>
            <p:nvPr/>
          </p:nvSpPr>
          <p:spPr>
            <a:xfrm>
              <a:off x="7970036" y="1084727"/>
              <a:ext cx="236916" cy="24164"/>
            </a:xfrm>
            <a:custGeom>
              <a:avLst/>
              <a:gdLst/>
              <a:ahLst/>
              <a:cxnLst/>
              <a:rect l="l" t="t" r="r" b="b"/>
              <a:pathLst>
                <a:path w="12148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12147" y="1239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850;p51">
              <a:extLst>
                <a:ext uri="{FF2B5EF4-FFF2-40B4-BE49-F238E27FC236}">
                  <a16:creationId xmlns:a16="http://schemas.microsoft.com/office/drawing/2014/main" id="{B02AA8D1-0566-38C6-6194-E3B572FD1AE4}"/>
                </a:ext>
              </a:extLst>
            </p:cNvPr>
            <p:cNvSpPr/>
            <p:nvPr/>
          </p:nvSpPr>
          <p:spPr>
            <a:xfrm>
              <a:off x="7970036" y="1082172"/>
              <a:ext cx="236916" cy="8893"/>
            </a:xfrm>
            <a:custGeom>
              <a:avLst/>
              <a:gdLst/>
              <a:ahLst/>
              <a:cxnLst/>
              <a:rect l="l" t="t" r="r" b="b"/>
              <a:pathLst>
                <a:path w="12148" h="456" extrusionOk="0">
                  <a:moveTo>
                    <a:pt x="0" y="1"/>
                  </a:moveTo>
                  <a:lnTo>
                    <a:pt x="0" y="455"/>
                  </a:lnTo>
                  <a:lnTo>
                    <a:pt x="12147" y="455"/>
                  </a:lnTo>
                  <a:lnTo>
                    <a:pt x="12147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851;p51">
              <a:extLst>
                <a:ext uri="{FF2B5EF4-FFF2-40B4-BE49-F238E27FC236}">
                  <a16:creationId xmlns:a16="http://schemas.microsoft.com/office/drawing/2014/main" id="{EB70D29F-99F6-6821-2BE0-FED63512376F}"/>
                </a:ext>
              </a:extLst>
            </p:cNvPr>
            <p:cNvSpPr/>
            <p:nvPr/>
          </p:nvSpPr>
          <p:spPr>
            <a:xfrm>
              <a:off x="7912775" y="1029905"/>
              <a:ext cx="462287" cy="254742"/>
            </a:xfrm>
            <a:custGeom>
              <a:avLst/>
              <a:gdLst/>
              <a:ahLst/>
              <a:cxnLst/>
              <a:rect l="l" t="t" r="r" b="b"/>
              <a:pathLst>
                <a:path w="23704" h="13062" extrusionOk="0">
                  <a:moveTo>
                    <a:pt x="16912" y="1"/>
                  </a:moveTo>
                  <a:cubicBezTo>
                    <a:pt x="15282" y="1"/>
                    <a:pt x="13908" y="1375"/>
                    <a:pt x="13908" y="3005"/>
                  </a:cubicBezTo>
                  <a:lnTo>
                    <a:pt x="13908" y="6923"/>
                  </a:lnTo>
                  <a:cubicBezTo>
                    <a:pt x="13908" y="8950"/>
                    <a:pt x="12278" y="10580"/>
                    <a:pt x="10251" y="10580"/>
                  </a:cubicBezTo>
                  <a:lnTo>
                    <a:pt x="3135" y="10580"/>
                  </a:lnTo>
                  <a:cubicBezTo>
                    <a:pt x="1698" y="10580"/>
                    <a:pt x="455" y="11494"/>
                    <a:pt x="63" y="12868"/>
                  </a:cubicBezTo>
                  <a:lnTo>
                    <a:pt x="0" y="13062"/>
                  </a:lnTo>
                  <a:lnTo>
                    <a:pt x="23704" y="13062"/>
                  </a:lnTo>
                  <a:lnTo>
                    <a:pt x="23704" y="10779"/>
                  </a:lnTo>
                  <a:cubicBezTo>
                    <a:pt x="23704" y="9666"/>
                    <a:pt x="23380" y="8558"/>
                    <a:pt x="22727" y="7707"/>
                  </a:cubicBezTo>
                  <a:lnTo>
                    <a:pt x="19592" y="1636"/>
                  </a:lnTo>
                  <a:cubicBezTo>
                    <a:pt x="19070" y="654"/>
                    <a:pt x="18025" y="1"/>
                    <a:pt x="16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852;p51">
              <a:extLst>
                <a:ext uri="{FF2B5EF4-FFF2-40B4-BE49-F238E27FC236}">
                  <a16:creationId xmlns:a16="http://schemas.microsoft.com/office/drawing/2014/main" id="{B35E401D-4654-A4B7-93E1-CD1A2347BF29}"/>
                </a:ext>
              </a:extLst>
            </p:cNvPr>
            <p:cNvSpPr/>
            <p:nvPr/>
          </p:nvSpPr>
          <p:spPr>
            <a:xfrm>
              <a:off x="7922956" y="1265576"/>
              <a:ext cx="452107" cy="2574"/>
            </a:xfrm>
            <a:custGeom>
              <a:avLst/>
              <a:gdLst/>
              <a:ahLst/>
              <a:cxnLst/>
              <a:rect l="l" t="t" r="r" b="b"/>
              <a:pathLst>
                <a:path w="23182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3182" y="131"/>
                  </a:lnTo>
                  <a:lnTo>
                    <a:pt x="23182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853;p51">
              <a:extLst>
                <a:ext uri="{FF2B5EF4-FFF2-40B4-BE49-F238E27FC236}">
                  <a16:creationId xmlns:a16="http://schemas.microsoft.com/office/drawing/2014/main" id="{3016008D-CE84-D4AB-D044-E79AC85EA843}"/>
                </a:ext>
              </a:extLst>
            </p:cNvPr>
            <p:cNvSpPr/>
            <p:nvPr/>
          </p:nvSpPr>
          <p:spPr>
            <a:xfrm>
              <a:off x="8215890" y="1059256"/>
              <a:ext cx="49653" cy="49634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307" y="131"/>
                  </a:moveTo>
                  <a:cubicBezTo>
                    <a:pt x="1960" y="131"/>
                    <a:pt x="2483" y="653"/>
                    <a:pt x="2483" y="1306"/>
                  </a:cubicBezTo>
                  <a:cubicBezTo>
                    <a:pt x="2483" y="1959"/>
                    <a:pt x="1960" y="2482"/>
                    <a:pt x="1307" y="2482"/>
                  </a:cubicBezTo>
                  <a:cubicBezTo>
                    <a:pt x="654" y="2482"/>
                    <a:pt x="132" y="1959"/>
                    <a:pt x="132" y="1306"/>
                  </a:cubicBezTo>
                  <a:cubicBezTo>
                    <a:pt x="132" y="653"/>
                    <a:pt x="654" y="131"/>
                    <a:pt x="1307" y="131"/>
                  </a:cubicBezTo>
                  <a:close/>
                  <a:moveTo>
                    <a:pt x="1307" y="0"/>
                  </a:moveTo>
                  <a:cubicBezTo>
                    <a:pt x="586" y="0"/>
                    <a:pt x="1" y="585"/>
                    <a:pt x="1" y="1306"/>
                  </a:cubicBezTo>
                  <a:cubicBezTo>
                    <a:pt x="1" y="2022"/>
                    <a:pt x="586" y="2545"/>
                    <a:pt x="1307" y="2545"/>
                  </a:cubicBezTo>
                  <a:cubicBezTo>
                    <a:pt x="1960" y="2545"/>
                    <a:pt x="2545" y="2022"/>
                    <a:pt x="2545" y="1306"/>
                  </a:cubicBezTo>
                  <a:cubicBezTo>
                    <a:pt x="2545" y="585"/>
                    <a:pt x="1960" y="0"/>
                    <a:pt x="1307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854;p51">
              <a:extLst>
                <a:ext uri="{FF2B5EF4-FFF2-40B4-BE49-F238E27FC236}">
                  <a16:creationId xmlns:a16="http://schemas.microsoft.com/office/drawing/2014/main" id="{761BD712-5BB2-03C1-393C-BAE286E5108C}"/>
                </a:ext>
              </a:extLst>
            </p:cNvPr>
            <p:cNvSpPr/>
            <p:nvPr/>
          </p:nvSpPr>
          <p:spPr>
            <a:xfrm>
              <a:off x="8222208" y="731863"/>
              <a:ext cx="118517" cy="118517"/>
            </a:xfrm>
            <a:custGeom>
              <a:avLst/>
              <a:gdLst/>
              <a:ahLst/>
              <a:cxnLst/>
              <a:rect l="l" t="t" r="r" b="b"/>
              <a:pathLst>
                <a:path w="6077" h="6077" extrusionOk="0">
                  <a:moveTo>
                    <a:pt x="3073" y="1"/>
                  </a:moveTo>
                  <a:cubicBezTo>
                    <a:pt x="1375" y="1"/>
                    <a:pt x="1" y="1375"/>
                    <a:pt x="1" y="3073"/>
                  </a:cubicBezTo>
                  <a:cubicBezTo>
                    <a:pt x="1" y="4703"/>
                    <a:pt x="1375" y="6077"/>
                    <a:pt x="3073" y="6077"/>
                  </a:cubicBezTo>
                  <a:cubicBezTo>
                    <a:pt x="4703" y="6077"/>
                    <a:pt x="6077" y="4703"/>
                    <a:pt x="6077" y="3073"/>
                  </a:cubicBezTo>
                  <a:cubicBezTo>
                    <a:pt x="6077" y="1375"/>
                    <a:pt x="4703" y="1"/>
                    <a:pt x="30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855;p51">
              <a:extLst>
                <a:ext uri="{FF2B5EF4-FFF2-40B4-BE49-F238E27FC236}">
                  <a16:creationId xmlns:a16="http://schemas.microsoft.com/office/drawing/2014/main" id="{80D5CC3A-D702-9D6F-80C7-007B960D12C1}"/>
                </a:ext>
              </a:extLst>
            </p:cNvPr>
            <p:cNvSpPr/>
            <p:nvPr/>
          </p:nvSpPr>
          <p:spPr>
            <a:xfrm>
              <a:off x="8242589" y="753570"/>
              <a:ext cx="77776" cy="76450"/>
            </a:xfrm>
            <a:custGeom>
              <a:avLst/>
              <a:gdLst/>
              <a:ahLst/>
              <a:cxnLst/>
              <a:rect l="l" t="t" r="r" b="b"/>
              <a:pathLst>
                <a:path w="3988" h="3920" extrusionOk="0">
                  <a:moveTo>
                    <a:pt x="2028" y="63"/>
                  </a:moveTo>
                  <a:cubicBezTo>
                    <a:pt x="3005" y="63"/>
                    <a:pt x="3856" y="915"/>
                    <a:pt x="3856" y="1960"/>
                  </a:cubicBezTo>
                  <a:cubicBezTo>
                    <a:pt x="3856" y="3005"/>
                    <a:pt x="3005" y="3788"/>
                    <a:pt x="2028" y="3788"/>
                  </a:cubicBezTo>
                  <a:cubicBezTo>
                    <a:pt x="983" y="3788"/>
                    <a:pt x="131" y="3005"/>
                    <a:pt x="131" y="1960"/>
                  </a:cubicBezTo>
                  <a:cubicBezTo>
                    <a:pt x="131" y="915"/>
                    <a:pt x="983" y="63"/>
                    <a:pt x="2028" y="63"/>
                  </a:cubicBezTo>
                  <a:close/>
                  <a:moveTo>
                    <a:pt x="2028" y="1"/>
                  </a:moveTo>
                  <a:cubicBezTo>
                    <a:pt x="915" y="1"/>
                    <a:pt x="1" y="847"/>
                    <a:pt x="1" y="1960"/>
                  </a:cubicBezTo>
                  <a:cubicBezTo>
                    <a:pt x="1" y="3005"/>
                    <a:pt x="915" y="3919"/>
                    <a:pt x="2028" y="3919"/>
                  </a:cubicBezTo>
                  <a:cubicBezTo>
                    <a:pt x="3073" y="3919"/>
                    <a:pt x="3987" y="3005"/>
                    <a:pt x="3987" y="1960"/>
                  </a:cubicBezTo>
                  <a:cubicBezTo>
                    <a:pt x="3987" y="847"/>
                    <a:pt x="3073" y="1"/>
                    <a:pt x="2028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856;p51">
              <a:extLst>
                <a:ext uri="{FF2B5EF4-FFF2-40B4-BE49-F238E27FC236}">
                  <a16:creationId xmlns:a16="http://schemas.microsoft.com/office/drawing/2014/main" id="{C16A4230-1CB1-0A68-63F2-AE156E9B4C6F}"/>
                </a:ext>
              </a:extLst>
            </p:cNvPr>
            <p:cNvSpPr/>
            <p:nvPr/>
          </p:nvSpPr>
          <p:spPr>
            <a:xfrm>
              <a:off x="8222208" y="613462"/>
              <a:ext cx="132480" cy="75124"/>
            </a:xfrm>
            <a:custGeom>
              <a:avLst/>
              <a:gdLst/>
              <a:ahLst/>
              <a:cxnLst/>
              <a:rect l="l" t="t" r="r" b="b"/>
              <a:pathLst>
                <a:path w="6793" h="3852" extrusionOk="0">
                  <a:moveTo>
                    <a:pt x="69" y="1"/>
                  </a:moveTo>
                  <a:lnTo>
                    <a:pt x="1" y="64"/>
                  </a:lnTo>
                  <a:lnTo>
                    <a:pt x="6793" y="3851"/>
                  </a:lnTo>
                  <a:lnTo>
                    <a:pt x="6793" y="378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857;p51">
              <a:extLst>
                <a:ext uri="{FF2B5EF4-FFF2-40B4-BE49-F238E27FC236}">
                  <a16:creationId xmlns:a16="http://schemas.microsoft.com/office/drawing/2014/main" id="{D3D1CDF5-E106-71B2-9011-2B442F37A0C3}"/>
                </a:ext>
              </a:extLst>
            </p:cNvPr>
            <p:cNvSpPr/>
            <p:nvPr/>
          </p:nvSpPr>
          <p:spPr>
            <a:xfrm>
              <a:off x="8096181" y="920377"/>
              <a:ext cx="63695" cy="35670"/>
            </a:xfrm>
            <a:custGeom>
              <a:avLst/>
              <a:gdLst/>
              <a:ahLst/>
              <a:cxnLst/>
              <a:rect l="l" t="t" r="r" b="b"/>
              <a:pathLst>
                <a:path w="3266" h="1829" extrusionOk="0">
                  <a:moveTo>
                    <a:pt x="0" y="0"/>
                  </a:moveTo>
                  <a:lnTo>
                    <a:pt x="0" y="131"/>
                  </a:lnTo>
                  <a:lnTo>
                    <a:pt x="3266" y="1829"/>
                  </a:lnTo>
                  <a:lnTo>
                    <a:pt x="3266" y="1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877;p51">
            <a:extLst>
              <a:ext uri="{FF2B5EF4-FFF2-40B4-BE49-F238E27FC236}">
                <a16:creationId xmlns:a16="http://schemas.microsoft.com/office/drawing/2014/main" id="{C48D89ED-E1FC-41E2-467E-DEF041E25A07}"/>
              </a:ext>
            </a:extLst>
          </p:cNvPr>
          <p:cNvSpPr/>
          <p:nvPr/>
        </p:nvSpPr>
        <p:spPr>
          <a:xfrm>
            <a:off x="657779" y="101059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873;p51">
            <a:extLst>
              <a:ext uri="{FF2B5EF4-FFF2-40B4-BE49-F238E27FC236}">
                <a16:creationId xmlns:a16="http://schemas.microsoft.com/office/drawing/2014/main" id="{08119F62-94D8-7DB5-DC32-0FD74746D59A}"/>
              </a:ext>
            </a:extLst>
          </p:cNvPr>
          <p:cNvSpPr txBox="1">
            <a:spLocks/>
          </p:cNvSpPr>
          <p:nvPr/>
        </p:nvSpPr>
        <p:spPr>
          <a:xfrm>
            <a:off x="837082" y="1010594"/>
            <a:ext cx="432593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PDP(Partial Dependence Plot)</a:t>
            </a:r>
          </a:p>
        </p:txBody>
      </p:sp>
      <p:sp>
        <p:nvSpPr>
          <p:cNvPr id="1795" name="Google Shape;1874;p51">
            <a:extLst>
              <a:ext uri="{FF2B5EF4-FFF2-40B4-BE49-F238E27FC236}">
                <a16:creationId xmlns:a16="http://schemas.microsoft.com/office/drawing/2014/main" id="{F304CE5E-C919-F823-6B61-ED4D4313E732}"/>
              </a:ext>
            </a:extLst>
          </p:cNvPr>
          <p:cNvSpPr txBox="1">
            <a:spLocks/>
          </p:cNvSpPr>
          <p:nvPr/>
        </p:nvSpPr>
        <p:spPr>
          <a:xfrm>
            <a:off x="837080" y="1361594"/>
            <a:ext cx="7555204" cy="52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ko-KR" altLang="en-US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평균적으로 모델이 특정 특성의 변화에 따라 어떻게 예측하는지를 보여주는 그래프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각 특성 간의 독립성을 전제로 함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특성의 분포에 따라서도 비현실적인 예측 값을 낼 수도 있으므로 주의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796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8344643B-66DE-AF1F-251F-3E8BD4F2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3" y="2478039"/>
            <a:ext cx="744401" cy="4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7" name="Picture 4" descr="유럽기 - 위키백과, 우리 모두의 백과사전">
            <a:extLst>
              <a:ext uri="{FF2B5EF4-FFF2-40B4-BE49-F238E27FC236}">
                <a16:creationId xmlns:a16="http://schemas.microsoft.com/office/drawing/2014/main" id="{ADFF465F-DB71-AC79-9F91-51090661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94" y="3988297"/>
            <a:ext cx="744400" cy="4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06" name="다이어그램 1805">
            <a:extLst>
              <a:ext uri="{FF2B5EF4-FFF2-40B4-BE49-F238E27FC236}">
                <a16:creationId xmlns:a16="http://schemas.microsoft.com/office/drawing/2014/main" id="{AB3B8B15-7805-7AF2-C211-448425ABF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216334"/>
              </p:ext>
            </p:extLst>
          </p:nvPr>
        </p:nvGraphicFramePr>
        <p:xfrm>
          <a:off x="808205" y="130670"/>
          <a:ext cx="5661966" cy="33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Google Shape;1877;p51">
            <a:extLst>
              <a:ext uri="{FF2B5EF4-FFF2-40B4-BE49-F238E27FC236}">
                <a16:creationId xmlns:a16="http://schemas.microsoft.com/office/drawing/2014/main" id="{DC503D24-683C-2B91-9351-896D5A04B022}"/>
              </a:ext>
            </a:extLst>
          </p:cNvPr>
          <p:cNvSpPr/>
          <p:nvPr/>
        </p:nvSpPr>
        <p:spPr>
          <a:xfrm>
            <a:off x="685672" y="184152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73;p51">
            <a:extLst>
              <a:ext uri="{FF2B5EF4-FFF2-40B4-BE49-F238E27FC236}">
                <a16:creationId xmlns:a16="http://schemas.microsoft.com/office/drawing/2014/main" id="{E6CE68D8-503E-FF0E-E4F4-91F2E7B13F8C}"/>
              </a:ext>
            </a:extLst>
          </p:cNvPr>
          <p:cNvSpPr txBox="1">
            <a:spLocks/>
          </p:cNvSpPr>
          <p:nvPr/>
        </p:nvSpPr>
        <p:spPr>
          <a:xfrm>
            <a:off x="864974" y="1841524"/>
            <a:ext cx="7555203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조절 불가 요인 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나이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성별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가족력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  <a:endParaRPr lang="en-US" sz="1400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157B71-856C-85B1-F211-7C5ECC4E8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730" y="2185393"/>
            <a:ext cx="2052999" cy="1384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FD168-38A5-3CFC-3BD5-3876F89337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29" y="3569437"/>
            <a:ext cx="2052999" cy="138404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41C56E-F000-8D69-AC3A-3815F7758E60}"/>
              </a:ext>
            </a:extLst>
          </p:cNvPr>
          <p:cNvGrpSpPr/>
          <p:nvPr/>
        </p:nvGrpSpPr>
        <p:grpSpPr>
          <a:xfrm>
            <a:off x="3190611" y="3383901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83C06DA-2301-B706-9C2C-CC64EC33573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AD7A54C4-86FE-258D-CE64-4D26AE6109F5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성별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sex ]</a:t>
              </a:r>
              <a:endParaRPr lang="ko-KR" altLang="en-US" sz="900" kern="12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D736EFE-00D5-4E47-AF0C-667410E72DEC}"/>
              </a:ext>
            </a:extLst>
          </p:cNvPr>
          <p:cNvGrpSpPr/>
          <p:nvPr/>
        </p:nvGrpSpPr>
        <p:grpSpPr>
          <a:xfrm>
            <a:off x="218504" y="3371849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CF2E8EE-9190-5C1E-CFE0-9F1B20C90BE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0AA2F253-2F2D-CFF8-7561-5E1D1E644D6F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만나이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age ]</a:t>
              </a:r>
              <a:endParaRPr lang="ko-KR" altLang="en-US" sz="900" kern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106244-D933-117E-F091-2C74AAB92605}"/>
              </a:ext>
            </a:extLst>
          </p:cNvPr>
          <p:cNvGrpSpPr/>
          <p:nvPr/>
        </p:nvGrpSpPr>
        <p:grpSpPr>
          <a:xfrm>
            <a:off x="6115957" y="3387832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F417CFE-84ED-1B0D-B5E4-9EA3A5D7521F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사각형: 둥근 모서리 4">
              <a:extLst>
                <a:ext uri="{FF2B5EF4-FFF2-40B4-BE49-F238E27FC236}">
                  <a16:creationId xmlns:a16="http://schemas.microsoft.com/office/drawing/2014/main" id="{EA6BA185-22FA-547F-25CE-9ABE05457B02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가족력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800" kern="1200" dirty="0"/>
                <a:t>[ </a:t>
              </a:r>
              <a:r>
                <a:rPr lang="en-US" altLang="ko-KR" sz="800" kern="1200" dirty="0" err="1"/>
                <a:t>genetic_hbp</a:t>
              </a:r>
              <a:r>
                <a:rPr lang="en-US" altLang="ko-KR" sz="800" kern="1200" dirty="0"/>
                <a:t> ]</a:t>
              </a:r>
              <a:endParaRPr lang="ko-KR" altLang="en-US" sz="800" kern="1200" dirty="0"/>
            </a:p>
          </p:txBody>
        </p:sp>
      </p:grpSp>
      <p:sp>
        <p:nvSpPr>
          <p:cNvPr id="1817" name="TextBox 1816">
            <a:extLst>
              <a:ext uri="{FF2B5EF4-FFF2-40B4-BE49-F238E27FC236}">
                <a16:creationId xmlns:a16="http://schemas.microsoft.com/office/drawing/2014/main" id="{7D00210A-7F63-9B17-5495-042EA869B1A1}"/>
              </a:ext>
            </a:extLst>
          </p:cNvPr>
          <p:cNvSpPr txBox="1"/>
          <p:nvPr/>
        </p:nvSpPr>
        <p:spPr>
          <a:xfrm>
            <a:off x="224308" y="30695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연속형</a:t>
            </a:r>
          </a:p>
        </p:txBody>
      </p:sp>
      <p:sp>
        <p:nvSpPr>
          <p:cNvPr id="1818" name="TextBox 1817">
            <a:extLst>
              <a:ext uri="{FF2B5EF4-FFF2-40B4-BE49-F238E27FC236}">
                <a16:creationId xmlns:a16="http://schemas.microsoft.com/office/drawing/2014/main" id="{1D5B17C3-171D-615A-23B9-3DCD9F70F59E}"/>
              </a:ext>
            </a:extLst>
          </p:cNvPr>
          <p:cNvSpPr txBox="1"/>
          <p:nvPr/>
        </p:nvSpPr>
        <p:spPr>
          <a:xfrm>
            <a:off x="3179877" y="30750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범주형</a:t>
            </a:r>
          </a:p>
        </p:txBody>
      </p:sp>
      <p:sp>
        <p:nvSpPr>
          <p:cNvPr id="1819" name="TextBox 1818">
            <a:extLst>
              <a:ext uri="{FF2B5EF4-FFF2-40B4-BE49-F238E27FC236}">
                <a16:creationId xmlns:a16="http://schemas.microsoft.com/office/drawing/2014/main" id="{30B33E95-87B8-46A5-1633-F58DDF55AF57}"/>
              </a:ext>
            </a:extLst>
          </p:cNvPr>
          <p:cNvSpPr txBox="1"/>
          <p:nvPr/>
        </p:nvSpPr>
        <p:spPr>
          <a:xfrm>
            <a:off x="6124299" y="30735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범주형</a:t>
            </a:r>
            <a:endParaRPr lang="ko-KR" altLang="en-US" dirty="0"/>
          </a:p>
        </p:txBody>
      </p:sp>
      <p:pic>
        <p:nvPicPr>
          <p:cNvPr id="1739" name="그림 1738">
            <a:extLst>
              <a:ext uri="{FF2B5EF4-FFF2-40B4-BE49-F238E27FC236}">
                <a16:creationId xmlns:a16="http://schemas.microsoft.com/office/drawing/2014/main" id="{E8D955D9-5E6A-F568-2765-69379DCCE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9107" y="2133788"/>
            <a:ext cx="2052999" cy="1435649"/>
          </a:xfrm>
          <a:prstGeom prst="rect">
            <a:avLst/>
          </a:prstGeom>
        </p:spPr>
      </p:pic>
      <p:pic>
        <p:nvPicPr>
          <p:cNvPr id="1741" name="그림 1740">
            <a:extLst>
              <a:ext uri="{FF2B5EF4-FFF2-40B4-BE49-F238E27FC236}">
                <a16:creationId xmlns:a16="http://schemas.microsoft.com/office/drawing/2014/main" id="{A18D71F4-2D79-E113-AAB9-AC64EBDFCB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9107" y="3569437"/>
            <a:ext cx="2052999" cy="1400431"/>
          </a:xfrm>
          <a:prstGeom prst="rect">
            <a:avLst/>
          </a:prstGeom>
        </p:spPr>
      </p:pic>
      <p:pic>
        <p:nvPicPr>
          <p:cNvPr id="1743" name="그림 1742">
            <a:extLst>
              <a:ext uri="{FF2B5EF4-FFF2-40B4-BE49-F238E27FC236}">
                <a16:creationId xmlns:a16="http://schemas.microsoft.com/office/drawing/2014/main" id="{271B65D5-D62C-0498-0243-C6FF64A1F5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693" y="2134742"/>
            <a:ext cx="2052999" cy="1407533"/>
          </a:xfrm>
          <a:prstGeom prst="rect">
            <a:avLst/>
          </a:prstGeom>
        </p:spPr>
      </p:pic>
      <p:pic>
        <p:nvPicPr>
          <p:cNvPr id="1745" name="그림 1744">
            <a:extLst>
              <a:ext uri="{FF2B5EF4-FFF2-40B4-BE49-F238E27FC236}">
                <a16:creationId xmlns:a16="http://schemas.microsoft.com/office/drawing/2014/main" id="{70F1C0A5-F21D-1D6F-103A-577D635D11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9970" y="3542275"/>
            <a:ext cx="2052999" cy="14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DA06ACE-1D5B-D93C-86B0-C0D62881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50" y="3568456"/>
            <a:ext cx="2067678" cy="13840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A5A7686-2019-F07C-22EA-EF726EAEF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50" y="2185393"/>
            <a:ext cx="2067678" cy="13840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DA1F4C-D773-B1EB-11A4-1C5BD229B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985" y="3565469"/>
            <a:ext cx="2052999" cy="13982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7FEE44-1F92-915C-C0CC-9E431BEB1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589" y="2157265"/>
            <a:ext cx="2053000" cy="1409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0B9868-5689-EC89-9A12-3FB9602E6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247" y="3531622"/>
            <a:ext cx="2052999" cy="1409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5FDE9A-131E-C5A4-748B-04E6CDE85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601" y="2134026"/>
            <a:ext cx="2052051" cy="1408964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Analysis - PDP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902;p52">
            <a:extLst>
              <a:ext uri="{FF2B5EF4-FFF2-40B4-BE49-F238E27FC236}">
                <a16:creationId xmlns:a16="http://schemas.microsoft.com/office/drawing/2014/main" id="{0D3ADFEB-D30F-0877-7AF4-ECA59F2FD89B}"/>
              </a:ext>
            </a:extLst>
          </p:cNvPr>
          <p:cNvGrpSpPr/>
          <p:nvPr/>
        </p:nvGrpSpPr>
        <p:grpSpPr>
          <a:xfrm rot="-701668">
            <a:off x="244134" y="420105"/>
            <a:ext cx="439194" cy="584534"/>
            <a:chOff x="7556396" y="513950"/>
            <a:chExt cx="697123" cy="927817"/>
          </a:xfrm>
        </p:grpSpPr>
        <p:sp>
          <p:nvSpPr>
            <p:cNvPr id="41" name="Google Shape;1903;p52">
              <a:extLst>
                <a:ext uri="{FF2B5EF4-FFF2-40B4-BE49-F238E27FC236}">
                  <a16:creationId xmlns:a16="http://schemas.microsoft.com/office/drawing/2014/main" id="{74430F59-D3EE-826C-BDCA-3FDE2116DDD4}"/>
                </a:ext>
              </a:extLst>
            </p:cNvPr>
            <p:cNvSpPr/>
            <p:nvPr/>
          </p:nvSpPr>
          <p:spPr>
            <a:xfrm>
              <a:off x="7556396" y="667628"/>
              <a:ext cx="427630" cy="250474"/>
            </a:xfrm>
            <a:custGeom>
              <a:avLst/>
              <a:gdLst/>
              <a:ahLst/>
              <a:cxnLst/>
              <a:rect l="l" t="t" r="r" b="b"/>
              <a:pathLst>
                <a:path w="21633" h="12671" extrusionOk="0">
                  <a:moveTo>
                    <a:pt x="261" y="1"/>
                  </a:moveTo>
                  <a:cubicBezTo>
                    <a:pt x="0" y="978"/>
                    <a:pt x="131" y="3136"/>
                    <a:pt x="131" y="3136"/>
                  </a:cubicBezTo>
                  <a:cubicBezTo>
                    <a:pt x="131" y="3136"/>
                    <a:pt x="1032" y="3077"/>
                    <a:pt x="1997" y="3077"/>
                  </a:cubicBezTo>
                  <a:cubicBezTo>
                    <a:pt x="3079" y="3077"/>
                    <a:pt x="4241" y="3150"/>
                    <a:pt x="4310" y="3459"/>
                  </a:cubicBezTo>
                  <a:cubicBezTo>
                    <a:pt x="4441" y="4050"/>
                    <a:pt x="324" y="4180"/>
                    <a:pt x="324" y="4180"/>
                  </a:cubicBezTo>
                  <a:lnTo>
                    <a:pt x="392" y="7185"/>
                  </a:lnTo>
                  <a:lnTo>
                    <a:pt x="9012" y="6270"/>
                  </a:lnTo>
                  <a:lnTo>
                    <a:pt x="13453" y="12670"/>
                  </a:lnTo>
                  <a:cubicBezTo>
                    <a:pt x="13453" y="12670"/>
                    <a:pt x="13456" y="12670"/>
                    <a:pt x="13461" y="12670"/>
                  </a:cubicBezTo>
                  <a:cubicBezTo>
                    <a:pt x="13745" y="12670"/>
                    <a:pt x="21632" y="12610"/>
                    <a:pt x="18939" y="5878"/>
                  </a:cubicBezTo>
                  <a:cubicBezTo>
                    <a:pt x="16901" y="833"/>
                    <a:pt x="12413" y="184"/>
                    <a:pt x="10240" y="184"/>
                  </a:cubicBezTo>
                  <a:cubicBezTo>
                    <a:pt x="9487" y="184"/>
                    <a:pt x="9012" y="262"/>
                    <a:pt x="9012" y="262"/>
                  </a:cubicBezTo>
                  <a:cubicBezTo>
                    <a:pt x="9012" y="262"/>
                    <a:pt x="1761" y="64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4;p52">
              <a:extLst>
                <a:ext uri="{FF2B5EF4-FFF2-40B4-BE49-F238E27FC236}">
                  <a16:creationId xmlns:a16="http://schemas.microsoft.com/office/drawing/2014/main" id="{4AB92D0F-65DC-56D3-7AEE-C0A2D4297079}"/>
                </a:ext>
              </a:extLst>
            </p:cNvPr>
            <p:cNvSpPr/>
            <p:nvPr/>
          </p:nvSpPr>
          <p:spPr>
            <a:xfrm>
              <a:off x="7663479" y="764275"/>
              <a:ext cx="590040" cy="677492"/>
            </a:xfrm>
            <a:custGeom>
              <a:avLst/>
              <a:gdLst/>
              <a:ahLst/>
              <a:cxnLst/>
              <a:rect l="l" t="t" r="r" b="b"/>
              <a:pathLst>
                <a:path w="29849" h="34273" extrusionOk="0">
                  <a:moveTo>
                    <a:pt x="7025" y="1"/>
                  </a:moveTo>
                  <a:cubicBezTo>
                    <a:pt x="6471" y="1"/>
                    <a:pt x="5934" y="42"/>
                    <a:pt x="5424" y="138"/>
                  </a:cubicBezTo>
                  <a:cubicBezTo>
                    <a:pt x="1375" y="859"/>
                    <a:pt x="785" y="3340"/>
                    <a:pt x="523" y="6015"/>
                  </a:cubicBezTo>
                  <a:cubicBezTo>
                    <a:pt x="131" y="9740"/>
                    <a:pt x="1" y="13591"/>
                    <a:pt x="1568" y="17509"/>
                  </a:cubicBezTo>
                  <a:cubicBezTo>
                    <a:pt x="3203" y="21365"/>
                    <a:pt x="5685" y="27112"/>
                    <a:pt x="13323" y="31615"/>
                  </a:cubicBezTo>
                  <a:cubicBezTo>
                    <a:pt x="16685" y="33553"/>
                    <a:pt x="19625" y="34272"/>
                    <a:pt x="22006" y="34272"/>
                  </a:cubicBezTo>
                  <a:cubicBezTo>
                    <a:pt x="25083" y="34272"/>
                    <a:pt x="27229" y="33071"/>
                    <a:pt x="28150" y="31746"/>
                  </a:cubicBezTo>
                  <a:cubicBezTo>
                    <a:pt x="29848" y="29332"/>
                    <a:pt x="28997" y="25346"/>
                    <a:pt x="28344" y="21887"/>
                  </a:cubicBezTo>
                  <a:cubicBezTo>
                    <a:pt x="28150" y="20843"/>
                    <a:pt x="28083" y="16987"/>
                    <a:pt x="28281" y="14244"/>
                  </a:cubicBezTo>
                  <a:cubicBezTo>
                    <a:pt x="28542" y="11501"/>
                    <a:pt x="28997" y="8236"/>
                    <a:pt x="28474" y="5885"/>
                  </a:cubicBezTo>
                  <a:cubicBezTo>
                    <a:pt x="27952" y="3471"/>
                    <a:pt x="25930" y="921"/>
                    <a:pt x="23187" y="336"/>
                  </a:cubicBezTo>
                  <a:cubicBezTo>
                    <a:pt x="22758" y="234"/>
                    <a:pt x="22326" y="191"/>
                    <a:pt x="21902" y="191"/>
                  </a:cubicBezTo>
                  <a:cubicBezTo>
                    <a:pt x="19616" y="191"/>
                    <a:pt x="17571" y="1444"/>
                    <a:pt x="17571" y="1444"/>
                  </a:cubicBezTo>
                  <a:cubicBezTo>
                    <a:pt x="17313" y="1516"/>
                    <a:pt x="17021" y="1547"/>
                    <a:pt x="16700" y="1547"/>
                  </a:cubicBezTo>
                  <a:cubicBezTo>
                    <a:pt x="15552" y="1547"/>
                    <a:pt x="14027" y="1150"/>
                    <a:pt x="12346" y="791"/>
                  </a:cubicBezTo>
                  <a:cubicBezTo>
                    <a:pt x="10617" y="396"/>
                    <a:pt x="8740" y="1"/>
                    <a:pt x="7025" y="1"/>
                  </a:cubicBez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05;p52">
              <a:extLst>
                <a:ext uri="{FF2B5EF4-FFF2-40B4-BE49-F238E27FC236}">
                  <a16:creationId xmlns:a16="http://schemas.microsoft.com/office/drawing/2014/main" id="{6B41B43B-8B6E-1638-585D-B543BA74469F}"/>
                </a:ext>
              </a:extLst>
            </p:cNvPr>
            <p:cNvSpPr/>
            <p:nvPr/>
          </p:nvSpPr>
          <p:spPr>
            <a:xfrm>
              <a:off x="7697045" y="797980"/>
              <a:ext cx="518976" cy="609333"/>
            </a:xfrm>
            <a:custGeom>
              <a:avLst/>
              <a:gdLst/>
              <a:ahLst/>
              <a:cxnLst/>
              <a:rect l="l" t="t" r="r" b="b"/>
              <a:pathLst>
                <a:path w="26254" h="30825" extrusionOk="0">
                  <a:moveTo>
                    <a:pt x="5356" y="0"/>
                  </a:moveTo>
                  <a:cubicBezTo>
                    <a:pt x="4901" y="0"/>
                    <a:pt x="4442" y="0"/>
                    <a:pt x="4050" y="68"/>
                  </a:cubicBezTo>
                  <a:cubicBezTo>
                    <a:pt x="1244" y="653"/>
                    <a:pt x="852" y="1897"/>
                    <a:pt x="523" y="4441"/>
                  </a:cubicBezTo>
                  <a:cubicBezTo>
                    <a:pt x="199" y="7706"/>
                    <a:pt x="1" y="11494"/>
                    <a:pt x="1505" y="15151"/>
                  </a:cubicBezTo>
                  <a:cubicBezTo>
                    <a:pt x="2159" y="16719"/>
                    <a:pt x="3136" y="19200"/>
                    <a:pt x="4901" y="21619"/>
                  </a:cubicBezTo>
                  <a:cubicBezTo>
                    <a:pt x="6861" y="24294"/>
                    <a:pt x="9342" y="26515"/>
                    <a:pt x="12540" y="28411"/>
                  </a:cubicBezTo>
                  <a:cubicBezTo>
                    <a:pt x="15282" y="29978"/>
                    <a:pt x="17963" y="30825"/>
                    <a:pt x="20314" y="30825"/>
                  </a:cubicBezTo>
                  <a:cubicBezTo>
                    <a:pt x="22858" y="30825"/>
                    <a:pt x="24493" y="29848"/>
                    <a:pt x="25078" y="29064"/>
                  </a:cubicBezTo>
                  <a:cubicBezTo>
                    <a:pt x="26254" y="27366"/>
                    <a:pt x="25601" y="23840"/>
                    <a:pt x="25016" y="21029"/>
                  </a:cubicBezTo>
                  <a:lnTo>
                    <a:pt x="24948" y="20506"/>
                  </a:lnTo>
                  <a:cubicBezTo>
                    <a:pt x="24687" y="19138"/>
                    <a:pt x="24687" y="15089"/>
                    <a:pt x="24885" y="12408"/>
                  </a:cubicBezTo>
                  <a:cubicBezTo>
                    <a:pt x="24948" y="11954"/>
                    <a:pt x="24948" y="11431"/>
                    <a:pt x="25016" y="10909"/>
                  </a:cubicBezTo>
                  <a:cubicBezTo>
                    <a:pt x="25209" y="8621"/>
                    <a:pt x="25470" y="6270"/>
                    <a:pt x="25078" y="4509"/>
                  </a:cubicBezTo>
                  <a:cubicBezTo>
                    <a:pt x="24755" y="2811"/>
                    <a:pt x="23250" y="784"/>
                    <a:pt x="21097" y="261"/>
                  </a:cubicBezTo>
                  <a:cubicBezTo>
                    <a:pt x="20836" y="199"/>
                    <a:pt x="20575" y="199"/>
                    <a:pt x="20246" y="199"/>
                  </a:cubicBezTo>
                  <a:cubicBezTo>
                    <a:pt x="18485" y="199"/>
                    <a:pt x="16787" y="1244"/>
                    <a:pt x="16787" y="1244"/>
                  </a:cubicBezTo>
                  <a:lnTo>
                    <a:pt x="16526" y="1374"/>
                  </a:lnTo>
                  <a:lnTo>
                    <a:pt x="16265" y="1437"/>
                  </a:lnTo>
                  <a:cubicBezTo>
                    <a:pt x="15936" y="1505"/>
                    <a:pt x="15544" y="1568"/>
                    <a:pt x="15089" y="1568"/>
                  </a:cubicBezTo>
                  <a:cubicBezTo>
                    <a:pt x="13846" y="1568"/>
                    <a:pt x="12346" y="1244"/>
                    <a:pt x="10779" y="852"/>
                  </a:cubicBezTo>
                  <a:cubicBezTo>
                    <a:pt x="9013" y="460"/>
                    <a:pt x="7054" y="0"/>
                    <a:pt x="5356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06;p52">
              <a:extLst>
                <a:ext uri="{FF2B5EF4-FFF2-40B4-BE49-F238E27FC236}">
                  <a16:creationId xmlns:a16="http://schemas.microsoft.com/office/drawing/2014/main" id="{9D029D87-F1E6-136D-A2B0-1216F689C514}"/>
                </a:ext>
              </a:extLst>
            </p:cNvPr>
            <p:cNvSpPr/>
            <p:nvPr/>
          </p:nvSpPr>
          <p:spPr>
            <a:xfrm>
              <a:off x="7667412" y="802626"/>
              <a:ext cx="437593" cy="582390"/>
            </a:xfrm>
            <a:custGeom>
              <a:avLst/>
              <a:gdLst/>
              <a:ahLst/>
              <a:cxnLst/>
              <a:rect l="l" t="t" r="r" b="b"/>
              <a:pathLst>
                <a:path w="22137" h="29462" extrusionOk="0">
                  <a:moveTo>
                    <a:pt x="6481" y="1"/>
                  </a:moveTo>
                  <a:cubicBezTo>
                    <a:pt x="5590" y="1"/>
                    <a:pt x="4626" y="200"/>
                    <a:pt x="3658" y="747"/>
                  </a:cubicBezTo>
                  <a:cubicBezTo>
                    <a:pt x="0" y="2769"/>
                    <a:pt x="1307" y="8124"/>
                    <a:pt x="3851" y="13871"/>
                  </a:cubicBezTo>
                  <a:cubicBezTo>
                    <a:pt x="6332" y="19686"/>
                    <a:pt x="9337" y="23014"/>
                    <a:pt x="12670" y="25694"/>
                  </a:cubicBezTo>
                  <a:cubicBezTo>
                    <a:pt x="15228" y="27751"/>
                    <a:pt x="18599" y="29461"/>
                    <a:pt x="20467" y="29461"/>
                  </a:cubicBezTo>
                  <a:cubicBezTo>
                    <a:pt x="21029" y="29461"/>
                    <a:pt x="21455" y="29306"/>
                    <a:pt x="21682" y="28960"/>
                  </a:cubicBezTo>
                  <a:cubicBezTo>
                    <a:pt x="22137" y="28239"/>
                    <a:pt x="19331" y="24650"/>
                    <a:pt x="18809" y="23343"/>
                  </a:cubicBezTo>
                  <a:cubicBezTo>
                    <a:pt x="17435" y="19618"/>
                    <a:pt x="17241" y="16875"/>
                    <a:pt x="16849" y="14916"/>
                  </a:cubicBezTo>
                  <a:cubicBezTo>
                    <a:pt x="15998" y="11259"/>
                    <a:pt x="14107" y="8715"/>
                    <a:pt x="13845" y="6688"/>
                  </a:cubicBezTo>
                  <a:cubicBezTo>
                    <a:pt x="13516" y="4666"/>
                    <a:pt x="10773" y="1463"/>
                    <a:pt x="10773" y="1463"/>
                  </a:cubicBezTo>
                  <a:cubicBezTo>
                    <a:pt x="10773" y="1463"/>
                    <a:pt x="8893" y="1"/>
                    <a:pt x="6481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07;p52">
              <a:extLst>
                <a:ext uri="{FF2B5EF4-FFF2-40B4-BE49-F238E27FC236}">
                  <a16:creationId xmlns:a16="http://schemas.microsoft.com/office/drawing/2014/main" id="{770C23AA-03BB-7093-7FC7-90B811B74282}"/>
                </a:ext>
              </a:extLst>
            </p:cNvPr>
            <p:cNvSpPr/>
            <p:nvPr/>
          </p:nvSpPr>
          <p:spPr>
            <a:xfrm>
              <a:off x="7600280" y="529448"/>
              <a:ext cx="250454" cy="502253"/>
            </a:xfrm>
            <a:custGeom>
              <a:avLst/>
              <a:gdLst/>
              <a:ahLst/>
              <a:cxnLst/>
              <a:rect l="l" t="t" r="r" b="b"/>
              <a:pathLst>
                <a:path w="12670" h="25408" extrusionOk="0">
                  <a:moveTo>
                    <a:pt x="4964" y="0"/>
                  </a:moveTo>
                  <a:lnTo>
                    <a:pt x="0" y="915"/>
                  </a:lnTo>
                  <a:cubicBezTo>
                    <a:pt x="0" y="915"/>
                    <a:pt x="1307" y="11562"/>
                    <a:pt x="1437" y="12539"/>
                  </a:cubicBezTo>
                  <a:cubicBezTo>
                    <a:pt x="1568" y="13584"/>
                    <a:pt x="1437" y="16849"/>
                    <a:pt x="2284" y="19201"/>
                  </a:cubicBezTo>
                  <a:cubicBezTo>
                    <a:pt x="3067" y="21619"/>
                    <a:pt x="6270" y="25407"/>
                    <a:pt x="6270" y="25407"/>
                  </a:cubicBezTo>
                  <a:lnTo>
                    <a:pt x="12670" y="14305"/>
                  </a:lnTo>
                  <a:cubicBezTo>
                    <a:pt x="12670" y="14305"/>
                    <a:pt x="6855" y="12017"/>
                    <a:pt x="6463" y="11170"/>
                  </a:cubicBezTo>
                  <a:cubicBezTo>
                    <a:pt x="5288" y="8689"/>
                    <a:pt x="4964" y="0"/>
                    <a:pt x="4964" y="0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08;p52">
              <a:extLst>
                <a:ext uri="{FF2B5EF4-FFF2-40B4-BE49-F238E27FC236}">
                  <a16:creationId xmlns:a16="http://schemas.microsoft.com/office/drawing/2014/main" id="{F91B1F79-D687-4B49-213F-4A558BE4D660}"/>
                </a:ext>
              </a:extLst>
            </p:cNvPr>
            <p:cNvSpPr/>
            <p:nvPr/>
          </p:nvSpPr>
          <p:spPr>
            <a:xfrm>
              <a:off x="7844217" y="809643"/>
              <a:ext cx="9113" cy="6424"/>
            </a:xfrm>
            <a:custGeom>
              <a:avLst/>
              <a:gdLst/>
              <a:ahLst/>
              <a:cxnLst/>
              <a:rect l="l" t="t" r="r" b="b"/>
              <a:pathLst>
                <a:path w="461" h="325" extrusionOk="0">
                  <a:moveTo>
                    <a:pt x="1" y="1"/>
                  </a:moveTo>
                  <a:cubicBezTo>
                    <a:pt x="115" y="37"/>
                    <a:pt x="206" y="74"/>
                    <a:pt x="264" y="100"/>
                  </a:cubicBezTo>
                  <a:lnTo>
                    <a:pt x="264" y="100"/>
                  </a:lnTo>
                  <a:cubicBezTo>
                    <a:pt x="244" y="88"/>
                    <a:pt x="223" y="75"/>
                    <a:pt x="199" y="63"/>
                  </a:cubicBezTo>
                  <a:cubicBezTo>
                    <a:pt x="131" y="1"/>
                    <a:pt x="69" y="1"/>
                    <a:pt x="1" y="1"/>
                  </a:cubicBezTo>
                  <a:close/>
                  <a:moveTo>
                    <a:pt x="264" y="100"/>
                  </a:moveTo>
                  <a:cubicBezTo>
                    <a:pt x="284" y="113"/>
                    <a:pt x="303" y="126"/>
                    <a:pt x="320" y="141"/>
                  </a:cubicBezTo>
                  <a:lnTo>
                    <a:pt x="320" y="141"/>
                  </a:lnTo>
                  <a:lnTo>
                    <a:pt x="330" y="131"/>
                  </a:lnTo>
                  <a:cubicBezTo>
                    <a:pt x="330" y="131"/>
                    <a:pt x="306" y="119"/>
                    <a:pt x="264" y="100"/>
                  </a:cubicBezTo>
                  <a:close/>
                  <a:moveTo>
                    <a:pt x="320" y="141"/>
                  </a:moveTo>
                  <a:lnTo>
                    <a:pt x="199" y="262"/>
                  </a:lnTo>
                  <a:cubicBezTo>
                    <a:pt x="330" y="262"/>
                    <a:pt x="393" y="324"/>
                    <a:pt x="460" y="324"/>
                  </a:cubicBezTo>
                  <a:cubicBezTo>
                    <a:pt x="418" y="242"/>
                    <a:pt x="377" y="187"/>
                    <a:pt x="320" y="141"/>
                  </a:cubicBezTo>
                  <a:close/>
                </a:path>
              </a:pathLst>
            </a:custGeom>
            <a:solidFill>
              <a:srgbClr val="BB6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09;p52">
              <a:extLst>
                <a:ext uri="{FF2B5EF4-FFF2-40B4-BE49-F238E27FC236}">
                  <a16:creationId xmlns:a16="http://schemas.microsoft.com/office/drawing/2014/main" id="{68682C05-86C2-B6A4-7095-246BF24047D8}"/>
                </a:ext>
              </a:extLst>
            </p:cNvPr>
            <p:cNvSpPr/>
            <p:nvPr/>
          </p:nvSpPr>
          <p:spPr>
            <a:xfrm>
              <a:off x="7724206" y="814803"/>
              <a:ext cx="138116" cy="219479"/>
            </a:xfrm>
            <a:custGeom>
              <a:avLst/>
              <a:gdLst/>
              <a:ahLst/>
              <a:cxnLst/>
              <a:rect l="l" t="t" r="r" b="b"/>
              <a:pathLst>
                <a:path w="6987" h="11103" extrusionOk="0">
                  <a:moveTo>
                    <a:pt x="6270" y="1"/>
                  </a:moveTo>
                  <a:lnTo>
                    <a:pt x="1" y="10904"/>
                  </a:lnTo>
                  <a:cubicBezTo>
                    <a:pt x="64" y="10972"/>
                    <a:pt x="131" y="11035"/>
                    <a:pt x="194" y="11035"/>
                  </a:cubicBezTo>
                  <a:cubicBezTo>
                    <a:pt x="262" y="11103"/>
                    <a:pt x="325" y="11103"/>
                    <a:pt x="455" y="11103"/>
                  </a:cubicBezTo>
                  <a:cubicBezTo>
                    <a:pt x="1500" y="11103"/>
                    <a:pt x="3329" y="9076"/>
                    <a:pt x="4834" y="6333"/>
                  </a:cubicBezTo>
                  <a:cubicBezTo>
                    <a:pt x="6333" y="3590"/>
                    <a:pt x="6986" y="1046"/>
                    <a:pt x="6531" y="63"/>
                  </a:cubicBezTo>
                  <a:cubicBezTo>
                    <a:pt x="6464" y="63"/>
                    <a:pt x="6401" y="1"/>
                    <a:pt x="6270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0;p52">
              <a:extLst>
                <a:ext uri="{FF2B5EF4-FFF2-40B4-BE49-F238E27FC236}">
                  <a16:creationId xmlns:a16="http://schemas.microsoft.com/office/drawing/2014/main" id="{BD7F30A1-BDE7-3442-77C7-212858BCDDD4}"/>
                </a:ext>
              </a:extLst>
            </p:cNvPr>
            <p:cNvSpPr/>
            <p:nvPr/>
          </p:nvSpPr>
          <p:spPr>
            <a:xfrm>
              <a:off x="7711297" y="809643"/>
              <a:ext cx="139440" cy="220724"/>
            </a:xfrm>
            <a:custGeom>
              <a:avLst/>
              <a:gdLst/>
              <a:ahLst/>
              <a:cxnLst/>
              <a:rect l="l" t="t" r="r" b="b"/>
              <a:pathLst>
                <a:path w="7054" h="11166" extrusionOk="0">
                  <a:moveTo>
                    <a:pt x="6662" y="1"/>
                  </a:moveTo>
                  <a:cubicBezTo>
                    <a:pt x="5617" y="1"/>
                    <a:pt x="3789" y="1960"/>
                    <a:pt x="2221" y="4765"/>
                  </a:cubicBezTo>
                  <a:cubicBezTo>
                    <a:pt x="654" y="7707"/>
                    <a:pt x="1" y="10450"/>
                    <a:pt x="654" y="11165"/>
                  </a:cubicBezTo>
                  <a:lnTo>
                    <a:pt x="6923" y="262"/>
                  </a:lnTo>
                  <a:lnTo>
                    <a:pt x="7054" y="131"/>
                  </a:lnTo>
                  <a:cubicBezTo>
                    <a:pt x="7054" y="131"/>
                    <a:pt x="6923" y="63"/>
                    <a:pt x="6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1;p52">
              <a:extLst>
                <a:ext uri="{FF2B5EF4-FFF2-40B4-BE49-F238E27FC236}">
                  <a16:creationId xmlns:a16="http://schemas.microsoft.com/office/drawing/2014/main" id="{54F22ACC-7525-B642-EE8C-BFA96F826391}"/>
                </a:ext>
              </a:extLst>
            </p:cNvPr>
            <p:cNvSpPr/>
            <p:nvPr/>
          </p:nvSpPr>
          <p:spPr>
            <a:xfrm>
              <a:off x="7901030" y="814803"/>
              <a:ext cx="286609" cy="535383"/>
            </a:xfrm>
            <a:custGeom>
              <a:avLst/>
              <a:gdLst/>
              <a:ahLst/>
              <a:cxnLst/>
              <a:rect l="l" t="t" r="r" b="b"/>
              <a:pathLst>
                <a:path w="14499" h="27084" extrusionOk="0">
                  <a:moveTo>
                    <a:pt x="2680" y="1"/>
                  </a:moveTo>
                  <a:lnTo>
                    <a:pt x="0" y="4964"/>
                  </a:lnTo>
                  <a:cubicBezTo>
                    <a:pt x="0" y="4964"/>
                    <a:pt x="3004" y="7315"/>
                    <a:pt x="4509" y="9598"/>
                  </a:cubicBezTo>
                  <a:cubicBezTo>
                    <a:pt x="7706" y="14431"/>
                    <a:pt x="7706" y="20899"/>
                    <a:pt x="9404" y="24357"/>
                  </a:cubicBezTo>
                  <a:cubicBezTo>
                    <a:pt x="10351" y="26398"/>
                    <a:pt x="11449" y="27083"/>
                    <a:pt x="12334" y="27083"/>
                  </a:cubicBezTo>
                  <a:cubicBezTo>
                    <a:pt x="12977" y="27083"/>
                    <a:pt x="13507" y="26720"/>
                    <a:pt x="13782" y="26254"/>
                  </a:cubicBezTo>
                  <a:cubicBezTo>
                    <a:pt x="14498" y="25141"/>
                    <a:pt x="13453" y="22790"/>
                    <a:pt x="13323" y="20178"/>
                  </a:cubicBezTo>
                  <a:cubicBezTo>
                    <a:pt x="13260" y="18610"/>
                    <a:pt x="13584" y="13908"/>
                    <a:pt x="13652" y="12602"/>
                  </a:cubicBezTo>
                  <a:cubicBezTo>
                    <a:pt x="13652" y="11233"/>
                    <a:pt x="14436" y="6531"/>
                    <a:pt x="12084" y="3198"/>
                  </a:cubicBezTo>
                  <a:cubicBezTo>
                    <a:pt x="10189" y="565"/>
                    <a:pt x="7144" y="310"/>
                    <a:pt x="6037" y="310"/>
                  </a:cubicBezTo>
                  <a:cubicBezTo>
                    <a:pt x="5771" y="310"/>
                    <a:pt x="5617" y="325"/>
                    <a:pt x="5617" y="325"/>
                  </a:cubicBezTo>
                  <a:lnTo>
                    <a:pt x="268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2;p52">
              <a:extLst>
                <a:ext uri="{FF2B5EF4-FFF2-40B4-BE49-F238E27FC236}">
                  <a16:creationId xmlns:a16="http://schemas.microsoft.com/office/drawing/2014/main" id="{5C345E9D-D3A2-E72B-EE37-D5D61A1193F1}"/>
                </a:ext>
              </a:extLst>
            </p:cNvPr>
            <p:cNvSpPr/>
            <p:nvPr/>
          </p:nvSpPr>
          <p:spPr>
            <a:xfrm>
              <a:off x="7969506" y="659879"/>
              <a:ext cx="271111" cy="215940"/>
            </a:xfrm>
            <a:custGeom>
              <a:avLst/>
              <a:gdLst/>
              <a:ahLst/>
              <a:cxnLst/>
              <a:rect l="l" t="t" r="r" b="b"/>
              <a:pathLst>
                <a:path w="13715" h="10924" extrusionOk="0">
                  <a:moveTo>
                    <a:pt x="13255" y="1"/>
                  </a:moveTo>
                  <a:cubicBezTo>
                    <a:pt x="11102" y="1"/>
                    <a:pt x="8422" y="1"/>
                    <a:pt x="5355" y="1762"/>
                  </a:cubicBezTo>
                  <a:cubicBezTo>
                    <a:pt x="2220" y="3528"/>
                    <a:pt x="0" y="8031"/>
                    <a:pt x="0" y="8031"/>
                  </a:cubicBezTo>
                  <a:cubicBezTo>
                    <a:pt x="0" y="8031"/>
                    <a:pt x="5345" y="10924"/>
                    <a:pt x="7861" y="10924"/>
                  </a:cubicBezTo>
                  <a:cubicBezTo>
                    <a:pt x="8098" y="10924"/>
                    <a:pt x="8310" y="10898"/>
                    <a:pt x="8490" y="10842"/>
                  </a:cubicBezTo>
                  <a:cubicBezTo>
                    <a:pt x="8291" y="9405"/>
                    <a:pt x="9665" y="6856"/>
                    <a:pt x="10449" y="6725"/>
                  </a:cubicBezTo>
                  <a:cubicBezTo>
                    <a:pt x="10611" y="6693"/>
                    <a:pt x="10844" y="6680"/>
                    <a:pt x="11105" y="6680"/>
                  </a:cubicBezTo>
                  <a:cubicBezTo>
                    <a:pt x="11895" y="6680"/>
                    <a:pt x="12931" y="6793"/>
                    <a:pt x="12931" y="6793"/>
                  </a:cubicBezTo>
                  <a:cubicBezTo>
                    <a:pt x="12931" y="6793"/>
                    <a:pt x="13516" y="4766"/>
                    <a:pt x="12931" y="3590"/>
                  </a:cubicBezTo>
                  <a:cubicBezTo>
                    <a:pt x="12697" y="3606"/>
                    <a:pt x="12471" y="3615"/>
                    <a:pt x="12262" y="3615"/>
                  </a:cubicBezTo>
                  <a:cubicBezTo>
                    <a:pt x="11594" y="3615"/>
                    <a:pt x="11102" y="3528"/>
                    <a:pt x="11102" y="3329"/>
                  </a:cubicBezTo>
                  <a:cubicBezTo>
                    <a:pt x="10972" y="2807"/>
                    <a:pt x="13255" y="2613"/>
                    <a:pt x="13255" y="2613"/>
                  </a:cubicBezTo>
                  <a:cubicBezTo>
                    <a:pt x="13255" y="2613"/>
                    <a:pt x="13714" y="915"/>
                    <a:pt x="13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3;p52">
              <a:extLst>
                <a:ext uri="{FF2B5EF4-FFF2-40B4-BE49-F238E27FC236}">
                  <a16:creationId xmlns:a16="http://schemas.microsoft.com/office/drawing/2014/main" id="{3F682D57-999D-E8F1-E113-CC39B89339CD}"/>
                </a:ext>
              </a:extLst>
            </p:cNvPr>
            <p:cNvSpPr/>
            <p:nvPr/>
          </p:nvSpPr>
          <p:spPr>
            <a:xfrm>
              <a:off x="8222536" y="659879"/>
              <a:ext cx="15498" cy="51672"/>
            </a:xfrm>
            <a:custGeom>
              <a:avLst/>
              <a:gdLst/>
              <a:ahLst/>
              <a:cxnLst/>
              <a:rect l="l" t="t" r="r" b="b"/>
              <a:pathLst>
                <a:path w="784" h="2614" extrusionOk="0">
                  <a:moveTo>
                    <a:pt x="392" y="1"/>
                  </a:moveTo>
                  <a:cubicBezTo>
                    <a:pt x="193" y="1"/>
                    <a:pt x="0" y="586"/>
                    <a:pt x="0" y="1307"/>
                  </a:cubicBezTo>
                  <a:cubicBezTo>
                    <a:pt x="0" y="2023"/>
                    <a:pt x="193" y="2613"/>
                    <a:pt x="392" y="2613"/>
                  </a:cubicBezTo>
                  <a:cubicBezTo>
                    <a:pt x="653" y="2613"/>
                    <a:pt x="784" y="2023"/>
                    <a:pt x="784" y="1307"/>
                  </a:cubicBezTo>
                  <a:cubicBezTo>
                    <a:pt x="784" y="58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14;p52">
              <a:extLst>
                <a:ext uri="{FF2B5EF4-FFF2-40B4-BE49-F238E27FC236}">
                  <a16:creationId xmlns:a16="http://schemas.microsoft.com/office/drawing/2014/main" id="{8001C5E5-26AD-5726-9F35-B8FABDADB723}"/>
                </a:ext>
              </a:extLst>
            </p:cNvPr>
            <p:cNvSpPr/>
            <p:nvPr/>
          </p:nvSpPr>
          <p:spPr>
            <a:xfrm>
              <a:off x="8217357" y="730847"/>
              <a:ext cx="15517" cy="64561"/>
            </a:xfrm>
            <a:custGeom>
              <a:avLst/>
              <a:gdLst/>
              <a:ahLst/>
              <a:cxnLst/>
              <a:rect l="l" t="t" r="r" b="b"/>
              <a:pathLst>
                <a:path w="785" h="3266" extrusionOk="0">
                  <a:moveTo>
                    <a:pt x="393" y="0"/>
                  </a:moveTo>
                  <a:cubicBezTo>
                    <a:pt x="194" y="0"/>
                    <a:pt x="1" y="721"/>
                    <a:pt x="1" y="1635"/>
                  </a:cubicBezTo>
                  <a:cubicBezTo>
                    <a:pt x="1" y="2550"/>
                    <a:pt x="194" y="3266"/>
                    <a:pt x="393" y="3266"/>
                  </a:cubicBezTo>
                  <a:cubicBezTo>
                    <a:pt x="586" y="3266"/>
                    <a:pt x="785" y="2550"/>
                    <a:pt x="785" y="1635"/>
                  </a:cubicBezTo>
                  <a:cubicBezTo>
                    <a:pt x="785" y="721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15;p52">
              <a:extLst>
                <a:ext uri="{FF2B5EF4-FFF2-40B4-BE49-F238E27FC236}">
                  <a16:creationId xmlns:a16="http://schemas.microsoft.com/office/drawing/2014/main" id="{8EC28211-A957-5227-458B-33D248F1F191}"/>
                </a:ext>
              </a:extLst>
            </p:cNvPr>
            <p:cNvSpPr/>
            <p:nvPr/>
          </p:nvSpPr>
          <p:spPr>
            <a:xfrm>
              <a:off x="7964327" y="809564"/>
              <a:ext cx="178184" cy="82786"/>
            </a:xfrm>
            <a:custGeom>
              <a:avLst/>
              <a:gdLst/>
              <a:ahLst/>
              <a:cxnLst/>
              <a:rect l="l" t="t" r="r" b="b"/>
              <a:pathLst>
                <a:path w="9014" h="4188" extrusionOk="0">
                  <a:moveTo>
                    <a:pt x="1550" y="0"/>
                  </a:moveTo>
                  <a:cubicBezTo>
                    <a:pt x="887" y="0"/>
                    <a:pt x="437" y="152"/>
                    <a:pt x="325" y="459"/>
                  </a:cubicBezTo>
                  <a:cubicBezTo>
                    <a:pt x="1" y="1243"/>
                    <a:pt x="1699" y="2549"/>
                    <a:pt x="4050" y="3400"/>
                  </a:cubicBezTo>
                  <a:cubicBezTo>
                    <a:pt x="5350" y="3921"/>
                    <a:pt x="6609" y="4187"/>
                    <a:pt x="7500" y="4187"/>
                  </a:cubicBezTo>
                  <a:cubicBezTo>
                    <a:pt x="8175" y="4187"/>
                    <a:pt x="8639" y="4035"/>
                    <a:pt x="8752" y="3724"/>
                  </a:cubicBezTo>
                  <a:cubicBezTo>
                    <a:pt x="9013" y="3009"/>
                    <a:pt x="7378" y="1702"/>
                    <a:pt x="5027" y="788"/>
                  </a:cubicBezTo>
                  <a:cubicBezTo>
                    <a:pt x="3686" y="267"/>
                    <a:pt x="2430" y="0"/>
                    <a:pt x="155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6;p52">
              <a:extLst>
                <a:ext uri="{FF2B5EF4-FFF2-40B4-BE49-F238E27FC236}">
                  <a16:creationId xmlns:a16="http://schemas.microsoft.com/office/drawing/2014/main" id="{069F7605-9381-8532-5493-992864EBCDD2}"/>
                </a:ext>
              </a:extLst>
            </p:cNvPr>
            <p:cNvSpPr/>
            <p:nvPr/>
          </p:nvSpPr>
          <p:spPr>
            <a:xfrm>
              <a:off x="7778429" y="513950"/>
              <a:ext cx="369237" cy="475092"/>
            </a:xfrm>
            <a:custGeom>
              <a:avLst/>
              <a:gdLst/>
              <a:ahLst/>
              <a:cxnLst/>
              <a:rect l="l" t="t" r="r" b="b"/>
              <a:pathLst>
                <a:path w="18679" h="24034" extrusionOk="0">
                  <a:moveTo>
                    <a:pt x="3329" y="1"/>
                  </a:moveTo>
                  <a:cubicBezTo>
                    <a:pt x="3329" y="1"/>
                    <a:pt x="847" y="1"/>
                    <a:pt x="1" y="1375"/>
                  </a:cubicBezTo>
                  <a:cubicBezTo>
                    <a:pt x="262" y="2942"/>
                    <a:pt x="2482" y="6991"/>
                    <a:pt x="2937" y="7775"/>
                  </a:cubicBezTo>
                  <a:cubicBezTo>
                    <a:pt x="3329" y="8558"/>
                    <a:pt x="5549" y="13062"/>
                    <a:pt x="5549" y="13715"/>
                  </a:cubicBezTo>
                  <a:cubicBezTo>
                    <a:pt x="5549" y="14305"/>
                    <a:pt x="4765" y="15674"/>
                    <a:pt x="4311" y="17633"/>
                  </a:cubicBezTo>
                  <a:cubicBezTo>
                    <a:pt x="3459" y="21944"/>
                    <a:pt x="4311" y="24034"/>
                    <a:pt x="4311" y="24034"/>
                  </a:cubicBezTo>
                  <a:cubicBezTo>
                    <a:pt x="4311" y="24034"/>
                    <a:pt x="7508" y="24034"/>
                    <a:pt x="8553" y="23710"/>
                  </a:cubicBezTo>
                  <a:cubicBezTo>
                    <a:pt x="8360" y="22466"/>
                    <a:pt x="9274" y="17571"/>
                    <a:pt x="9535" y="16918"/>
                  </a:cubicBezTo>
                  <a:cubicBezTo>
                    <a:pt x="10450" y="14760"/>
                    <a:pt x="12994" y="13193"/>
                    <a:pt x="14300" y="11954"/>
                  </a:cubicBezTo>
                  <a:cubicBezTo>
                    <a:pt x="15737" y="10711"/>
                    <a:pt x="18678" y="8167"/>
                    <a:pt x="18678" y="8167"/>
                  </a:cubicBezTo>
                  <a:cubicBezTo>
                    <a:pt x="18678" y="8167"/>
                    <a:pt x="17043" y="5878"/>
                    <a:pt x="15998" y="4833"/>
                  </a:cubicBezTo>
                  <a:cubicBezTo>
                    <a:pt x="14760" y="5878"/>
                    <a:pt x="12341" y="7968"/>
                    <a:pt x="11364" y="8621"/>
                  </a:cubicBezTo>
                  <a:cubicBezTo>
                    <a:pt x="10895" y="8903"/>
                    <a:pt x="10309" y="9139"/>
                    <a:pt x="9717" y="9139"/>
                  </a:cubicBezTo>
                  <a:cubicBezTo>
                    <a:pt x="9069" y="9139"/>
                    <a:pt x="8414" y="8855"/>
                    <a:pt x="7900" y="8036"/>
                  </a:cubicBezTo>
                  <a:cubicBezTo>
                    <a:pt x="6855" y="6401"/>
                    <a:pt x="3329" y="1"/>
                    <a:pt x="3329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17;p52">
              <a:extLst>
                <a:ext uri="{FF2B5EF4-FFF2-40B4-BE49-F238E27FC236}">
                  <a16:creationId xmlns:a16="http://schemas.microsoft.com/office/drawing/2014/main" id="{37087C6A-C7F1-8179-AC77-1CBB6E3B933D}"/>
                </a:ext>
              </a:extLst>
            </p:cNvPr>
            <p:cNvSpPr/>
            <p:nvPr/>
          </p:nvSpPr>
          <p:spPr>
            <a:xfrm>
              <a:off x="7863629" y="982635"/>
              <a:ext cx="83893" cy="12928"/>
            </a:xfrm>
            <a:custGeom>
              <a:avLst/>
              <a:gdLst/>
              <a:ahLst/>
              <a:cxnLst/>
              <a:rect l="l" t="t" r="r" b="b"/>
              <a:pathLst>
                <a:path w="4244" h="654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3329" y="262"/>
                    <a:pt x="915" y="325"/>
                    <a:pt x="194" y="325"/>
                  </a:cubicBezTo>
                  <a:lnTo>
                    <a:pt x="1" y="325"/>
                  </a:lnTo>
                  <a:cubicBezTo>
                    <a:pt x="64" y="523"/>
                    <a:pt x="586" y="654"/>
                    <a:pt x="1370" y="654"/>
                  </a:cubicBezTo>
                  <a:cubicBezTo>
                    <a:pt x="1568" y="654"/>
                    <a:pt x="1892" y="654"/>
                    <a:pt x="2153" y="586"/>
                  </a:cubicBezTo>
                  <a:cubicBezTo>
                    <a:pt x="3198" y="523"/>
                    <a:pt x="4050" y="262"/>
                    <a:pt x="4243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18;p52">
              <a:extLst>
                <a:ext uri="{FF2B5EF4-FFF2-40B4-BE49-F238E27FC236}">
                  <a16:creationId xmlns:a16="http://schemas.microsoft.com/office/drawing/2014/main" id="{F7B79A7D-47A4-1EE5-4A72-531364F393DD}"/>
                </a:ext>
              </a:extLst>
            </p:cNvPr>
            <p:cNvSpPr/>
            <p:nvPr/>
          </p:nvSpPr>
          <p:spPr>
            <a:xfrm>
              <a:off x="7863629" y="974886"/>
              <a:ext cx="83893" cy="14173"/>
            </a:xfrm>
            <a:custGeom>
              <a:avLst/>
              <a:gdLst/>
              <a:ahLst/>
              <a:cxnLst/>
              <a:rect l="l" t="t" r="r" b="b"/>
              <a:pathLst>
                <a:path w="4244" h="717" extrusionOk="0">
                  <a:moveTo>
                    <a:pt x="2091" y="1"/>
                  </a:moveTo>
                  <a:cubicBezTo>
                    <a:pt x="915" y="131"/>
                    <a:pt x="1" y="455"/>
                    <a:pt x="1" y="717"/>
                  </a:cubicBezTo>
                  <a:lnTo>
                    <a:pt x="194" y="717"/>
                  </a:lnTo>
                  <a:cubicBezTo>
                    <a:pt x="915" y="717"/>
                    <a:pt x="3329" y="654"/>
                    <a:pt x="4243" y="393"/>
                  </a:cubicBezTo>
                  <a:lnTo>
                    <a:pt x="4243" y="325"/>
                  </a:lnTo>
                  <a:lnTo>
                    <a:pt x="4243" y="262"/>
                  </a:lnTo>
                  <a:cubicBezTo>
                    <a:pt x="4113" y="63"/>
                    <a:pt x="3590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9;p52">
              <a:extLst>
                <a:ext uri="{FF2B5EF4-FFF2-40B4-BE49-F238E27FC236}">
                  <a16:creationId xmlns:a16="http://schemas.microsoft.com/office/drawing/2014/main" id="{CD540566-363C-0251-DC5F-687E1834E7FB}"/>
                </a:ext>
              </a:extLst>
            </p:cNvPr>
            <p:cNvSpPr/>
            <p:nvPr/>
          </p:nvSpPr>
          <p:spPr>
            <a:xfrm>
              <a:off x="7717702" y="555266"/>
              <a:ext cx="333082" cy="453209"/>
            </a:xfrm>
            <a:custGeom>
              <a:avLst/>
              <a:gdLst/>
              <a:ahLst/>
              <a:cxnLst/>
              <a:rect l="l" t="t" r="r" b="b"/>
              <a:pathLst>
                <a:path w="16850" h="22927" extrusionOk="0">
                  <a:moveTo>
                    <a:pt x="11233" y="1"/>
                  </a:moveTo>
                  <a:lnTo>
                    <a:pt x="9013" y="460"/>
                  </a:lnTo>
                  <a:cubicBezTo>
                    <a:pt x="9013" y="460"/>
                    <a:pt x="9342" y="1505"/>
                    <a:pt x="9212" y="1636"/>
                  </a:cubicBezTo>
                  <a:cubicBezTo>
                    <a:pt x="9091" y="1756"/>
                    <a:pt x="8084" y="2098"/>
                    <a:pt x="7620" y="2098"/>
                  </a:cubicBezTo>
                  <a:cubicBezTo>
                    <a:pt x="7580" y="2098"/>
                    <a:pt x="7544" y="2096"/>
                    <a:pt x="7514" y="2090"/>
                  </a:cubicBezTo>
                  <a:cubicBezTo>
                    <a:pt x="7122" y="1960"/>
                    <a:pt x="6793" y="852"/>
                    <a:pt x="6793" y="852"/>
                  </a:cubicBezTo>
                  <a:lnTo>
                    <a:pt x="4509" y="1375"/>
                  </a:lnTo>
                  <a:cubicBezTo>
                    <a:pt x="4509" y="1375"/>
                    <a:pt x="5032" y="2681"/>
                    <a:pt x="4703" y="2811"/>
                  </a:cubicBezTo>
                  <a:cubicBezTo>
                    <a:pt x="4379" y="2942"/>
                    <a:pt x="3397" y="3726"/>
                    <a:pt x="3397" y="3726"/>
                  </a:cubicBezTo>
                  <a:lnTo>
                    <a:pt x="2550" y="3005"/>
                  </a:lnTo>
                  <a:lnTo>
                    <a:pt x="523" y="4180"/>
                  </a:lnTo>
                  <a:cubicBezTo>
                    <a:pt x="523" y="4180"/>
                    <a:pt x="1505" y="5225"/>
                    <a:pt x="1437" y="5424"/>
                  </a:cubicBezTo>
                  <a:cubicBezTo>
                    <a:pt x="1437" y="5617"/>
                    <a:pt x="1" y="7576"/>
                    <a:pt x="69" y="9342"/>
                  </a:cubicBezTo>
                  <a:cubicBezTo>
                    <a:pt x="131" y="11171"/>
                    <a:pt x="69" y="13260"/>
                    <a:pt x="2744" y="16003"/>
                  </a:cubicBezTo>
                  <a:cubicBezTo>
                    <a:pt x="5424" y="18678"/>
                    <a:pt x="11495" y="19984"/>
                    <a:pt x="13914" y="22926"/>
                  </a:cubicBezTo>
                  <a:cubicBezTo>
                    <a:pt x="13935" y="22926"/>
                    <a:pt x="13957" y="22926"/>
                    <a:pt x="13979" y="22926"/>
                  </a:cubicBezTo>
                  <a:cubicBezTo>
                    <a:pt x="16850" y="22926"/>
                    <a:pt x="16849" y="18809"/>
                    <a:pt x="16787" y="18809"/>
                  </a:cubicBezTo>
                  <a:cubicBezTo>
                    <a:pt x="16787" y="18809"/>
                    <a:pt x="15220" y="17111"/>
                    <a:pt x="11693" y="15674"/>
                  </a:cubicBezTo>
                  <a:cubicBezTo>
                    <a:pt x="8099" y="14175"/>
                    <a:pt x="6338" y="12670"/>
                    <a:pt x="6207" y="11562"/>
                  </a:cubicBezTo>
                  <a:cubicBezTo>
                    <a:pt x="6140" y="10450"/>
                    <a:pt x="5878" y="8360"/>
                    <a:pt x="8229" y="7252"/>
                  </a:cubicBezTo>
                  <a:cubicBezTo>
                    <a:pt x="10462" y="6194"/>
                    <a:pt x="12107" y="5982"/>
                    <a:pt x="13067" y="5982"/>
                  </a:cubicBezTo>
                  <a:cubicBezTo>
                    <a:pt x="13709" y="5982"/>
                    <a:pt x="14044" y="6077"/>
                    <a:pt x="14044" y="6077"/>
                  </a:cubicBezTo>
                  <a:lnTo>
                    <a:pt x="14044" y="915"/>
                  </a:lnTo>
                  <a:cubicBezTo>
                    <a:pt x="14044" y="915"/>
                    <a:pt x="11756" y="1045"/>
                    <a:pt x="11563" y="1045"/>
                  </a:cubicBezTo>
                  <a:cubicBezTo>
                    <a:pt x="11557" y="1047"/>
                    <a:pt x="11551" y="1048"/>
                    <a:pt x="11545" y="1048"/>
                  </a:cubicBezTo>
                  <a:cubicBezTo>
                    <a:pt x="11356" y="1048"/>
                    <a:pt x="11233" y="1"/>
                    <a:pt x="1123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0;p52">
              <a:extLst>
                <a:ext uri="{FF2B5EF4-FFF2-40B4-BE49-F238E27FC236}">
                  <a16:creationId xmlns:a16="http://schemas.microsoft.com/office/drawing/2014/main" id="{EF1F8F6E-7F2E-EFD9-2811-F0580F57DD57}"/>
                </a:ext>
              </a:extLst>
            </p:cNvPr>
            <p:cNvSpPr/>
            <p:nvPr/>
          </p:nvSpPr>
          <p:spPr>
            <a:xfrm>
              <a:off x="7986230" y="923034"/>
              <a:ext cx="72310" cy="90753"/>
            </a:xfrm>
            <a:custGeom>
              <a:avLst/>
              <a:gdLst/>
              <a:ahLst/>
              <a:cxnLst/>
              <a:rect l="l" t="t" r="r" b="b"/>
              <a:pathLst>
                <a:path w="3658" h="4591" extrusionOk="0">
                  <a:moveTo>
                    <a:pt x="2801" y="1"/>
                  </a:moveTo>
                  <a:cubicBezTo>
                    <a:pt x="2254" y="1"/>
                    <a:pt x="1458" y="715"/>
                    <a:pt x="852" y="1709"/>
                  </a:cubicBezTo>
                  <a:cubicBezTo>
                    <a:pt x="131" y="2948"/>
                    <a:pt x="0" y="4191"/>
                    <a:pt x="523" y="4515"/>
                  </a:cubicBezTo>
                  <a:cubicBezTo>
                    <a:pt x="604" y="4566"/>
                    <a:pt x="698" y="4591"/>
                    <a:pt x="802" y="4591"/>
                  </a:cubicBezTo>
                  <a:cubicBezTo>
                    <a:pt x="1363" y="4591"/>
                    <a:pt x="2203" y="3877"/>
                    <a:pt x="2811" y="2885"/>
                  </a:cubicBezTo>
                  <a:cubicBezTo>
                    <a:pt x="3464" y="1642"/>
                    <a:pt x="3658" y="403"/>
                    <a:pt x="3072" y="74"/>
                  </a:cubicBezTo>
                  <a:cubicBezTo>
                    <a:pt x="2992" y="24"/>
                    <a:pt x="2901" y="1"/>
                    <a:pt x="280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837;p51">
            <a:extLst>
              <a:ext uri="{FF2B5EF4-FFF2-40B4-BE49-F238E27FC236}">
                <a16:creationId xmlns:a16="http://schemas.microsoft.com/office/drawing/2014/main" id="{CDCB4C37-D00E-AFF7-F3BF-11E480861AE5}"/>
              </a:ext>
            </a:extLst>
          </p:cNvPr>
          <p:cNvGrpSpPr/>
          <p:nvPr/>
        </p:nvGrpSpPr>
        <p:grpSpPr>
          <a:xfrm>
            <a:off x="6470171" y="162296"/>
            <a:ext cx="509471" cy="747596"/>
            <a:chOff x="7912775" y="537050"/>
            <a:chExt cx="509471" cy="747596"/>
          </a:xfrm>
        </p:grpSpPr>
        <p:sp>
          <p:nvSpPr>
            <p:cNvPr id="60" name="Google Shape;1838;p51">
              <a:extLst>
                <a:ext uri="{FF2B5EF4-FFF2-40B4-BE49-F238E27FC236}">
                  <a16:creationId xmlns:a16="http://schemas.microsoft.com/office/drawing/2014/main" id="{2DF5C927-A49A-9895-3EA2-18FF12027526}"/>
                </a:ext>
              </a:extLst>
            </p:cNvPr>
            <p:cNvSpPr/>
            <p:nvPr/>
          </p:nvSpPr>
          <p:spPr>
            <a:xfrm>
              <a:off x="8087209" y="614691"/>
              <a:ext cx="267477" cy="317676"/>
            </a:xfrm>
            <a:custGeom>
              <a:avLst/>
              <a:gdLst/>
              <a:ahLst/>
              <a:cxnLst/>
              <a:rect l="l" t="t" r="r" b="b"/>
              <a:pathLst>
                <a:path w="13715" h="16289" extrusionOk="0">
                  <a:moveTo>
                    <a:pt x="6991" y="1"/>
                  </a:moveTo>
                  <a:lnTo>
                    <a:pt x="1045" y="10518"/>
                  </a:lnTo>
                  <a:cubicBezTo>
                    <a:pt x="0" y="12409"/>
                    <a:pt x="654" y="14760"/>
                    <a:pt x="2550" y="15805"/>
                  </a:cubicBezTo>
                  <a:cubicBezTo>
                    <a:pt x="3126" y="16134"/>
                    <a:pt x="3760" y="16288"/>
                    <a:pt x="4391" y="16288"/>
                  </a:cubicBezTo>
                  <a:cubicBezTo>
                    <a:pt x="5763" y="16288"/>
                    <a:pt x="7121" y="15558"/>
                    <a:pt x="7837" y="14305"/>
                  </a:cubicBezTo>
                  <a:lnTo>
                    <a:pt x="13715" y="3726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39;p51">
              <a:extLst>
                <a:ext uri="{FF2B5EF4-FFF2-40B4-BE49-F238E27FC236}">
                  <a16:creationId xmlns:a16="http://schemas.microsoft.com/office/drawing/2014/main" id="{A1487AFB-70F7-F828-5A70-E71B3C520C8D}"/>
                </a:ext>
              </a:extLst>
            </p:cNvPr>
            <p:cNvSpPr/>
            <p:nvPr/>
          </p:nvSpPr>
          <p:spPr>
            <a:xfrm>
              <a:off x="8275705" y="554876"/>
              <a:ext cx="86630" cy="87859"/>
            </a:xfrm>
            <a:custGeom>
              <a:avLst/>
              <a:gdLst/>
              <a:ahLst/>
              <a:cxnLst/>
              <a:rect l="l" t="t" r="r" b="b"/>
              <a:pathLst>
                <a:path w="4442" h="4505" extrusionOk="0">
                  <a:moveTo>
                    <a:pt x="1699" y="1"/>
                  </a:moveTo>
                  <a:lnTo>
                    <a:pt x="1" y="3005"/>
                  </a:lnTo>
                  <a:lnTo>
                    <a:pt x="2744" y="4504"/>
                  </a:lnTo>
                  <a:lnTo>
                    <a:pt x="4442" y="15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40;p51">
              <a:extLst>
                <a:ext uri="{FF2B5EF4-FFF2-40B4-BE49-F238E27FC236}">
                  <a16:creationId xmlns:a16="http://schemas.microsoft.com/office/drawing/2014/main" id="{6991065C-764F-9C65-0954-F7ACABCB8CF5}"/>
                </a:ext>
              </a:extLst>
            </p:cNvPr>
            <p:cNvSpPr/>
            <p:nvPr/>
          </p:nvSpPr>
          <p:spPr>
            <a:xfrm>
              <a:off x="8223535" y="599400"/>
              <a:ext cx="131154" cy="87956"/>
            </a:xfrm>
            <a:custGeom>
              <a:avLst/>
              <a:gdLst/>
              <a:ahLst/>
              <a:cxnLst/>
              <a:rect l="l" t="t" r="r" b="b"/>
              <a:pathLst>
                <a:path w="6725" h="4510" extrusionOk="0">
                  <a:moveTo>
                    <a:pt x="1568" y="1"/>
                  </a:moveTo>
                  <a:lnTo>
                    <a:pt x="1" y="785"/>
                  </a:lnTo>
                  <a:lnTo>
                    <a:pt x="6725" y="4510"/>
                  </a:lnTo>
                  <a:lnTo>
                    <a:pt x="6725" y="4510"/>
                  </a:lnTo>
                  <a:lnTo>
                    <a:pt x="6531" y="281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41;p51">
              <a:extLst>
                <a:ext uri="{FF2B5EF4-FFF2-40B4-BE49-F238E27FC236}">
                  <a16:creationId xmlns:a16="http://schemas.microsoft.com/office/drawing/2014/main" id="{0BE1C1E4-C070-EFAE-8419-78FB29CD51A2}"/>
                </a:ext>
              </a:extLst>
            </p:cNvPr>
            <p:cNvSpPr/>
            <p:nvPr/>
          </p:nvSpPr>
          <p:spPr>
            <a:xfrm>
              <a:off x="8082119" y="626197"/>
              <a:ext cx="275122" cy="298057"/>
            </a:xfrm>
            <a:custGeom>
              <a:avLst/>
              <a:gdLst/>
              <a:ahLst/>
              <a:cxnLst/>
              <a:rect l="l" t="t" r="r" b="b"/>
              <a:pathLst>
                <a:path w="14107" h="15283" extrusionOk="0">
                  <a:moveTo>
                    <a:pt x="6008" y="1"/>
                  </a:moveTo>
                  <a:lnTo>
                    <a:pt x="0" y="10774"/>
                  </a:lnTo>
                  <a:lnTo>
                    <a:pt x="8098" y="15283"/>
                  </a:lnTo>
                  <a:lnTo>
                    <a:pt x="14106" y="4505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842;p51">
              <a:extLst>
                <a:ext uri="{FF2B5EF4-FFF2-40B4-BE49-F238E27FC236}">
                  <a16:creationId xmlns:a16="http://schemas.microsoft.com/office/drawing/2014/main" id="{3C7DC8B7-094A-03C8-36DE-1AD8E6C71FAE}"/>
                </a:ext>
              </a:extLst>
            </p:cNvPr>
            <p:cNvSpPr/>
            <p:nvPr/>
          </p:nvSpPr>
          <p:spPr>
            <a:xfrm>
              <a:off x="8102499" y="663096"/>
              <a:ext cx="141432" cy="172012"/>
            </a:xfrm>
            <a:custGeom>
              <a:avLst/>
              <a:gdLst/>
              <a:ahLst/>
              <a:cxnLst/>
              <a:rect l="l" t="t" r="r" b="b"/>
              <a:pathLst>
                <a:path w="7252" h="8820" extrusionOk="0">
                  <a:moveTo>
                    <a:pt x="3918" y="0"/>
                  </a:moveTo>
                  <a:lnTo>
                    <a:pt x="0" y="6923"/>
                  </a:lnTo>
                  <a:lnTo>
                    <a:pt x="3396" y="8819"/>
                  </a:lnTo>
                  <a:lnTo>
                    <a:pt x="7252" y="1897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843;p51">
              <a:extLst>
                <a:ext uri="{FF2B5EF4-FFF2-40B4-BE49-F238E27FC236}">
                  <a16:creationId xmlns:a16="http://schemas.microsoft.com/office/drawing/2014/main" id="{9333EE1A-8E18-2ADE-460F-30B3F710EFD8}"/>
                </a:ext>
              </a:extLst>
            </p:cNvPr>
            <p:cNvSpPr/>
            <p:nvPr/>
          </p:nvSpPr>
          <p:spPr>
            <a:xfrm>
              <a:off x="8060510" y="896213"/>
              <a:ext cx="112100" cy="123529"/>
            </a:xfrm>
            <a:custGeom>
              <a:avLst/>
              <a:gdLst/>
              <a:ahLst/>
              <a:cxnLst/>
              <a:rect l="l" t="t" r="r" b="b"/>
              <a:pathLst>
                <a:path w="5748" h="6334" extrusionOk="0">
                  <a:moveTo>
                    <a:pt x="2545" y="1"/>
                  </a:moveTo>
                  <a:lnTo>
                    <a:pt x="1" y="4504"/>
                  </a:lnTo>
                  <a:lnTo>
                    <a:pt x="3266" y="6333"/>
                  </a:lnTo>
                  <a:lnTo>
                    <a:pt x="5748" y="183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844;p51">
              <a:extLst>
                <a:ext uri="{FF2B5EF4-FFF2-40B4-BE49-F238E27FC236}">
                  <a16:creationId xmlns:a16="http://schemas.microsoft.com/office/drawing/2014/main" id="{5C31761F-C7B7-ADB9-9E18-97FECED76DC6}"/>
                </a:ext>
              </a:extLst>
            </p:cNvPr>
            <p:cNvSpPr/>
            <p:nvPr/>
          </p:nvSpPr>
          <p:spPr>
            <a:xfrm>
              <a:off x="8060510" y="984054"/>
              <a:ext cx="62369" cy="44641"/>
            </a:xfrm>
            <a:custGeom>
              <a:avLst/>
              <a:gdLst/>
              <a:ahLst/>
              <a:cxnLst/>
              <a:rect l="l" t="t" r="r" b="b"/>
              <a:pathLst>
                <a:path w="3198" h="2289" extrusionOk="0">
                  <a:moveTo>
                    <a:pt x="1" y="0"/>
                  </a:moveTo>
                  <a:lnTo>
                    <a:pt x="63" y="983"/>
                  </a:lnTo>
                  <a:lnTo>
                    <a:pt x="2414" y="2289"/>
                  </a:lnTo>
                  <a:lnTo>
                    <a:pt x="3198" y="18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845;p51">
              <a:extLst>
                <a:ext uri="{FF2B5EF4-FFF2-40B4-BE49-F238E27FC236}">
                  <a16:creationId xmlns:a16="http://schemas.microsoft.com/office/drawing/2014/main" id="{3D028B8A-8D99-F418-A4F8-D405EE4F3918}"/>
                </a:ext>
              </a:extLst>
            </p:cNvPr>
            <p:cNvSpPr/>
            <p:nvPr/>
          </p:nvSpPr>
          <p:spPr>
            <a:xfrm>
              <a:off x="8293550" y="537050"/>
              <a:ext cx="85401" cy="61160"/>
            </a:xfrm>
            <a:custGeom>
              <a:avLst/>
              <a:gdLst/>
              <a:ahLst/>
              <a:cxnLst/>
              <a:rect l="l" t="t" r="r" b="b"/>
              <a:pathLst>
                <a:path w="4379" h="3136" extrusionOk="0">
                  <a:moveTo>
                    <a:pt x="523" y="1"/>
                  </a:moveTo>
                  <a:lnTo>
                    <a:pt x="0" y="978"/>
                  </a:lnTo>
                  <a:lnTo>
                    <a:pt x="3856" y="3135"/>
                  </a:lnTo>
                  <a:lnTo>
                    <a:pt x="4378" y="215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846;p51">
              <a:extLst>
                <a:ext uri="{FF2B5EF4-FFF2-40B4-BE49-F238E27FC236}">
                  <a16:creationId xmlns:a16="http://schemas.microsoft.com/office/drawing/2014/main" id="{6A69109D-015A-2B8B-AC3B-45C4DC52145E}"/>
                </a:ext>
              </a:extLst>
            </p:cNvPr>
            <p:cNvSpPr/>
            <p:nvPr/>
          </p:nvSpPr>
          <p:spPr>
            <a:xfrm>
              <a:off x="8232408" y="752244"/>
              <a:ext cx="189837" cy="466168"/>
            </a:xfrm>
            <a:custGeom>
              <a:avLst/>
              <a:gdLst/>
              <a:ahLst/>
              <a:cxnLst/>
              <a:rect l="l" t="t" r="r" b="b"/>
              <a:pathLst>
                <a:path w="9734" h="23903" extrusionOk="0">
                  <a:moveTo>
                    <a:pt x="3396" y="1"/>
                  </a:moveTo>
                  <a:lnTo>
                    <a:pt x="1244" y="3465"/>
                  </a:lnTo>
                  <a:cubicBezTo>
                    <a:pt x="3987" y="5225"/>
                    <a:pt x="5685" y="8229"/>
                    <a:pt x="5685" y="11495"/>
                  </a:cubicBezTo>
                  <a:cubicBezTo>
                    <a:pt x="5685" y="15220"/>
                    <a:pt x="3464" y="18616"/>
                    <a:pt x="0" y="20183"/>
                  </a:cubicBezTo>
                  <a:lnTo>
                    <a:pt x="1636" y="23903"/>
                  </a:lnTo>
                  <a:cubicBezTo>
                    <a:pt x="6599" y="21682"/>
                    <a:pt x="9734" y="16850"/>
                    <a:pt x="9734" y="11495"/>
                  </a:cubicBezTo>
                  <a:cubicBezTo>
                    <a:pt x="9734" y="6793"/>
                    <a:pt x="7383" y="2550"/>
                    <a:pt x="3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847;p51">
              <a:extLst>
                <a:ext uri="{FF2B5EF4-FFF2-40B4-BE49-F238E27FC236}">
                  <a16:creationId xmlns:a16="http://schemas.microsoft.com/office/drawing/2014/main" id="{A5EBAF9E-1A0D-7A77-57D4-430612BE3409}"/>
                </a:ext>
              </a:extLst>
            </p:cNvPr>
            <p:cNvSpPr/>
            <p:nvPr/>
          </p:nvSpPr>
          <p:spPr>
            <a:xfrm>
              <a:off x="7992952" y="1126697"/>
              <a:ext cx="91720" cy="48425"/>
            </a:xfrm>
            <a:custGeom>
              <a:avLst/>
              <a:gdLst/>
              <a:ahLst/>
              <a:cxnLst/>
              <a:rect l="l" t="t" r="r" b="b"/>
              <a:pathLst>
                <a:path w="4703" h="2483" extrusionOk="0">
                  <a:moveTo>
                    <a:pt x="131" y="1"/>
                  </a:moveTo>
                  <a:lnTo>
                    <a:pt x="1" y="393"/>
                  </a:lnTo>
                  <a:lnTo>
                    <a:pt x="4510" y="2482"/>
                  </a:lnTo>
                  <a:lnTo>
                    <a:pt x="4703" y="209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848;p51">
              <a:extLst>
                <a:ext uri="{FF2B5EF4-FFF2-40B4-BE49-F238E27FC236}">
                  <a16:creationId xmlns:a16="http://schemas.microsoft.com/office/drawing/2014/main" id="{11CC7A5C-C256-F5E4-2FA5-684FEEC5B8C2}"/>
                </a:ext>
              </a:extLst>
            </p:cNvPr>
            <p:cNvSpPr/>
            <p:nvPr/>
          </p:nvSpPr>
          <p:spPr>
            <a:xfrm>
              <a:off x="7984097" y="1143313"/>
              <a:ext cx="222855" cy="15309"/>
            </a:xfrm>
            <a:custGeom>
              <a:avLst/>
              <a:gdLst/>
              <a:ahLst/>
              <a:cxnLst/>
              <a:rect l="l" t="t" r="r" b="b"/>
              <a:pathLst>
                <a:path w="11427" h="785" extrusionOk="0">
                  <a:moveTo>
                    <a:pt x="0" y="0"/>
                  </a:moveTo>
                  <a:lnTo>
                    <a:pt x="0" y="784"/>
                  </a:lnTo>
                  <a:lnTo>
                    <a:pt x="11426" y="784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849;p51">
              <a:extLst>
                <a:ext uri="{FF2B5EF4-FFF2-40B4-BE49-F238E27FC236}">
                  <a16:creationId xmlns:a16="http://schemas.microsoft.com/office/drawing/2014/main" id="{F1F0C519-716E-5384-B749-937BC0AD2A64}"/>
                </a:ext>
              </a:extLst>
            </p:cNvPr>
            <p:cNvSpPr/>
            <p:nvPr/>
          </p:nvSpPr>
          <p:spPr>
            <a:xfrm>
              <a:off x="7970036" y="1084727"/>
              <a:ext cx="236916" cy="24164"/>
            </a:xfrm>
            <a:custGeom>
              <a:avLst/>
              <a:gdLst/>
              <a:ahLst/>
              <a:cxnLst/>
              <a:rect l="l" t="t" r="r" b="b"/>
              <a:pathLst>
                <a:path w="12148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12147" y="1239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850;p51">
              <a:extLst>
                <a:ext uri="{FF2B5EF4-FFF2-40B4-BE49-F238E27FC236}">
                  <a16:creationId xmlns:a16="http://schemas.microsoft.com/office/drawing/2014/main" id="{B02AA8D1-0566-38C6-6194-E3B572FD1AE4}"/>
                </a:ext>
              </a:extLst>
            </p:cNvPr>
            <p:cNvSpPr/>
            <p:nvPr/>
          </p:nvSpPr>
          <p:spPr>
            <a:xfrm>
              <a:off x="7970036" y="1082172"/>
              <a:ext cx="236916" cy="8893"/>
            </a:xfrm>
            <a:custGeom>
              <a:avLst/>
              <a:gdLst/>
              <a:ahLst/>
              <a:cxnLst/>
              <a:rect l="l" t="t" r="r" b="b"/>
              <a:pathLst>
                <a:path w="12148" h="456" extrusionOk="0">
                  <a:moveTo>
                    <a:pt x="0" y="1"/>
                  </a:moveTo>
                  <a:lnTo>
                    <a:pt x="0" y="455"/>
                  </a:lnTo>
                  <a:lnTo>
                    <a:pt x="12147" y="455"/>
                  </a:lnTo>
                  <a:lnTo>
                    <a:pt x="12147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851;p51">
              <a:extLst>
                <a:ext uri="{FF2B5EF4-FFF2-40B4-BE49-F238E27FC236}">
                  <a16:creationId xmlns:a16="http://schemas.microsoft.com/office/drawing/2014/main" id="{EB70D29F-99F6-6821-2BE0-FED63512376F}"/>
                </a:ext>
              </a:extLst>
            </p:cNvPr>
            <p:cNvSpPr/>
            <p:nvPr/>
          </p:nvSpPr>
          <p:spPr>
            <a:xfrm>
              <a:off x="7912775" y="1029905"/>
              <a:ext cx="462287" cy="254742"/>
            </a:xfrm>
            <a:custGeom>
              <a:avLst/>
              <a:gdLst/>
              <a:ahLst/>
              <a:cxnLst/>
              <a:rect l="l" t="t" r="r" b="b"/>
              <a:pathLst>
                <a:path w="23704" h="13062" extrusionOk="0">
                  <a:moveTo>
                    <a:pt x="16912" y="1"/>
                  </a:moveTo>
                  <a:cubicBezTo>
                    <a:pt x="15282" y="1"/>
                    <a:pt x="13908" y="1375"/>
                    <a:pt x="13908" y="3005"/>
                  </a:cubicBezTo>
                  <a:lnTo>
                    <a:pt x="13908" y="6923"/>
                  </a:lnTo>
                  <a:cubicBezTo>
                    <a:pt x="13908" y="8950"/>
                    <a:pt x="12278" y="10580"/>
                    <a:pt x="10251" y="10580"/>
                  </a:cubicBezTo>
                  <a:lnTo>
                    <a:pt x="3135" y="10580"/>
                  </a:lnTo>
                  <a:cubicBezTo>
                    <a:pt x="1698" y="10580"/>
                    <a:pt x="455" y="11494"/>
                    <a:pt x="63" y="12868"/>
                  </a:cubicBezTo>
                  <a:lnTo>
                    <a:pt x="0" y="13062"/>
                  </a:lnTo>
                  <a:lnTo>
                    <a:pt x="23704" y="13062"/>
                  </a:lnTo>
                  <a:lnTo>
                    <a:pt x="23704" y="10779"/>
                  </a:lnTo>
                  <a:cubicBezTo>
                    <a:pt x="23704" y="9666"/>
                    <a:pt x="23380" y="8558"/>
                    <a:pt x="22727" y="7707"/>
                  </a:cubicBezTo>
                  <a:lnTo>
                    <a:pt x="19592" y="1636"/>
                  </a:lnTo>
                  <a:cubicBezTo>
                    <a:pt x="19070" y="654"/>
                    <a:pt x="18025" y="1"/>
                    <a:pt x="16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852;p51">
              <a:extLst>
                <a:ext uri="{FF2B5EF4-FFF2-40B4-BE49-F238E27FC236}">
                  <a16:creationId xmlns:a16="http://schemas.microsoft.com/office/drawing/2014/main" id="{B35E401D-4654-A4B7-93E1-CD1A2347BF29}"/>
                </a:ext>
              </a:extLst>
            </p:cNvPr>
            <p:cNvSpPr/>
            <p:nvPr/>
          </p:nvSpPr>
          <p:spPr>
            <a:xfrm>
              <a:off x="7922956" y="1265576"/>
              <a:ext cx="452107" cy="2574"/>
            </a:xfrm>
            <a:custGeom>
              <a:avLst/>
              <a:gdLst/>
              <a:ahLst/>
              <a:cxnLst/>
              <a:rect l="l" t="t" r="r" b="b"/>
              <a:pathLst>
                <a:path w="23182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3182" y="131"/>
                  </a:lnTo>
                  <a:lnTo>
                    <a:pt x="23182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853;p51">
              <a:extLst>
                <a:ext uri="{FF2B5EF4-FFF2-40B4-BE49-F238E27FC236}">
                  <a16:creationId xmlns:a16="http://schemas.microsoft.com/office/drawing/2014/main" id="{3016008D-CE84-D4AB-D044-E79AC85EA843}"/>
                </a:ext>
              </a:extLst>
            </p:cNvPr>
            <p:cNvSpPr/>
            <p:nvPr/>
          </p:nvSpPr>
          <p:spPr>
            <a:xfrm>
              <a:off x="8215890" y="1059256"/>
              <a:ext cx="49653" cy="49634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307" y="131"/>
                  </a:moveTo>
                  <a:cubicBezTo>
                    <a:pt x="1960" y="131"/>
                    <a:pt x="2483" y="653"/>
                    <a:pt x="2483" y="1306"/>
                  </a:cubicBezTo>
                  <a:cubicBezTo>
                    <a:pt x="2483" y="1959"/>
                    <a:pt x="1960" y="2482"/>
                    <a:pt x="1307" y="2482"/>
                  </a:cubicBezTo>
                  <a:cubicBezTo>
                    <a:pt x="654" y="2482"/>
                    <a:pt x="132" y="1959"/>
                    <a:pt x="132" y="1306"/>
                  </a:cubicBezTo>
                  <a:cubicBezTo>
                    <a:pt x="132" y="653"/>
                    <a:pt x="654" y="131"/>
                    <a:pt x="1307" y="131"/>
                  </a:cubicBezTo>
                  <a:close/>
                  <a:moveTo>
                    <a:pt x="1307" y="0"/>
                  </a:moveTo>
                  <a:cubicBezTo>
                    <a:pt x="586" y="0"/>
                    <a:pt x="1" y="585"/>
                    <a:pt x="1" y="1306"/>
                  </a:cubicBezTo>
                  <a:cubicBezTo>
                    <a:pt x="1" y="2022"/>
                    <a:pt x="586" y="2545"/>
                    <a:pt x="1307" y="2545"/>
                  </a:cubicBezTo>
                  <a:cubicBezTo>
                    <a:pt x="1960" y="2545"/>
                    <a:pt x="2545" y="2022"/>
                    <a:pt x="2545" y="1306"/>
                  </a:cubicBezTo>
                  <a:cubicBezTo>
                    <a:pt x="2545" y="585"/>
                    <a:pt x="1960" y="0"/>
                    <a:pt x="1307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854;p51">
              <a:extLst>
                <a:ext uri="{FF2B5EF4-FFF2-40B4-BE49-F238E27FC236}">
                  <a16:creationId xmlns:a16="http://schemas.microsoft.com/office/drawing/2014/main" id="{761BD712-5BB2-03C1-393C-BAE286E5108C}"/>
                </a:ext>
              </a:extLst>
            </p:cNvPr>
            <p:cNvSpPr/>
            <p:nvPr/>
          </p:nvSpPr>
          <p:spPr>
            <a:xfrm>
              <a:off x="8222208" y="731863"/>
              <a:ext cx="118517" cy="118517"/>
            </a:xfrm>
            <a:custGeom>
              <a:avLst/>
              <a:gdLst/>
              <a:ahLst/>
              <a:cxnLst/>
              <a:rect l="l" t="t" r="r" b="b"/>
              <a:pathLst>
                <a:path w="6077" h="6077" extrusionOk="0">
                  <a:moveTo>
                    <a:pt x="3073" y="1"/>
                  </a:moveTo>
                  <a:cubicBezTo>
                    <a:pt x="1375" y="1"/>
                    <a:pt x="1" y="1375"/>
                    <a:pt x="1" y="3073"/>
                  </a:cubicBezTo>
                  <a:cubicBezTo>
                    <a:pt x="1" y="4703"/>
                    <a:pt x="1375" y="6077"/>
                    <a:pt x="3073" y="6077"/>
                  </a:cubicBezTo>
                  <a:cubicBezTo>
                    <a:pt x="4703" y="6077"/>
                    <a:pt x="6077" y="4703"/>
                    <a:pt x="6077" y="3073"/>
                  </a:cubicBezTo>
                  <a:cubicBezTo>
                    <a:pt x="6077" y="1375"/>
                    <a:pt x="4703" y="1"/>
                    <a:pt x="30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855;p51">
              <a:extLst>
                <a:ext uri="{FF2B5EF4-FFF2-40B4-BE49-F238E27FC236}">
                  <a16:creationId xmlns:a16="http://schemas.microsoft.com/office/drawing/2014/main" id="{80D5CC3A-D702-9D6F-80C7-007B960D12C1}"/>
                </a:ext>
              </a:extLst>
            </p:cNvPr>
            <p:cNvSpPr/>
            <p:nvPr/>
          </p:nvSpPr>
          <p:spPr>
            <a:xfrm>
              <a:off x="8242589" y="753570"/>
              <a:ext cx="77776" cy="76450"/>
            </a:xfrm>
            <a:custGeom>
              <a:avLst/>
              <a:gdLst/>
              <a:ahLst/>
              <a:cxnLst/>
              <a:rect l="l" t="t" r="r" b="b"/>
              <a:pathLst>
                <a:path w="3988" h="3920" extrusionOk="0">
                  <a:moveTo>
                    <a:pt x="2028" y="63"/>
                  </a:moveTo>
                  <a:cubicBezTo>
                    <a:pt x="3005" y="63"/>
                    <a:pt x="3856" y="915"/>
                    <a:pt x="3856" y="1960"/>
                  </a:cubicBezTo>
                  <a:cubicBezTo>
                    <a:pt x="3856" y="3005"/>
                    <a:pt x="3005" y="3788"/>
                    <a:pt x="2028" y="3788"/>
                  </a:cubicBezTo>
                  <a:cubicBezTo>
                    <a:pt x="983" y="3788"/>
                    <a:pt x="131" y="3005"/>
                    <a:pt x="131" y="1960"/>
                  </a:cubicBezTo>
                  <a:cubicBezTo>
                    <a:pt x="131" y="915"/>
                    <a:pt x="983" y="63"/>
                    <a:pt x="2028" y="63"/>
                  </a:cubicBezTo>
                  <a:close/>
                  <a:moveTo>
                    <a:pt x="2028" y="1"/>
                  </a:moveTo>
                  <a:cubicBezTo>
                    <a:pt x="915" y="1"/>
                    <a:pt x="1" y="847"/>
                    <a:pt x="1" y="1960"/>
                  </a:cubicBezTo>
                  <a:cubicBezTo>
                    <a:pt x="1" y="3005"/>
                    <a:pt x="915" y="3919"/>
                    <a:pt x="2028" y="3919"/>
                  </a:cubicBezTo>
                  <a:cubicBezTo>
                    <a:pt x="3073" y="3919"/>
                    <a:pt x="3987" y="3005"/>
                    <a:pt x="3987" y="1960"/>
                  </a:cubicBezTo>
                  <a:cubicBezTo>
                    <a:pt x="3987" y="847"/>
                    <a:pt x="3073" y="1"/>
                    <a:pt x="2028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856;p51">
              <a:extLst>
                <a:ext uri="{FF2B5EF4-FFF2-40B4-BE49-F238E27FC236}">
                  <a16:creationId xmlns:a16="http://schemas.microsoft.com/office/drawing/2014/main" id="{C16A4230-1CB1-0A68-63F2-AE156E9B4C6F}"/>
                </a:ext>
              </a:extLst>
            </p:cNvPr>
            <p:cNvSpPr/>
            <p:nvPr/>
          </p:nvSpPr>
          <p:spPr>
            <a:xfrm>
              <a:off x="8222208" y="613462"/>
              <a:ext cx="132480" cy="75124"/>
            </a:xfrm>
            <a:custGeom>
              <a:avLst/>
              <a:gdLst/>
              <a:ahLst/>
              <a:cxnLst/>
              <a:rect l="l" t="t" r="r" b="b"/>
              <a:pathLst>
                <a:path w="6793" h="3852" extrusionOk="0">
                  <a:moveTo>
                    <a:pt x="69" y="1"/>
                  </a:moveTo>
                  <a:lnTo>
                    <a:pt x="1" y="64"/>
                  </a:lnTo>
                  <a:lnTo>
                    <a:pt x="6793" y="3851"/>
                  </a:lnTo>
                  <a:lnTo>
                    <a:pt x="6793" y="378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857;p51">
              <a:extLst>
                <a:ext uri="{FF2B5EF4-FFF2-40B4-BE49-F238E27FC236}">
                  <a16:creationId xmlns:a16="http://schemas.microsoft.com/office/drawing/2014/main" id="{D3D1CDF5-E106-71B2-9011-2B442F37A0C3}"/>
                </a:ext>
              </a:extLst>
            </p:cNvPr>
            <p:cNvSpPr/>
            <p:nvPr/>
          </p:nvSpPr>
          <p:spPr>
            <a:xfrm>
              <a:off x="8096181" y="920377"/>
              <a:ext cx="63695" cy="35670"/>
            </a:xfrm>
            <a:custGeom>
              <a:avLst/>
              <a:gdLst/>
              <a:ahLst/>
              <a:cxnLst/>
              <a:rect l="l" t="t" r="r" b="b"/>
              <a:pathLst>
                <a:path w="3266" h="1829" extrusionOk="0">
                  <a:moveTo>
                    <a:pt x="0" y="0"/>
                  </a:moveTo>
                  <a:lnTo>
                    <a:pt x="0" y="131"/>
                  </a:lnTo>
                  <a:lnTo>
                    <a:pt x="3266" y="1829"/>
                  </a:lnTo>
                  <a:lnTo>
                    <a:pt x="3266" y="1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877;p51">
            <a:extLst>
              <a:ext uri="{FF2B5EF4-FFF2-40B4-BE49-F238E27FC236}">
                <a16:creationId xmlns:a16="http://schemas.microsoft.com/office/drawing/2014/main" id="{C48D89ED-E1FC-41E2-467E-DEF041E25A07}"/>
              </a:ext>
            </a:extLst>
          </p:cNvPr>
          <p:cNvSpPr/>
          <p:nvPr/>
        </p:nvSpPr>
        <p:spPr>
          <a:xfrm>
            <a:off x="657779" y="101059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873;p51">
            <a:extLst>
              <a:ext uri="{FF2B5EF4-FFF2-40B4-BE49-F238E27FC236}">
                <a16:creationId xmlns:a16="http://schemas.microsoft.com/office/drawing/2014/main" id="{08119F62-94D8-7DB5-DC32-0FD74746D59A}"/>
              </a:ext>
            </a:extLst>
          </p:cNvPr>
          <p:cNvSpPr txBox="1">
            <a:spLocks/>
          </p:cNvSpPr>
          <p:nvPr/>
        </p:nvSpPr>
        <p:spPr>
          <a:xfrm>
            <a:off x="837082" y="1010594"/>
            <a:ext cx="432593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PDP(Partial Dependence Plot)</a:t>
            </a:r>
          </a:p>
        </p:txBody>
      </p:sp>
      <p:sp>
        <p:nvSpPr>
          <p:cNvPr id="1795" name="Google Shape;1874;p51">
            <a:extLst>
              <a:ext uri="{FF2B5EF4-FFF2-40B4-BE49-F238E27FC236}">
                <a16:creationId xmlns:a16="http://schemas.microsoft.com/office/drawing/2014/main" id="{F304CE5E-C919-F823-6B61-ED4D4313E732}"/>
              </a:ext>
            </a:extLst>
          </p:cNvPr>
          <p:cNvSpPr txBox="1">
            <a:spLocks/>
          </p:cNvSpPr>
          <p:nvPr/>
        </p:nvSpPr>
        <p:spPr>
          <a:xfrm>
            <a:off x="837080" y="1361594"/>
            <a:ext cx="7555204" cy="52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ko-KR" altLang="en-US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평균적으로 모델이 특정 특성의 변화에 따라 어떻게 예측하는지를 보여주는 그래프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각 특성 간의 독립성을 전제로 함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특성의 분포에 따라서도 비현실적인 예측 값을 낼 수도 있으므로 주의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796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8344643B-66DE-AF1F-251F-3E8BD4F2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3" y="2478039"/>
            <a:ext cx="744401" cy="4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7" name="Picture 4" descr="유럽기 - 위키백과, 우리 모두의 백과사전">
            <a:extLst>
              <a:ext uri="{FF2B5EF4-FFF2-40B4-BE49-F238E27FC236}">
                <a16:creationId xmlns:a16="http://schemas.microsoft.com/office/drawing/2014/main" id="{ADFF465F-DB71-AC79-9F91-51090661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94" y="3988297"/>
            <a:ext cx="744400" cy="4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06" name="다이어그램 1805">
            <a:extLst>
              <a:ext uri="{FF2B5EF4-FFF2-40B4-BE49-F238E27FC236}">
                <a16:creationId xmlns:a16="http://schemas.microsoft.com/office/drawing/2014/main" id="{AB3B8B15-7805-7AF2-C211-448425ABF3CC}"/>
              </a:ext>
            </a:extLst>
          </p:cNvPr>
          <p:cNvGraphicFramePr/>
          <p:nvPr/>
        </p:nvGraphicFramePr>
        <p:xfrm>
          <a:off x="808205" y="130670"/>
          <a:ext cx="5661966" cy="33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" name="Google Shape;1877;p51">
            <a:extLst>
              <a:ext uri="{FF2B5EF4-FFF2-40B4-BE49-F238E27FC236}">
                <a16:creationId xmlns:a16="http://schemas.microsoft.com/office/drawing/2014/main" id="{DC503D24-683C-2B91-9351-896D5A04B022}"/>
              </a:ext>
            </a:extLst>
          </p:cNvPr>
          <p:cNvSpPr/>
          <p:nvPr/>
        </p:nvSpPr>
        <p:spPr>
          <a:xfrm>
            <a:off x="685672" y="184152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73;p51">
            <a:extLst>
              <a:ext uri="{FF2B5EF4-FFF2-40B4-BE49-F238E27FC236}">
                <a16:creationId xmlns:a16="http://schemas.microsoft.com/office/drawing/2014/main" id="{E6CE68D8-503E-FF0E-E4F4-91F2E7B13F8C}"/>
              </a:ext>
            </a:extLst>
          </p:cNvPr>
          <p:cNvSpPr txBox="1">
            <a:spLocks/>
          </p:cNvSpPr>
          <p:nvPr/>
        </p:nvSpPr>
        <p:spPr>
          <a:xfrm>
            <a:off x="864974" y="1841524"/>
            <a:ext cx="7555203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만성질환 요인 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중성지방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400" b="1" dirty="0" err="1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고콜레스테롤혈증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당뇨병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41C56E-F000-8D69-AC3A-3815F7758E60}"/>
              </a:ext>
            </a:extLst>
          </p:cNvPr>
          <p:cNvGrpSpPr/>
          <p:nvPr/>
        </p:nvGrpSpPr>
        <p:grpSpPr>
          <a:xfrm>
            <a:off x="3190611" y="3383901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83C06DA-2301-B706-9C2C-CC64EC33573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AD7A54C4-86FE-258D-CE64-4D26AE6109F5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고콜레스테롤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4000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[ 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hyper_chol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 ]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D736EFE-00D5-4E47-AF0C-667410E72DEC}"/>
              </a:ext>
            </a:extLst>
          </p:cNvPr>
          <p:cNvGrpSpPr/>
          <p:nvPr/>
        </p:nvGrpSpPr>
        <p:grpSpPr>
          <a:xfrm>
            <a:off x="218504" y="3371849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CF2E8EE-9190-5C1E-CFE0-9F1B20C90BE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0AA2F253-2F2D-CFF8-7561-5E1D1E644D6F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중성지방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4000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[ triglycerides ]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106244-D933-117E-F091-2C74AAB92605}"/>
              </a:ext>
            </a:extLst>
          </p:cNvPr>
          <p:cNvGrpSpPr/>
          <p:nvPr/>
        </p:nvGrpSpPr>
        <p:grpSpPr>
          <a:xfrm>
            <a:off x="6115957" y="3387832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F417CFE-84ED-1B0D-B5E4-9EA3A5D7521F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사각형: 둥근 모서리 4">
              <a:extLst>
                <a:ext uri="{FF2B5EF4-FFF2-40B4-BE49-F238E27FC236}">
                  <a16:creationId xmlns:a16="http://schemas.microsoft.com/office/drawing/2014/main" id="{EA6BA185-22FA-547F-25CE-9ABE05457B02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당뇨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4000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[ diabetes ]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1817" name="TextBox 1816">
            <a:extLst>
              <a:ext uri="{FF2B5EF4-FFF2-40B4-BE49-F238E27FC236}">
                <a16:creationId xmlns:a16="http://schemas.microsoft.com/office/drawing/2014/main" id="{7D00210A-7F63-9B17-5495-042EA869B1A1}"/>
              </a:ext>
            </a:extLst>
          </p:cNvPr>
          <p:cNvSpPr txBox="1"/>
          <p:nvPr/>
        </p:nvSpPr>
        <p:spPr>
          <a:xfrm>
            <a:off x="224308" y="30695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연속형</a:t>
            </a:r>
          </a:p>
        </p:txBody>
      </p:sp>
      <p:sp>
        <p:nvSpPr>
          <p:cNvPr id="1818" name="TextBox 1817">
            <a:extLst>
              <a:ext uri="{FF2B5EF4-FFF2-40B4-BE49-F238E27FC236}">
                <a16:creationId xmlns:a16="http://schemas.microsoft.com/office/drawing/2014/main" id="{1D5B17C3-171D-615A-23B9-3DCD9F70F59E}"/>
              </a:ext>
            </a:extLst>
          </p:cNvPr>
          <p:cNvSpPr txBox="1"/>
          <p:nvPr/>
        </p:nvSpPr>
        <p:spPr>
          <a:xfrm>
            <a:off x="3179877" y="30750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범주형</a:t>
            </a:r>
          </a:p>
        </p:txBody>
      </p:sp>
      <p:sp>
        <p:nvSpPr>
          <p:cNvPr id="1819" name="TextBox 1818">
            <a:extLst>
              <a:ext uri="{FF2B5EF4-FFF2-40B4-BE49-F238E27FC236}">
                <a16:creationId xmlns:a16="http://schemas.microsoft.com/office/drawing/2014/main" id="{30B33E95-87B8-46A5-1633-F58DDF55AF57}"/>
              </a:ext>
            </a:extLst>
          </p:cNvPr>
          <p:cNvSpPr txBox="1"/>
          <p:nvPr/>
        </p:nvSpPr>
        <p:spPr>
          <a:xfrm>
            <a:off x="6124299" y="30735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범주형</a:t>
            </a:r>
            <a:endParaRPr lang="ko-KR" altLang="en-US" dirty="0"/>
          </a:p>
        </p:txBody>
      </p:sp>
      <p:cxnSp>
        <p:nvCxnSpPr>
          <p:cNvPr id="1823" name="직선 연결선 1822">
            <a:extLst>
              <a:ext uri="{FF2B5EF4-FFF2-40B4-BE49-F238E27FC236}">
                <a16:creationId xmlns:a16="http://schemas.microsoft.com/office/drawing/2014/main" id="{CA172219-84CE-6726-BCC2-B6594A1999EB}"/>
              </a:ext>
            </a:extLst>
          </p:cNvPr>
          <p:cNvCxnSpPr>
            <a:cxnSpLocks/>
          </p:cNvCxnSpPr>
          <p:nvPr/>
        </p:nvCxnSpPr>
        <p:spPr>
          <a:xfrm flipV="1">
            <a:off x="1867405" y="2162323"/>
            <a:ext cx="0" cy="276095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2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13CF1E9-C5AF-75F7-FDAC-A3649524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83" y="2160512"/>
            <a:ext cx="2052999" cy="1384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490530-B692-9A35-2FA2-26C965571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318" y="3554336"/>
            <a:ext cx="2053000" cy="13840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8F9104-F87A-7CA1-63B7-6916989D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76" y="2160512"/>
            <a:ext cx="2052999" cy="1405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FC81DB-E21E-A253-DE4A-3040D1172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393" y="3563446"/>
            <a:ext cx="2053000" cy="1394063"/>
          </a:xfrm>
          <a:prstGeom prst="rect">
            <a:avLst/>
          </a:prstGeom>
        </p:spPr>
      </p:pic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Analysis - PDP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902;p52">
            <a:extLst>
              <a:ext uri="{FF2B5EF4-FFF2-40B4-BE49-F238E27FC236}">
                <a16:creationId xmlns:a16="http://schemas.microsoft.com/office/drawing/2014/main" id="{0D3ADFEB-D30F-0877-7AF4-ECA59F2FD89B}"/>
              </a:ext>
            </a:extLst>
          </p:cNvPr>
          <p:cNvGrpSpPr/>
          <p:nvPr/>
        </p:nvGrpSpPr>
        <p:grpSpPr>
          <a:xfrm rot="-701668">
            <a:off x="244134" y="420105"/>
            <a:ext cx="439194" cy="584534"/>
            <a:chOff x="7556396" y="513950"/>
            <a:chExt cx="697123" cy="927817"/>
          </a:xfrm>
        </p:grpSpPr>
        <p:sp>
          <p:nvSpPr>
            <p:cNvPr id="41" name="Google Shape;1903;p52">
              <a:extLst>
                <a:ext uri="{FF2B5EF4-FFF2-40B4-BE49-F238E27FC236}">
                  <a16:creationId xmlns:a16="http://schemas.microsoft.com/office/drawing/2014/main" id="{74430F59-D3EE-826C-BDCA-3FDE2116DDD4}"/>
                </a:ext>
              </a:extLst>
            </p:cNvPr>
            <p:cNvSpPr/>
            <p:nvPr/>
          </p:nvSpPr>
          <p:spPr>
            <a:xfrm>
              <a:off x="7556396" y="667628"/>
              <a:ext cx="427630" cy="250474"/>
            </a:xfrm>
            <a:custGeom>
              <a:avLst/>
              <a:gdLst/>
              <a:ahLst/>
              <a:cxnLst/>
              <a:rect l="l" t="t" r="r" b="b"/>
              <a:pathLst>
                <a:path w="21633" h="12671" extrusionOk="0">
                  <a:moveTo>
                    <a:pt x="261" y="1"/>
                  </a:moveTo>
                  <a:cubicBezTo>
                    <a:pt x="0" y="978"/>
                    <a:pt x="131" y="3136"/>
                    <a:pt x="131" y="3136"/>
                  </a:cubicBezTo>
                  <a:cubicBezTo>
                    <a:pt x="131" y="3136"/>
                    <a:pt x="1032" y="3077"/>
                    <a:pt x="1997" y="3077"/>
                  </a:cubicBezTo>
                  <a:cubicBezTo>
                    <a:pt x="3079" y="3077"/>
                    <a:pt x="4241" y="3150"/>
                    <a:pt x="4310" y="3459"/>
                  </a:cubicBezTo>
                  <a:cubicBezTo>
                    <a:pt x="4441" y="4050"/>
                    <a:pt x="324" y="4180"/>
                    <a:pt x="324" y="4180"/>
                  </a:cubicBezTo>
                  <a:lnTo>
                    <a:pt x="392" y="7185"/>
                  </a:lnTo>
                  <a:lnTo>
                    <a:pt x="9012" y="6270"/>
                  </a:lnTo>
                  <a:lnTo>
                    <a:pt x="13453" y="12670"/>
                  </a:lnTo>
                  <a:cubicBezTo>
                    <a:pt x="13453" y="12670"/>
                    <a:pt x="13456" y="12670"/>
                    <a:pt x="13461" y="12670"/>
                  </a:cubicBezTo>
                  <a:cubicBezTo>
                    <a:pt x="13745" y="12670"/>
                    <a:pt x="21632" y="12610"/>
                    <a:pt x="18939" y="5878"/>
                  </a:cubicBezTo>
                  <a:cubicBezTo>
                    <a:pt x="16901" y="833"/>
                    <a:pt x="12413" y="184"/>
                    <a:pt x="10240" y="184"/>
                  </a:cubicBezTo>
                  <a:cubicBezTo>
                    <a:pt x="9487" y="184"/>
                    <a:pt x="9012" y="262"/>
                    <a:pt x="9012" y="262"/>
                  </a:cubicBezTo>
                  <a:cubicBezTo>
                    <a:pt x="9012" y="262"/>
                    <a:pt x="1761" y="64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4;p52">
              <a:extLst>
                <a:ext uri="{FF2B5EF4-FFF2-40B4-BE49-F238E27FC236}">
                  <a16:creationId xmlns:a16="http://schemas.microsoft.com/office/drawing/2014/main" id="{4AB92D0F-65DC-56D3-7AEE-C0A2D4297079}"/>
                </a:ext>
              </a:extLst>
            </p:cNvPr>
            <p:cNvSpPr/>
            <p:nvPr/>
          </p:nvSpPr>
          <p:spPr>
            <a:xfrm>
              <a:off x="7663479" y="764275"/>
              <a:ext cx="590040" cy="677492"/>
            </a:xfrm>
            <a:custGeom>
              <a:avLst/>
              <a:gdLst/>
              <a:ahLst/>
              <a:cxnLst/>
              <a:rect l="l" t="t" r="r" b="b"/>
              <a:pathLst>
                <a:path w="29849" h="34273" extrusionOk="0">
                  <a:moveTo>
                    <a:pt x="7025" y="1"/>
                  </a:moveTo>
                  <a:cubicBezTo>
                    <a:pt x="6471" y="1"/>
                    <a:pt x="5934" y="42"/>
                    <a:pt x="5424" y="138"/>
                  </a:cubicBezTo>
                  <a:cubicBezTo>
                    <a:pt x="1375" y="859"/>
                    <a:pt x="785" y="3340"/>
                    <a:pt x="523" y="6015"/>
                  </a:cubicBezTo>
                  <a:cubicBezTo>
                    <a:pt x="131" y="9740"/>
                    <a:pt x="1" y="13591"/>
                    <a:pt x="1568" y="17509"/>
                  </a:cubicBezTo>
                  <a:cubicBezTo>
                    <a:pt x="3203" y="21365"/>
                    <a:pt x="5685" y="27112"/>
                    <a:pt x="13323" y="31615"/>
                  </a:cubicBezTo>
                  <a:cubicBezTo>
                    <a:pt x="16685" y="33553"/>
                    <a:pt x="19625" y="34272"/>
                    <a:pt x="22006" y="34272"/>
                  </a:cubicBezTo>
                  <a:cubicBezTo>
                    <a:pt x="25083" y="34272"/>
                    <a:pt x="27229" y="33071"/>
                    <a:pt x="28150" y="31746"/>
                  </a:cubicBezTo>
                  <a:cubicBezTo>
                    <a:pt x="29848" y="29332"/>
                    <a:pt x="28997" y="25346"/>
                    <a:pt x="28344" y="21887"/>
                  </a:cubicBezTo>
                  <a:cubicBezTo>
                    <a:pt x="28150" y="20843"/>
                    <a:pt x="28083" y="16987"/>
                    <a:pt x="28281" y="14244"/>
                  </a:cubicBezTo>
                  <a:cubicBezTo>
                    <a:pt x="28542" y="11501"/>
                    <a:pt x="28997" y="8236"/>
                    <a:pt x="28474" y="5885"/>
                  </a:cubicBezTo>
                  <a:cubicBezTo>
                    <a:pt x="27952" y="3471"/>
                    <a:pt x="25930" y="921"/>
                    <a:pt x="23187" y="336"/>
                  </a:cubicBezTo>
                  <a:cubicBezTo>
                    <a:pt x="22758" y="234"/>
                    <a:pt x="22326" y="191"/>
                    <a:pt x="21902" y="191"/>
                  </a:cubicBezTo>
                  <a:cubicBezTo>
                    <a:pt x="19616" y="191"/>
                    <a:pt x="17571" y="1444"/>
                    <a:pt x="17571" y="1444"/>
                  </a:cubicBezTo>
                  <a:cubicBezTo>
                    <a:pt x="17313" y="1516"/>
                    <a:pt x="17021" y="1547"/>
                    <a:pt x="16700" y="1547"/>
                  </a:cubicBezTo>
                  <a:cubicBezTo>
                    <a:pt x="15552" y="1547"/>
                    <a:pt x="14027" y="1150"/>
                    <a:pt x="12346" y="791"/>
                  </a:cubicBezTo>
                  <a:cubicBezTo>
                    <a:pt x="10617" y="396"/>
                    <a:pt x="8740" y="1"/>
                    <a:pt x="7025" y="1"/>
                  </a:cubicBez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05;p52">
              <a:extLst>
                <a:ext uri="{FF2B5EF4-FFF2-40B4-BE49-F238E27FC236}">
                  <a16:creationId xmlns:a16="http://schemas.microsoft.com/office/drawing/2014/main" id="{6B41B43B-8B6E-1638-585D-B543BA74469F}"/>
                </a:ext>
              </a:extLst>
            </p:cNvPr>
            <p:cNvSpPr/>
            <p:nvPr/>
          </p:nvSpPr>
          <p:spPr>
            <a:xfrm>
              <a:off x="7697045" y="797980"/>
              <a:ext cx="518976" cy="609333"/>
            </a:xfrm>
            <a:custGeom>
              <a:avLst/>
              <a:gdLst/>
              <a:ahLst/>
              <a:cxnLst/>
              <a:rect l="l" t="t" r="r" b="b"/>
              <a:pathLst>
                <a:path w="26254" h="30825" extrusionOk="0">
                  <a:moveTo>
                    <a:pt x="5356" y="0"/>
                  </a:moveTo>
                  <a:cubicBezTo>
                    <a:pt x="4901" y="0"/>
                    <a:pt x="4442" y="0"/>
                    <a:pt x="4050" y="68"/>
                  </a:cubicBezTo>
                  <a:cubicBezTo>
                    <a:pt x="1244" y="653"/>
                    <a:pt x="852" y="1897"/>
                    <a:pt x="523" y="4441"/>
                  </a:cubicBezTo>
                  <a:cubicBezTo>
                    <a:pt x="199" y="7706"/>
                    <a:pt x="1" y="11494"/>
                    <a:pt x="1505" y="15151"/>
                  </a:cubicBezTo>
                  <a:cubicBezTo>
                    <a:pt x="2159" y="16719"/>
                    <a:pt x="3136" y="19200"/>
                    <a:pt x="4901" y="21619"/>
                  </a:cubicBezTo>
                  <a:cubicBezTo>
                    <a:pt x="6861" y="24294"/>
                    <a:pt x="9342" y="26515"/>
                    <a:pt x="12540" y="28411"/>
                  </a:cubicBezTo>
                  <a:cubicBezTo>
                    <a:pt x="15282" y="29978"/>
                    <a:pt x="17963" y="30825"/>
                    <a:pt x="20314" y="30825"/>
                  </a:cubicBezTo>
                  <a:cubicBezTo>
                    <a:pt x="22858" y="30825"/>
                    <a:pt x="24493" y="29848"/>
                    <a:pt x="25078" y="29064"/>
                  </a:cubicBezTo>
                  <a:cubicBezTo>
                    <a:pt x="26254" y="27366"/>
                    <a:pt x="25601" y="23840"/>
                    <a:pt x="25016" y="21029"/>
                  </a:cubicBezTo>
                  <a:lnTo>
                    <a:pt x="24948" y="20506"/>
                  </a:lnTo>
                  <a:cubicBezTo>
                    <a:pt x="24687" y="19138"/>
                    <a:pt x="24687" y="15089"/>
                    <a:pt x="24885" y="12408"/>
                  </a:cubicBezTo>
                  <a:cubicBezTo>
                    <a:pt x="24948" y="11954"/>
                    <a:pt x="24948" y="11431"/>
                    <a:pt x="25016" y="10909"/>
                  </a:cubicBezTo>
                  <a:cubicBezTo>
                    <a:pt x="25209" y="8621"/>
                    <a:pt x="25470" y="6270"/>
                    <a:pt x="25078" y="4509"/>
                  </a:cubicBezTo>
                  <a:cubicBezTo>
                    <a:pt x="24755" y="2811"/>
                    <a:pt x="23250" y="784"/>
                    <a:pt x="21097" y="261"/>
                  </a:cubicBezTo>
                  <a:cubicBezTo>
                    <a:pt x="20836" y="199"/>
                    <a:pt x="20575" y="199"/>
                    <a:pt x="20246" y="199"/>
                  </a:cubicBezTo>
                  <a:cubicBezTo>
                    <a:pt x="18485" y="199"/>
                    <a:pt x="16787" y="1244"/>
                    <a:pt x="16787" y="1244"/>
                  </a:cubicBezTo>
                  <a:lnTo>
                    <a:pt x="16526" y="1374"/>
                  </a:lnTo>
                  <a:lnTo>
                    <a:pt x="16265" y="1437"/>
                  </a:lnTo>
                  <a:cubicBezTo>
                    <a:pt x="15936" y="1505"/>
                    <a:pt x="15544" y="1568"/>
                    <a:pt x="15089" y="1568"/>
                  </a:cubicBezTo>
                  <a:cubicBezTo>
                    <a:pt x="13846" y="1568"/>
                    <a:pt x="12346" y="1244"/>
                    <a:pt x="10779" y="852"/>
                  </a:cubicBezTo>
                  <a:cubicBezTo>
                    <a:pt x="9013" y="460"/>
                    <a:pt x="7054" y="0"/>
                    <a:pt x="5356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06;p52">
              <a:extLst>
                <a:ext uri="{FF2B5EF4-FFF2-40B4-BE49-F238E27FC236}">
                  <a16:creationId xmlns:a16="http://schemas.microsoft.com/office/drawing/2014/main" id="{9D029D87-F1E6-136D-A2B0-1216F689C514}"/>
                </a:ext>
              </a:extLst>
            </p:cNvPr>
            <p:cNvSpPr/>
            <p:nvPr/>
          </p:nvSpPr>
          <p:spPr>
            <a:xfrm>
              <a:off x="7667412" y="802626"/>
              <a:ext cx="437593" cy="582390"/>
            </a:xfrm>
            <a:custGeom>
              <a:avLst/>
              <a:gdLst/>
              <a:ahLst/>
              <a:cxnLst/>
              <a:rect l="l" t="t" r="r" b="b"/>
              <a:pathLst>
                <a:path w="22137" h="29462" extrusionOk="0">
                  <a:moveTo>
                    <a:pt x="6481" y="1"/>
                  </a:moveTo>
                  <a:cubicBezTo>
                    <a:pt x="5590" y="1"/>
                    <a:pt x="4626" y="200"/>
                    <a:pt x="3658" y="747"/>
                  </a:cubicBezTo>
                  <a:cubicBezTo>
                    <a:pt x="0" y="2769"/>
                    <a:pt x="1307" y="8124"/>
                    <a:pt x="3851" y="13871"/>
                  </a:cubicBezTo>
                  <a:cubicBezTo>
                    <a:pt x="6332" y="19686"/>
                    <a:pt x="9337" y="23014"/>
                    <a:pt x="12670" y="25694"/>
                  </a:cubicBezTo>
                  <a:cubicBezTo>
                    <a:pt x="15228" y="27751"/>
                    <a:pt x="18599" y="29461"/>
                    <a:pt x="20467" y="29461"/>
                  </a:cubicBezTo>
                  <a:cubicBezTo>
                    <a:pt x="21029" y="29461"/>
                    <a:pt x="21455" y="29306"/>
                    <a:pt x="21682" y="28960"/>
                  </a:cubicBezTo>
                  <a:cubicBezTo>
                    <a:pt x="22137" y="28239"/>
                    <a:pt x="19331" y="24650"/>
                    <a:pt x="18809" y="23343"/>
                  </a:cubicBezTo>
                  <a:cubicBezTo>
                    <a:pt x="17435" y="19618"/>
                    <a:pt x="17241" y="16875"/>
                    <a:pt x="16849" y="14916"/>
                  </a:cubicBezTo>
                  <a:cubicBezTo>
                    <a:pt x="15998" y="11259"/>
                    <a:pt x="14107" y="8715"/>
                    <a:pt x="13845" y="6688"/>
                  </a:cubicBezTo>
                  <a:cubicBezTo>
                    <a:pt x="13516" y="4666"/>
                    <a:pt x="10773" y="1463"/>
                    <a:pt x="10773" y="1463"/>
                  </a:cubicBezTo>
                  <a:cubicBezTo>
                    <a:pt x="10773" y="1463"/>
                    <a:pt x="8893" y="1"/>
                    <a:pt x="6481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07;p52">
              <a:extLst>
                <a:ext uri="{FF2B5EF4-FFF2-40B4-BE49-F238E27FC236}">
                  <a16:creationId xmlns:a16="http://schemas.microsoft.com/office/drawing/2014/main" id="{770C23AA-03BB-7093-7FC7-90B811B74282}"/>
                </a:ext>
              </a:extLst>
            </p:cNvPr>
            <p:cNvSpPr/>
            <p:nvPr/>
          </p:nvSpPr>
          <p:spPr>
            <a:xfrm>
              <a:off x="7600280" y="529448"/>
              <a:ext cx="250454" cy="502253"/>
            </a:xfrm>
            <a:custGeom>
              <a:avLst/>
              <a:gdLst/>
              <a:ahLst/>
              <a:cxnLst/>
              <a:rect l="l" t="t" r="r" b="b"/>
              <a:pathLst>
                <a:path w="12670" h="25408" extrusionOk="0">
                  <a:moveTo>
                    <a:pt x="4964" y="0"/>
                  </a:moveTo>
                  <a:lnTo>
                    <a:pt x="0" y="915"/>
                  </a:lnTo>
                  <a:cubicBezTo>
                    <a:pt x="0" y="915"/>
                    <a:pt x="1307" y="11562"/>
                    <a:pt x="1437" y="12539"/>
                  </a:cubicBezTo>
                  <a:cubicBezTo>
                    <a:pt x="1568" y="13584"/>
                    <a:pt x="1437" y="16849"/>
                    <a:pt x="2284" y="19201"/>
                  </a:cubicBezTo>
                  <a:cubicBezTo>
                    <a:pt x="3067" y="21619"/>
                    <a:pt x="6270" y="25407"/>
                    <a:pt x="6270" y="25407"/>
                  </a:cubicBezTo>
                  <a:lnTo>
                    <a:pt x="12670" y="14305"/>
                  </a:lnTo>
                  <a:cubicBezTo>
                    <a:pt x="12670" y="14305"/>
                    <a:pt x="6855" y="12017"/>
                    <a:pt x="6463" y="11170"/>
                  </a:cubicBezTo>
                  <a:cubicBezTo>
                    <a:pt x="5288" y="8689"/>
                    <a:pt x="4964" y="0"/>
                    <a:pt x="4964" y="0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08;p52">
              <a:extLst>
                <a:ext uri="{FF2B5EF4-FFF2-40B4-BE49-F238E27FC236}">
                  <a16:creationId xmlns:a16="http://schemas.microsoft.com/office/drawing/2014/main" id="{F91B1F79-D687-4B49-213F-4A558BE4D660}"/>
                </a:ext>
              </a:extLst>
            </p:cNvPr>
            <p:cNvSpPr/>
            <p:nvPr/>
          </p:nvSpPr>
          <p:spPr>
            <a:xfrm>
              <a:off x="7844217" y="809643"/>
              <a:ext cx="9113" cy="6424"/>
            </a:xfrm>
            <a:custGeom>
              <a:avLst/>
              <a:gdLst/>
              <a:ahLst/>
              <a:cxnLst/>
              <a:rect l="l" t="t" r="r" b="b"/>
              <a:pathLst>
                <a:path w="461" h="325" extrusionOk="0">
                  <a:moveTo>
                    <a:pt x="1" y="1"/>
                  </a:moveTo>
                  <a:cubicBezTo>
                    <a:pt x="115" y="37"/>
                    <a:pt x="206" y="74"/>
                    <a:pt x="264" y="100"/>
                  </a:cubicBezTo>
                  <a:lnTo>
                    <a:pt x="264" y="100"/>
                  </a:lnTo>
                  <a:cubicBezTo>
                    <a:pt x="244" y="88"/>
                    <a:pt x="223" y="75"/>
                    <a:pt x="199" y="63"/>
                  </a:cubicBezTo>
                  <a:cubicBezTo>
                    <a:pt x="131" y="1"/>
                    <a:pt x="69" y="1"/>
                    <a:pt x="1" y="1"/>
                  </a:cubicBezTo>
                  <a:close/>
                  <a:moveTo>
                    <a:pt x="264" y="100"/>
                  </a:moveTo>
                  <a:cubicBezTo>
                    <a:pt x="284" y="113"/>
                    <a:pt x="303" y="126"/>
                    <a:pt x="320" y="141"/>
                  </a:cubicBezTo>
                  <a:lnTo>
                    <a:pt x="320" y="141"/>
                  </a:lnTo>
                  <a:lnTo>
                    <a:pt x="330" y="131"/>
                  </a:lnTo>
                  <a:cubicBezTo>
                    <a:pt x="330" y="131"/>
                    <a:pt x="306" y="119"/>
                    <a:pt x="264" y="100"/>
                  </a:cubicBezTo>
                  <a:close/>
                  <a:moveTo>
                    <a:pt x="320" y="141"/>
                  </a:moveTo>
                  <a:lnTo>
                    <a:pt x="199" y="262"/>
                  </a:lnTo>
                  <a:cubicBezTo>
                    <a:pt x="330" y="262"/>
                    <a:pt x="393" y="324"/>
                    <a:pt x="460" y="324"/>
                  </a:cubicBezTo>
                  <a:cubicBezTo>
                    <a:pt x="418" y="242"/>
                    <a:pt x="377" y="187"/>
                    <a:pt x="320" y="141"/>
                  </a:cubicBezTo>
                  <a:close/>
                </a:path>
              </a:pathLst>
            </a:custGeom>
            <a:solidFill>
              <a:srgbClr val="BB6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09;p52">
              <a:extLst>
                <a:ext uri="{FF2B5EF4-FFF2-40B4-BE49-F238E27FC236}">
                  <a16:creationId xmlns:a16="http://schemas.microsoft.com/office/drawing/2014/main" id="{68682C05-86C2-B6A4-7095-246BF24047D8}"/>
                </a:ext>
              </a:extLst>
            </p:cNvPr>
            <p:cNvSpPr/>
            <p:nvPr/>
          </p:nvSpPr>
          <p:spPr>
            <a:xfrm>
              <a:off x="7724206" y="814803"/>
              <a:ext cx="138116" cy="219479"/>
            </a:xfrm>
            <a:custGeom>
              <a:avLst/>
              <a:gdLst/>
              <a:ahLst/>
              <a:cxnLst/>
              <a:rect l="l" t="t" r="r" b="b"/>
              <a:pathLst>
                <a:path w="6987" h="11103" extrusionOk="0">
                  <a:moveTo>
                    <a:pt x="6270" y="1"/>
                  </a:moveTo>
                  <a:lnTo>
                    <a:pt x="1" y="10904"/>
                  </a:lnTo>
                  <a:cubicBezTo>
                    <a:pt x="64" y="10972"/>
                    <a:pt x="131" y="11035"/>
                    <a:pt x="194" y="11035"/>
                  </a:cubicBezTo>
                  <a:cubicBezTo>
                    <a:pt x="262" y="11103"/>
                    <a:pt x="325" y="11103"/>
                    <a:pt x="455" y="11103"/>
                  </a:cubicBezTo>
                  <a:cubicBezTo>
                    <a:pt x="1500" y="11103"/>
                    <a:pt x="3329" y="9076"/>
                    <a:pt x="4834" y="6333"/>
                  </a:cubicBezTo>
                  <a:cubicBezTo>
                    <a:pt x="6333" y="3590"/>
                    <a:pt x="6986" y="1046"/>
                    <a:pt x="6531" y="63"/>
                  </a:cubicBezTo>
                  <a:cubicBezTo>
                    <a:pt x="6464" y="63"/>
                    <a:pt x="6401" y="1"/>
                    <a:pt x="6270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0;p52">
              <a:extLst>
                <a:ext uri="{FF2B5EF4-FFF2-40B4-BE49-F238E27FC236}">
                  <a16:creationId xmlns:a16="http://schemas.microsoft.com/office/drawing/2014/main" id="{BD7F30A1-BDE7-3442-77C7-212858BCDDD4}"/>
                </a:ext>
              </a:extLst>
            </p:cNvPr>
            <p:cNvSpPr/>
            <p:nvPr/>
          </p:nvSpPr>
          <p:spPr>
            <a:xfrm>
              <a:off x="7711297" y="809643"/>
              <a:ext cx="139440" cy="220724"/>
            </a:xfrm>
            <a:custGeom>
              <a:avLst/>
              <a:gdLst/>
              <a:ahLst/>
              <a:cxnLst/>
              <a:rect l="l" t="t" r="r" b="b"/>
              <a:pathLst>
                <a:path w="7054" h="11166" extrusionOk="0">
                  <a:moveTo>
                    <a:pt x="6662" y="1"/>
                  </a:moveTo>
                  <a:cubicBezTo>
                    <a:pt x="5617" y="1"/>
                    <a:pt x="3789" y="1960"/>
                    <a:pt x="2221" y="4765"/>
                  </a:cubicBezTo>
                  <a:cubicBezTo>
                    <a:pt x="654" y="7707"/>
                    <a:pt x="1" y="10450"/>
                    <a:pt x="654" y="11165"/>
                  </a:cubicBezTo>
                  <a:lnTo>
                    <a:pt x="6923" y="262"/>
                  </a:lnTo>
                  <a:lnTo>
                    <a:pt x="7054" y="131"/>
                  </a:lnTo>
                  <a:cubicBezTo>
                    <a:pt x="7054" y="131"/>
                    <a:pt x="6923" y="63"/>
                    <a:pt x="6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1;p52">
              <a:extLst>
                <a:ext uri="{FF2B5EF4-FFF2-40B4-BE49-F238E27FC236}">
                  <a16:creationId xmlns:a16="http://schemas.microsoft.com/office/drawing/2014/main" id="{54F22ACC-7525-B642-EE8C-BFA96F826391}"/>
                </a:ext>
              </a:extLst>
            </p:cNvPr>
            <p:cNvSpPr/>
            <p:nvPr/>
          </p:nvSpPr>
          <p:spPr>
            <a:xfrm>
              <a:off x="7901030" y="814803"/>
              <a:ext cx="286609" cy="535383"/>
            </a:xfrm>
            <a:custGeom>
              <a:avLst/>
              <a:gdLst/>
              <a:ahLst/>
              <a:cxnLst/>
              <a:rect l="l" t="t" r="r" b="b"/>
              <a:pathLst>
                <a:path w="14499" h="27084" extrusionOk="0">
                  <a:moveTo>
                    <a:pt x="2680" y="1"/>
                  </a:moveTo>
                  <a:lnTo>
                    <a:pt x="0" y="4964"/>
                  </a:lnTo>
                  <a:cubicBezTo>
                    <a:pt x="0" y="4964"/>
                    <a:pt x="3004" y="7315"/>
                    <a:pt x="4509" y="9598"/>
                  </a:cubicBezTo>
                  <a:cubicBezTo>
                    <a:pt x="7706" y="14431"/>
                    <a:pt x="7706" y="20899"/>
                    <a:pt x="9404" y="24357"/>
                  </a:cubicBezTo>
                  <a:cubicBezTo>
                    <a:pt x="10351" y="26398"/>
                    <a:pt x="11449" y="27083"/>
                    <a:pt x="12334" y="27083"/>
                  </a:cubicBezTo>
                  <a:cubicBezTo>
                    <a:pt x="12977" y="27083"/>
                    <a:pt x="13507" y="26720"/>
                    <a:pt x="13782" y="26254"/>
                  </a:cubicBezTo>
                  <a:cubicBezTo>
                    <a:pt x="14498" y="25141"/>
                    <a:pt x="13453" y="22790"/>
                    <a:pt x="13323" y="20178"/>
                  </a:cubicBezTo>
                  <a:cubicBezTo>
                    <a:pt x="13260" y="18610"/>
                    <a:pt x="13584" y="13908"/>
                    <a:pt x="13652" y="12602"/>
                  </a:cubicBezTo>
                  <a:cubicBezTo>
                    <a:pt x="13652" y="11233"/>
                    <a:pt x="14436" y="6531"/>
                    <a:pt x="12084" y="3198"/>
                  </a:cubicBezTo>
                  <a:cubicBezTo>
                    <a:pt x="10189" y="565"/>
                    <a:pt x="7144" y="310"/>
                    <a:pt x="6037" y="310"/>
                  </a:cubicBezTo>
                  <a:cubicBezTo>
                    <a:pt x="5771" y="310"/>
                    <a:pt x="5617" y="325"/>
                    <a:pt x="5617" y="325"/>
                  </a:cubicBezTo>
                  <a:lnTo>
                    <a:pt x="268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2;p52">
              <a:extLst>
                <a:ext uri="{FF2B5EF4-FFF2-40B4-BE49-F238E27FC236}">
                  <a16:creationId xmlns:a16="http://schemas.microsoft.com/office/drawing/2014/main" id="{5C345E9D-D3A2-E72B-EE37-D5D61A1193F1}"/>
                </a:ext>
              </a:extLst>
            </p:cNvPr>
            <p:cNvSpPr/>
            <p:nvPr/>
          </p:nvSpPr>
          <p:spPr>
            <a:xfrm>
              <a:off x="7969506" y="659879"/>
              <a:ext cx="271111" cy="215940"/>
            </a:xfrm>
            <a:custGeom>
              <a:avLst/>
              <a:gdLst/>
              <a:ahLst/>
              <a:cxnLst/>
              <a:rect l="l" t="t" r="r" b="b"/>
              <a:pathLst>
                <a:path w="13715" h="10924" extrusionOk="0">
                  <a:moveTo>
                    <a:pt x="13255" y="1"/>
                  </a:moveTo>
                  <a:cubicBezTo>
                    <a:pt x="11102" y="1"/>
                    <a:pt x="8422" y="1"/>
                    <a:pt x="5355" y="1762"/>
                  </a:cubicBezTo>
                  <a:cubicBezTo>
                    <a:pt x="2220" y="3528"/>
                    <a:pt x="0" y="8031"/>
                    <a:pt x="0" y="8031"/>
                  </a:cubicBezTo>
                  <a:cubicBezTo>
                    <a:pt x="0" y="8031"/>
                    <a:pt x="5345" y="10924"/>
                    <a:pt x="7861" y="10924"/>
                  </a:cubicBezTo>
                  <a:cubicBezTo>
                    <a:pt x="8098" y="10924"/>
                    <a:pt x="8310" y="10898"/>
                    <a:pt x="8490" y="10842"/>
                  </a:cubicBezTo>
                  <a:cubicBezTo>
                    <a:pt x="8291" y="9405"/>
                    <a:pt x="9665" y="6856"/>
                    <a:pt x="10449" y="6725"/>
                  </a:cubicBezTo>
                  <a:cubicBezTo>
                    <a:pt x="10611" y="6693"/>
                    <a:pt x="10844" y="6680"/>
                    <a:pt x="11105" y="6680"/>
                  </a:cubicBezTo>
                  <a:cubicBezTo>
                    <a:pt x="11895" y="6680"/>
                    <a:pt x="12931" y="6793"/>
                    <a:pt x="12931" y="6793"/>
                  </a:cubicBezTo>
                  <a:cubicBezTo>
                    <a:pt x="12931" y="6793"/>
                    <a:pt x="13516" y="4766"/>
                    <a:pt x="12931" y="3590"/>
                  </a:cubicBezTo>
                  <a:cubicBezTo>
                    <a:pt x="12697" y="3606"/>
                    <a:pt x="12471" y="3615"/>
                    <a:pt x="12262" y="3615"/>
                  </a:cubicBezTo>
                  <a:cubicBezTo>
                    <a:pt x="11594" y="3615"/>
                    <a:pt x="11102" y="3528"/>
                    <a:pt x="11102" y="3329"/>
                  </a:cubicBezTo>
                  <a:cubicBezTo>
                    <a:pt x="10972" y="2807"/>
                    <a:pt x="13255" y="2613"/>
                    <a:pt x="13255" y="2613"/>
                  </a:cubicBezTo>
                  <a:cubicBezTo>
                    <a:pt x="13255" y="2613"/>
                    <a:pt x="13714" y="915"/>
                    <a:pt x="13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3;p52">
              <a:extLst>
                <a:ext uri="{FF2B5EF4-FFF2-40B4-BE49-F238E27FC236}">
                  <a16:creationId xmlns:a16="http://schemas.microsoft.com/office/drawing/2014/main" id="{3F682D57-999D-E8F1-E113-CC39B89339CD}"/>
                </a:ext>
              </a:extLst>
            </p:cNvPr>
            <p:cNvSpPr/>
            <p:nvPr/>
          </p:nvSpPr>
          <p:spPr>
            <a:xfrm>
              <a:off x="8222536" y="659879"/>
              <a:ext cx="15498" cy="51672"/>
            </a:xfrm>
            <a:custGeom>
              <a:avLst/>
              <a:gdLst/>
              <a:ahLst/>
              <a:cxnLst/>
              <a:rect l="l" t="t" r="r" b="b"/>
              <a:pathLst>
                <a:path w="784" h="2614" extrusionOk="0">
                  <a:moveTo>
                    <a:pt x="392" y="1"/>
                  </a:moveTo>
                  <a:cubicBezTo>
                    <a:pt x="193" y="1"/>
                    <a:pt x="0" y="586"/>
                    <a:pt x="0" y="1307"/>
                  </a:cubicBezTo>
                  <a:cubicBezTo>
                    <a:pt x="0" y="2023"/>
                    <a:pt x="193" y="2613"/>
                    <a:pt x="392" y="2613"/>
                  </a:cubicBezTo>
                  <a:cubicBezTo>
                    <a:pt x="653" y="2613"/>
                    <a:pt x="784" y="2023"/>
                    <a:pt x="784" y="1307"/>
                  </a:cubicBezTo>
                  <a:cubicBezTo>
                    <a:pt x="784" y="58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14;p52">
              <a:extLst>
                <a:ext uri="{FF2B5EF4-FFF2-40B4-BE49-F238E27FC236}">
                  <a16:creationId xmlns:a16="http://schemas.microsoft.com/office/drawing/2014/main" id="{8001C5E5-26AD-5726-9F35-B8FABDADB723}"/>
                </a:ext>
              </a:extLst>
            </p:cNvPr>
            <p:cNvSpPr/>
            <p:nvPr/>
          </p:nvSpPr>
          <p:spPr>
            <a:xfrm>
              <a:off x="8217357" y="730847"/>
              <a:ext cx="15517" cy="64561"/>
            </a:xfrm>
            <a:custGeom>
              <a:avLst/>
              <a:gdLst/>
              <a:ahLst/>
              <a:cxnLst/>
              <a:rect l="l" t="t" r="r" b="b"/>
              <a:pathLst>
                <a:path w="785" h="3266" extrusionOk="0">
                  <a:moveTo>
                    <a:pt x="393" y="0"/>
                  </a:moveTo>
                  <a:cubicBezTo>
                    <a:pt x="194" y="0"/>
                    <a:pt x="1" y="721"/>
                    <a:pt x="1" y="1635"/>
                  </a:cubicBezTo>
                  <a:cubicBezTo>
                    <a:pt x="1" y="2550"/>
                    <a:pt x="194" y="3266"/>
                    <a:pt x="393" y="3266"/>
                  </a:cubicBezTo>
                  <a:cubicBezTo>
                    <a:pt x="586" y="3266"/>
                    <a:pt x="785" y="2550"/>
                    <a:pt x="785" y="1635"/>
                  </a:cubicBezTo>
                  <a:cubicBezTo>
                    <a:pt x="785" y="721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15;p52">
              <a:extLst>
                <a:ext uri="{FF2B5EF4-FFF2-40B4-BE49-F238E27FC236}">
                  <a16:creationId xmlns:a16="http://schemas.microsoft.com/office/drawing/2014/main" id="{8EC28211-A957-5227-458B-33D248F1F191}"/>
                </a:ext>
              </a:extLst>
            </p:cNvPr>
            <p:cNvSpPr/>
            <p:nvPr/>
          </p:nvSpPr>
          <p:spPr>
            <a:xfrm>
              <a:off x="7964327" y="809564"/>
              <a:ext cx="178184" cy="82786"/>
            </a:xfrm>
            <a:custGeom>
              <a:avLst/>
              <a:gdLst/>
              <a:ahLst/>
              <a:cxnLst/>
              <a:rect l="l" t="t" r="r" b="b"/>
              <a:pathLst>
                <a:path w="9014" h="4188" extrusionOk="0">
                  <a:moveTo>
                    <a:pt x="1550" y="0"/>
                  </a:moveTo>
                  <a:cubicBezTo>
                    <a:pt x="887" y="0"/>
                    <a:pt x="437" y="152"/>
                    <a:pt x="325" y="459"/>
                  </a:cubicBezTo>
                  <a:cubicBezTo>
                    <a:pt x="1" y="1243"/>
                    <a:pt x="1699" y="2549"/>
                    <a:pt x="4050" y="3400"/>
                  </a:cubicBezTo>
                  <a:cubicBezTo>
                    <a:pt x="5350" y="3921"/>
                    <a:pt x="6609" y="4187"/>
                    <a:pt x="7500" y="4187"/>
                  </a:cubicBezTo>
                  <a:cubicBezTo>
                    <a:pt x="8175" y="4187"/>
                    <a:pt x="8639" y="4035"/>
                    <a:pt x="8752" y="3724"/>
                  </a:cubicBezTo>
                  <a:cubicBezTo>
                    <a:pt x="9013" y="3009"/>
                    <a:pt x="7378" y="1702"/>
                    <a:pt x="5027" y="788"/>
                  </a:cubicBezTo>
                  <a:cubicBezTo>
                    <a:pt x="3686" y="267"/>
                    <a:pt x="2430" y="0"/>
                    <a:pt x="155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6;p52">
              <a:extLst>
                <a:ext uri="{FF2B5EF4-FFF2-40B4-BE49-F238E27FC236}">
                  <a16:creationId xmlns:a16="http://schemas.microsoft.com/office/drawing/2014/main" id="{069F7605-9381-8532-5493-992864EBCDD2}"/>
                </a:ext>
              </a:extLst>
            </p:cNvPr>
            <p:cNvSpPr/>
            <p:nvPr/>
          </p:nvSpPr>
          <p:spPr>
            <a:xfrm>
              <a:off x="7778429" y="513950"/>
              <a:ext cx="369237" cy="475092"/>
            </a:xfrm>
            <a:custGeom>
              <a:avLst/>
              <a:gdLst/>
              <a:ahLst/>
              <a:cxnLst/>
              <a:rect l="l" t="t" r="r" b="b"/>
              <a:pathLst>
                <a:path w="18679" h="24034" extrusionOk="0">
                  <a:moveTo>
                    <a:pt x="3329" y="1"/>
                  </a:moveTo>
                  <a:cubicBezTo>
                    <a:pt x="3329" y="1"/>
                    <a:pt x="847" y="1"/>
                    <a:pt x="1" y="1375"/>
                  </a:cubicBezTo>
                  <a:cubicBezTo>
                    <a:pt x="262" y="2942"/>
                    <a:pt x="2482" y="6991"/>
                    <a:pt x="2937" y="7775"/>
                  </a:cubicBezTo>
                  <a:cubicBezTo>
                    <a:pt x="3329" y="8558"/>
                    <a:pt x="5549" y="13062"/>
                    <a:pt x="5549" y="13715"/>
                  </a:cubicBezTo>
                  <a:cubicBezTo>
                    <a:pt x="5549" y="14305"/>
                    <a:pt x="4765" y="15674"/>
                    <a:pt x="4311" y="17633"/>
                  </a:cubicBezTo>
                  <a:cubicBezTo>
                    <a:pt x="3459" y="21944"/>
                    <a:pt x="4311" y="24034"/>
                    <a:pt x="4311" y="24034"/>
                  </a:cubicBezTo>
                  <a:cubicBezTo>
                    <a:pt x="4311" y="24034"/>
                    <a:pt x="7508" y="24034"/>
                    <a:pt x="8553" y="23710"/>
                  </a:cubicBezTo>
                  <a:cubicBezTo>
                    <a:pt x="8360" y="22466"/>
                    <a:pt x="9274" y="17571"/>
                    <a:pt x="9535" y="16918"/>
                  </a:cubicBezTo>
                  <a:cubicBezTo>
                    <a:pt x="10450" y="14760"/>
                    <a:pt x="12994" y="13193"/>
                    <a:pt x="14300" y="11954"/>
                  </a:cubicBezTo>
                  <a:cubicBezTo>
                    <a:pt x="15737" y="10711"/>
                    <a:pt x="18678" y="8167"/>
                    <a:pt x="18678" y="8167"/>
                  </a:cubicBezTo>
                  <a:cubicBezTo>
                    <a:pt x="18678" y="8167"/>
                    <a:pt x="17043" y="5878"/>
                    <a:pt x="15998" y="4833"/>
                  </a:cubicBezTo>
                  <a:cubicBezTo>
                    <a:pt x="14760" y="5878"/>
                    <a:pt x="12341" y="7968"/>
                    <a:pt x="11364" y="8621"/>
                  </a:cubicBezTo>
                  <a:cubicBezTo>
                    <a:pt x="10895" y="8903"/>
                    <a:pt x="10309" y="9139"/>
                    <a:pt x="9717" y="9139"/>
                  </a:cubicBezTo>
                  <a:cubicBezTo>
                    <a:pt x="9069" y="9139"/>
                    <a:pt x="8414" y="8855"/>
                    <a:pt x="7900" y="8036"/>
                  </a:cubicBezTo>
                  <a:cubicBezTo>
                    <a:pt x="6855" y="6401"/>
                    <a:pt x="3329" y="1"/>
                    <a:pt x="3329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17;p52">
              <a:extLst>
                <a:ext uri="{FF2B5EF4-FFF2-40B4-BE49-F238E27FC236}">
                  <a16:creationId xmlns:a16="http://schemas.microsoft.com/office/drawing/2014/main" id="{37087C6A-C7F1-8179-AC77-1CBB6E3B933D}"/>
                </a:ext>
              </a:extLst>
            </p:cNvPr>
            <p:cNvSpPr/>
            <p:nvPr/>
          </p:nvSpPr>
          <p:spPr>
            <a:xfrm>
              <a:off x="7863629" y="982635"/>
              <a:ext cx="83893" cy="12928"/>
            </a:xfrm>
            <a:custGeom>
              <a:avLst/>
              <a:gdLst/>
              <a:ahLst/>
              <a:cxnLst/>
              <a:rect l="l" t="t" r="r" b="b"/>
              <a:pathLst>
                <a:path w="4244" h="654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3329" y="262"/>
                    <a:pt x="915" y="325"/>
                    <a:pt x="194" y="325"/>
                  </a:cubicBezTo>
                  <a:lnTo>
                    <a:pt x="1" y="325"/>
                  </a:lnTo>
                  <a:cubicBezTo>
                    <a:pt x="64" y="523"/>
                    <a:pt x="586" y="654"/>
                    <a:pt x="1370" y="654"/>
                  </a:cubicBezTo>
                  <a:cubicBezTo>
                    <a:pt x="1568" y="654"/>
                    <a:pt x="1892" y="654"/>
                    <a:pt x="2153" y="586"/>
                  </a:cubicBezTo>
                  <a:cubicBezTo>
                    <a:pt x="3198" y="523"/>
                    <a:pt x="4050" y="262"/>
                    <a:pt x="4243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18;p52">
              <a:extLst>
                <a:ext uri="{FF2B5EF4-FFF2-40B4-BE49-F238E27FC236}">
                  <a16:creationId xmlns:a16="http://schemas.microsoft.com/office/drawing/2014/main" id="{F7B79A7D-47A4-1EE5-4A72-531364F393DD}"/>
                </a:ext>
              </a:extLst>
            </p:cNvPr>
            <p:cNvSpPr/>
            <p:nvPr/>
          </p:nvSpPr>
          <p:spPr>
            <a:xfrm>
              <a:off x="7863629" y="974886"/>
              <a:ext cx="83893" cy="14173"/>
            </a:xfrm>
            <a:custGeom>
              <a:avLst/>
              <a:gdLst/>
              <a:ahLst/>
              <a:cxnLst/>
              <a:rect l="l" t="t" r="r" b="b"/>
              <a:pathLst>
                <a:path w="4244" h="717" extrusionOk="0">
                  <a:moveTo>
                    <a:pt x="2091" y="1"/>
                  </a:moveTo>
                  <a:cubicBezTo>
                    <a:pt x="915" y="131"/>
                    <a:pt x="1" y="455"/>
                    <a:pt x="1" y="717"/>
                  </a:cubicBezTo>
                  <a:lnTo>
                    <a:pt x="194" y="717"/>
                  </a:lnTo>
                  <a:cubicBezTo>
                    <a:pt x="915" y="717"/>
                    <a:pt x="3329" y="654"/>
                    <a:pt x="4243" y="393"/>
                  </a:cubicBezTo>
                  <a:lnTo>
                    <a:pt x="4243" y="325"/>
                  </a:lnTo>
                  <a:lnTo>
                    <a:pt x="4243" y="262"/>
                  </a:lnTo>
                  <a:cubicBezTo>
                    <a:pt x="4113" y="63"/>
                    <a:pt x="3590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9;p52">
              <a:extLst>
                <a:ext uri="{FF2B5EF4-FFF2-40B4-BE49-F238E27FC236}">
                  <a16:creationId xmlns:a16="http://schemas.microsoft.com/office/drawing/2014/main" id="{CD540566-363C-0251-DC5F-687E1834E7FB}"/>
                </a:ext>
              </a:extLst>
            </p:cNvPr>
            <p:cNvSpPr/>
            <p:nvPr/>
          </p:nvSpPr>
          <p:spPr>
            <a:xfrm>
              <a:off x="7717702" y="555266"/>
              <a:ext cx="333082" cy="453209"/>
            </a:xfrm>
            <a:custGeom>
              <a:avLst/>
              <a:gdLst/>
              <a:ahLst/>
              <a:cxnLst/>
              <a:rect l="l" t="t" r="r" b="b"/>
              <a:pathLst>
                <a:path w="16850" h="22927" extrusionOk="0">
                  <a:moveTo>
                    <a:pt x="11233" y="1"/>
                  </a:moveTo>
                  <a:lnTo>
                    <a:pt x="9013" y="460"/>
                  </a:lnTo>
                  <a:cubicBezTo>
                    <a:pt x="9013" y="460"/>
                    <a:pt x="9342" y="1505"/>
                    <a:pt x="9212" y="1636"/>
                  </a:cubicBezTo>
                  <a:cubicBezTo>
                    <a:pt x="9091" y="1756"/>
                    <a:pt x="8084" y="2098"/>
                    <a:pt x="7620" y="2098"/>
                  </a:cubicBezTo>
                  <a:cubicBezTo>
                    <a:pt x="7580" y="2098"/>
                    <a:pt x="7544" y="2096"/>
                    <a:pt x="7514" y="2090"/>
                  </a:cubicBezTo>
                  <a:cubicBezTo>
                    <a:pt x="7122" y="1960"/>
                    <a:pt x="6793" y="852"/>
                    <a:pt x="6793" y="852"/>
                  </a:cubicBezTo>
                  <a:lnTo>
                    <a:pt x="4509" y="1375"/>
                  </a:lnTo>
                  <a:cubicBezTo>
                    <a:pt x="4509" y="1375"/>
                    <a:pt x="5032" y="2681"/>
                    <a:pt x="4703" y="2811"/>
                  </a:cubicBezTo>
                  <a:cubicBezTo>
                    <a:pt x="4379" y="2942"/>
                    <a:pt x="3397" y="3726"/>
                    <a:pt x="3397" y="3726"/>
                  </a:cubicBezTo>
                  <a:lnTo>
                    <a:pt x="2550" y="3005"/>
                  </a:lnTo>
                  <a:lnTo>
                    <a:pt x="523" y="4180"/>
                  </a:lnTo>
                  <a:cubicBezTo>
                    <a:pt x="523" y="4180"/>
                    <a:pt x="1505" y="5225"/>
                    <a:pt x="1437" y="5424"/>
                  </a:cubicBezTo>
                  <a:cubicBezTo>
                    <a:pt x="1437" y="5617"/>
                    <a:pt x="1" y="7576"/>
                    <a:pt x="69" y="9342"/>
                  </a:cubicBezTo>
                  <a:cubicBezTo>
                    <a:pt x="131" y="11171"/>
                    <a:pt x="69" y="13260"/>
                    <a:pt x="2744" y="16003"/>
                  </a:cubicBezTo>
                  <a:cubicBezTo>
                    <a:pt x="5424" y="18678"/>
                    <a:pt x="11495" y="19984"/>
                    <a:pt x="13914" y="22926"/>
                  </a:cubicBezTo>
                  <a:cubicBezTo>
                    <a:pt x="13935" y="22926"/>
                    <a:pt x="13957" y="22926"/>
                    <a:pt x="13979" y="22926"/>
                  </a:cubicBezTo>
                  <a:cubicBezTo>
                    <a:pt x="16850" y="22926"/>
                    <a:pt x="16849" y="18809"/>
                    <a:pt x="16787" y="18809"/>
                  </a:cubicBezTo>
                  <a:cubicBezTo>
                    <a:pt x="16787" y="18809"/>
                    <a:pt x="15220" y="17111"/>
                    <a:pt x="11693" y="15674"/>
                  </a:cubicBezTo>
                  <a:cubicBezTo>
                    <a:pt x="8099" y="14175"/>
                    <a:pt x="6338" y="12670"/>
                    <a:pt x="6207" y="11562"/>
                  </a:cubicBezTo>
                  <a:cubicBezTo>
                    <a:pt x="6140" y="10450"/>
                    <a:pt x="5878" y="8360"/>
                    <a:pt x="8229" y="7252"/>
                  </a:cubicBezTo>
                  <a:cubicBezTo>
                    <a:pt x="10462" y="6194"/>
                    <a:pt x="12107" y="5982"/>
                    <a:pt x="13067" y="5982"/>
                  </a:cubicBezTo>
                  <a:cubicBezTo>
                    <a:pt x="13709" y="5982"/>
                    <a:pt x="14044" y="6077"/>
                    <a:pt x="14044" y="6077"/>
                  </a:cubicBezTo>
                  <a:lnTo>
                    <a:pt x="14044" y="915"/>
                  </a:lnTo>
                  <a:cubicBezTo>
                    <a:pt x="14044" y="915"/>
                    <a:pt x="11756" y="1045"/>
                    <a:pt x="11563" y="1045"/>
                  </a:cubicBezTo>
                  <a:cubicBezTo>
                    <a:pt x="11557" y="1047"/>
                    <a:pt x="11551" y="1048"/>
                    <a:pt x="11545" y="1048"/>
                  </a:cubicBezTo>
                  <a:cubicBezTo>
                    <a:pt x="11356" y="1048"/>
                    <a:pt x="11233" y="1"/>
                    <a:pt x="1123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0;p52">
              <a:extLst>
                <a:ext uri="{FF2B5EF4-FFF2-40B4-BE49-F238E27FC236}">
                  <a16:creationId xmlns:a16="http://schemas.microsoft.com/office/drawing/2014/main" id="{EF1F8F6E-7F2E-EFD9-2811-F0580F57DD57}"/>
                </a:ext>
              </a:extLst>
            </p:cNvPr>
            <p:cNvSpPr/>
            <p:nvPr/>
          </p:nvSpPr>
          <p:spPr>
            <a:xfrm>
              <a:off x="7986230" y="923034"/>
              <a:ext cx="72310" cy="90753"/>
            </a:xfrm>
            <a:custGeom>
              <a:avLst/>
              <a:gdLst/>
              <a:ahLst/>
              <a:cxnLst/>
              <a:rect l="l" t="t" r="r" b="b"/>
              <a:pathLst>
                <a:path w="3658" h="4591" extrusionOk="0">
                  <a:moveTo>
                    <a:pt x="2801" y="1"/>
                  </a:moveTo>
                  <a:cubicBezTo>
                    <a:pt x="2254" y="1"/>
                    <a:pt x="1458" y="715"/>
                    <a:pt x="852" y="1709"/>
                  </a:cubicBezTo>
                  <a:cubicBezTo>
                    <a:pt x="131" y="2948"/>
                    <a:pt x="0" y="4191"/>
                    <a:pt x="523" y="4515"/>
                  </a:cubicBezTo>
                  <a:cubicBezTo>
                    <a:pt x="604" y="4566"/>
                    <a:pt x="698" y="4591"/>
                    <a:pt x="802" y="4591"/>
                  </a:cubicBezTo>
                  <a:cubicBezTo>
                    <a:pt x="1363" y="4591"/>
                    <a:pt x="2203" y="3877"/>
                    <a:pt x="2811" y="2885"/>
                  </a:cubicBezTo>
                  <a:cubicBezTo>
                    <a:pt x="3464" y="1642"/>
                    <a:pt x="3658" y="403"/>
                    <a:pt x="3072" y="74"/>
                  </a:cubicBezTo>
                  <a:cubicBezTo>
                    <a:pt x="2992" y="24"/>
                    <a:pt x="2901" y="1"/>
                    <a:pt x="280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837;p51">
            <a:extLst>
              <a:ext uri="{FF2B5EF4-FFF2-40B4-BE49-F238E27FC236}">
                <a16:creationId xmlns:a16="http://schemas.microsoft.com/office/drawing/2014/main" id="{CDCB4C37-D00E-AFF7-F3BF-11E480861AE5}"/>
              </a:ext>
            </a:extLst>
          </p:cNvPr>
          <p:cNvGrpSpPr/>
          <p:nvPr/>
        </p:nvGrpSpPr>
        <p:grpSpPr>
          <a:xfrm>
            <a:off x="6470171" y="162296"/>
            <a:ext cx="509471" cy="747596"/>
            <a:chOff x="7912775" y="537050"/>
            <a:chExt cx="509471" cy="747596"/>
          </a:xfrm>
        </p:grpSpPr>
        <p:sp>
          <p:nvSpPr>
            <p:cNvPr id="60" name="Google Shape;1838;p51">
              <a:extLst>
                <a:ext uri="{FF2B5EF4-FFF2-40B4-BE49-F238E27FC236}">
                  <a16:creationId xmlns:a16="http://schemas.microsoft.com/office/drawing/2014/main" id="{2DF5C927-A49A-9895-3EA2-18FF12027526}"/>
                </a:ext>
              </a:extLst>
            </p:cNvPr>
            <p:cNvSpPr/>
            <p:nvPr/>
          </p:nvSpPr>
          <p:spPr>
            <a:xfrm>
              <a:off x="8087209" y="614691"/>
              <a:ext cx="267477" cy="317676"/>
            </a:xfrm>
            <a:custGeom>
              <a:avLst/>
              <a:gdLst/>
              <a:ahLst/>
              <a:cxnLst/>
              <a:rect l="l" t="t" r="r" b="b"/>
              <a:pathLst>
                <a:path w="13715" h="16289" extrusionOk="0">
                  <a:moveTo>
                    <a:pt x="6991" y="1"/>
                  </a:moveTo>
                  <a:lnTo>
                    <a:pt x="1045" y="10518"/>
                  </a:lnTo>
                  <a:cubicBezTo>
                    <a:pt x="0" y="12409"/>
                    <a:pt x="654" y="14760"/>
                    <a:pt x="2550" y="15805"/>
                  </a:cubicBezTo>
                  <a:cubicBezTo>
                    <a:pt x="3126" y="16134"/>
                    <a:pt x="3760" y="16288"/>
                    <a:pt x="4391" y="16288"/>
                  </a:cubicBezTo>
                  <a:cubicBezTo>
                    <a:pt x="5763" y="16288"/>
                    <a:pt x="7121" y="15558"/>
                    <a:pt x="7837" y="14305"/>
                  </a:cubicBezTo>
                  <a:lnTo>
                    <a:pt x="13715" y="3726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39;p51">
              <a:extLst>
                <a:ext uri="{FF2B5EF4-FFF2-40B4-BE49-F238E27FC236}">
                  <a16:creationId xmlns:a16="http://schemas.microsoft.com/office/drawing/2014/main" id="{A1487AFB-70F7-F828-5A70-E71B3C520C8D}"/>
                </a:ext>
              </a:extLst>
            </p:cNvPr>
            <p:cNvSpPr/>
            <p:nvPr/>
          </p:nvSpPr>
          <p:spPr>
            <a:xfrm>
              <a:off x="8275705" y="554876"/>
              <a:ext cx="86630" cy="87859"/>
            </a:xfrm>
            <a:custGeom>
              <a:avLst/>
              <a:gdLst/>
              <a:ahLst/>
              <a:cxnLst/>
              <a:rect l="l" t="t" r="r" b="b"/>
              <a:pathLst>
                <a:path w="4442" h="4505" extrusionOk="0">
                  <a:moveTo>
                    <a:pt x="1699" y="1"/>
                  </a:moveTo>
                  <a:lnTo>
                    <a:pt x="1" y="3005"/>
                  </a:lnTo>
                  <a:lnTo>
                    <a:pt x="2744" y="4504"/>
                  </a:lnTo>
                  <a:lnTo>
                    <a:pt x="4442" y="15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40;p51">
              <a:extLst>
                <a:ext uri="{FF2B5EF4-FFF2-40B4-BE49-F238E27FC236}">
                  <a16:creationId xmlns:a16="http://schemas.microsoft.com/office/drawing/2014/main" id="{6991065C-764F-9C65-0954-F7ACABCB8CF5}"/>
                </a:ext>
              </a:extLst>
            </p:cNvPr>
            <p:cNvSpPr/>
            <p:nvPr/>
          </p:nvSpPr>
          <p:spPr>
            <a:xfrm>
              <a:off x="8223535" y="599400"/>
              <a:ext cx="131154" cy="87956"/>
            </a:xfrm>
            <a:custGeom>
              <a:avLst/>
              <a:gdLst/>
              <a:ahLst/>
              <a:cxnLst/>
              <a:rect l="l" t="t" r="r" b="b"/>
              <a:pathLst>
                <a:path w="6725" h="4510" extrusionOk="0">
                  <a:moveTo>
                    <a:pt x="1568" y="1"/>
                  </a:moveTo>
                  <a:lnTo>
                    <a:pt x="1" y="785"/>
                  </a:lnTo>
                  <a:lnTo>
                    <a:pt x="6725" y="4510"/>
                  </a:lnTo>
                  <a:lnTo>
                    <a:pt x="6725" y="4510"/>
                  </a:lnTo>
                  <a:lnTo>
                    <a:pt x="6531" y="281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41;p51">
              <a:extLst>
                <a:ext uri="{FF2B5EF4-FFF2-40B4-BE49-F238E27FC236}">
                  <a16:creationId xmlns:a16="http://schemas.microsoft.com/office/drawing/2014/main" id="{0BE1C1E4-C070-EFAE-8419-78FB29CD51A2}"/>
                </a:ext>
              </a:extLst>
            </p:cNvPr>
            <p:cNvSpPr/>
            <p:nvPr/>
          </p:nvSpPr>
          <p:spPr>
            <a:xfrm>
              <a:off x="8082119" y="626197"/>
              <a:ext cx="275122" cy="298057"/>
            </a:xfrm>
            <a:custGeom>
              <a:avLst/>
              <a:gdLst/>
              <a:ahLst/>
              <a:cxnLst/>
              <a:rect l="l" t="t" r="r" b="b"/>
              <a:pathLst>
                <a:path w="14107" h="15283" extrusionOk="0">
                  <a:moveTo>
                    <a:pt x="6008" y="1"/>
                  </a:moveTo>
                  <a:lnTo>
                    <a:pt x="0" y="10774"/>
                  </a:lnTo>
                  <a:lnTo>
                    <a:pt x="8098" y="15283"/>
                  </a:lnTo>
                  <a:lnTo>
                    <a:pt x="14106" y="4505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842;p51">
              <a:extLst>
                <a:ext uri="{FF2B5EF4-FFF2-40B4-BE49-F238E27FC236}">
                  <a16:creationId xmlns:a16="http://schemas.microsoft.com/office/drawing/2014/main" id="{3C7DC8B7-094A-03C8-36DE-1AD8E6C71FAE}"/>
                </a:ext>
              </a:extLst>
            </p:cNvPr>
            <p:cNvSpPr/>
            <p:nvPr/>
          </p:nvSpPr>
          <p:spPr>
            <a:xfrm>
              <a:off x="8102499" y="663096"/>
              <a:ext cx="141432" cy="172012"/>
            </a:xfrm>
            <a:custGeom>
              <a:avLst/>
              <a:gdLst/>
              <a:ahLst/>
              <a:cxnLst/>
              <a:rect l="l" t="t" r="r" b="b"/>
              <a:pathLst>
                <a:path w="7252" h="8820" extrusionOk="0">
                  <a:moveTo>
                    <a:pt x="3918" y="0"/>
                  </a:moveTo>
                  <a:lnTo>
                    <a:pt x="0" y="6923"/>
                  </a:lnTo>
                  <a:lnTo>
                    <a:pt x="3396" y="8819"/>
                  </a:lnTo>
                  <a:lnTo>
                    <a:pt x="7252" y="1897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843;p51">
              <a:extLst>
                <a:ext uri="{FF2B5EF4-FFF2-40B4-BE49-F238E27FC236}">
                  <a16:creationId xmlns:a16="http://schemas.microsoft.com/office/drawing/2014/main" id="{9333EE1A-8E18-2ADE-460F-30B3F710EFD8}"/>
                </a:ext>
              </a:extLst>
            </p:cNvPr>
            <p:cNvSpPr/>
            <p:nvPr/>
          </p:nvSpPr>
          <p:spPr>
            <a:xfrm>
              <a:off x="8060510" y="896213"/>
              <a:ext cx="112100" cy="123529"/>
            </a:xfrm>
            <a:custGeom>
              <a:avLst/>
              <a:gdLst/>
              <a:ahLst/>
              <a:cxnLst/>
              <a:rect l="l" t="t" r="r" b="b"/>
              <a:pathLst>
                <a:path w="5748" h="6334" extrusionOk="0">
                  <a:moveTo>
                    <a:pt x="2545" y="1"/>
                  </a:moveTo>
                  <a:lnTo>
                    <a:pt x="1" y="4504"/>
                  </a:lnTo>
                  <a:lnTo>
                    <a:pt x="3266" y="6333"/>
                  </a:lnTo>
                  <a:lnTo>
                    <a:pt x="5748" y="183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844;p51">
              <a:extLst>
                <a:ext uri="{FF2B5EF4-FFF2-40B4-BE49-F238E27FC236}">
                  <a16:creationId xmlns:a16="http://schemas.microsoft.com/office/drawing/2014/main" id="{5C31761F-C7B7-ADB9-9E18-97FECED76DC6}"/>
                </a:ext>
              </a:extLst>
            </p:cNvPr>
            <p:cNvSpPr/>
            <p:nvPr/>
          </p:nvSpPr>
          <p:spPr>
            <a:xfrm>
              <a:off x="8060510" y="984054"/>
              <a:ext cx="62369" cy="44641"/>
            </a:xfrm>
            <a:custGeom>
              <a:avLst/>
              <a:gdLst/>
              <a:ahLst/>
              <a:cxnLst/>
              <a:rect l="l" t="t" r="r" b="b"/>
              <a:pathLst>
                <a:path w="3198" h="2289" extrusionOk="0">
                  <a:moveTo>
                    <a:pt x="1" y="0"/>
                  </a:moveTo>
                  <a:lnTo>
                    <a:pt x="63" y="983"/>
                  </a:lnTo>
                  <a:lnTo>
                    <a:pt x="2414" y="2289"/>
                  </a:lnTo>
                  <a:lnTo>
                    <a:pt x="3198" y="18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845;p51">
              <a:extLst>
                <a:ext uri="{FF2B5EF4-FFF2-40B4-BE49-F238E27FC236}">
                  <a16:creationId xmlns:a16="http://schemas.microsoft.com/office/drawing/2014/main" id="{3D028B8A-8D99-F418-A4F8-D405EE4F3918}"/>
                </a:ext>
              </a:extLst>
            </p:cNvPr>
            <p:cNvSpPr/>
            <p:nvPr/>
          </p:nvSpPr>
          <p:spPr>
            <a:xfrm>
              <a:off x="8293550" y="537050"/>
              <a:ext cx="85401" cy="61160"/>
            </a:xfrm>
            <a:custGeom>
              <a:avLst/>
              <a:gdLst/>
              <a:ahLst/>
              <a:cxnLst/>
              <a:rect l="l" t="t" r="r" b="b"/>
              <a:pathLst>
                <a:path w="4379" h="3136" extrusionOk="0">
                  <a:moveTo>
                    <a:pt x="523" y="1"/>
                  </a:moveTo>
                  <a:lnTo>
                    <a:pt x="0" y="978"/>
                  </a:lnTo>
                  <a:lnTo>
                    <a:pt x="3856" y="3135"/>
                  </a:lnTo>
                  <a:lnTo>
                    <a:pt x="4378" y="215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846;p51">
              <a:extLst>
                <a:ext uri="{FF2B5EF4-FFF2-40B4-BE49-F238E27FC236}">
                  <a16:creationId xmlns:a16="http://schemas.microsoft.com/office/drawing/2014/main" id="{6A69109D-015A-2B8B-AC3B-45C4DC52145E}"/>
                </a:ext>
              </a:extLst>
            </p:cNvPr>
            <p:cNvSpPr/>
            <p:nvPr/>
          </p:nvSpPr>
          <p:spPr>
            <a:xfrm>
              <a:off x="8232408" y="752244"/>
              <a:ext cx="189837" cy="466168"/>
            </a:xfrm>
            <a:custGeom>
              <a:avLst/>
              <a:gdLst/>
              <a:ahLst/>
              <a:cxnLst/>
              <a:rect l="l" t="t" r="r" b="b"/>
              <a:pathLst>
                <a:path w="9734" h="23903" extrusionOk="0">
                  <a:moveTo>
                    <a:pt x="3396" y="1"/>
                  </a:moveTo>
                  <a:lnTo>
                    <a:pt x="1244" y="3465"/>
                  </a:lnTo>
                  <a:cubicBezTo>
                    <a:pt x="3987" y="5225"/>
                    <a:pt x="5685" y="8229"/>
                    <a:pt x="5685" y="11495"/>
                  </a:cubicBezTo>
                  <a:cubicBezTo>
                    <a:pt x="5685" y="15220"/>
                    <a:pt x="3464" y="18616"/>
                    <a:pt x="0" y="20183"/>
                  </a:cubicBezTo>
                  <a:lnTo>
                    <a:pt x="1636" y="23903"/>
                  </a:lnTo>
                  <a:cubicBezTo>
                    <a:pt x="6599" y="21682"/>
                    <a:pt x="9734" y="16850"/>
                    <a:pt x="9734" y="11495"/>
                  </a:cubicBezTo>
                  <a:cubicBezTo>
                    <a:pt x="9734" y="6793"/>
                    <a:pt x="7383" y="2550"/>
                    <a:pt x="3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847;p51">
              <a:extLst>
                <a:ext uri="{FF2B5EF4-FFF2-40B4-BE49-F238E27FC236}">
                  <a16:creationId xmlns:a16="http://schemas.microsoft.com/office/drawing/2014/main" id="{A5EBAF9E-1A0D-7A77-57D4-430612BE3409}"/>
                </a:ext>
              </a:extLst>
            </p:cNvPr>
            <p:cNvSpPr/>
            <p:nvPr/>
          </p:nvSpPr>
          <p:spPr>
            <a:xfrm>
              <a:off x="7992952" y="1126697"/>
              <a:ext cx="91720" cy="48425"/>
            </a:xfrm>
            <a:custGeom>
              <a:avLst/>
              <a:gdLst/>
              <a:ahLst/>
              <a:cxnLst/>
              <a:rect l="l" t="t" r="r" b="b"/>
              <a:pathLst>
                <a:path w="4703" h="2483" extrusionOk="0">
                  <a:moveTo>
                    <a:pt x="131" y="1"/>
                  </a:moveTo>
                  <a:lnTo>
                    <a:pt x="1" y="393"/>
                  </a:lnTo>
                  <a:lnTo>
                    <a:pt x="4510" y="2482"/>
                  </a:lnTo>
                  <a:lnTo>
                    <a:pt x="4703" y="209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848;p51">
              <a:extLst>
                <a:ext uri="{FF2B5EF4-FFF2-40B4-BE49-F238E27FC236}">
                  <a16:creationId xmlns:a16="http://schemas.microsoft.com/office/drawing/2014/main" id="{11CC7A5C-C256-F5E4-2FA5-684FEEC5B8C2}"/>
                </a:ext>
              </a:extLst>
            </p:cNvPr>
            <p:cNvSpPr/>
            <p:nvPr/>
          </p:nvSpPr>
          <p:spPr>
            <a:xfrm>
              <a:off x="7984097" y="1143313"/>
              <a:ext cx="222855" cy="15309"/>
            </a:xfrm>
            <a:custGeom>
              <a:avLst/>
              <a:gdLst/>
              <a:ahLst/>
              <a:cxnLst/>
              <a:rect l="l" t="t" r="r" b="b"/>
              <a:pathLst>
                <a:path w="11427" h="785" extrusionOk="0">
                  <a:moveTo>
                    <a:pt x="0" y="0"/>
                  </a:moveTo>
                  <a:lnTo>
                    <a:pt x="0" y="784"/>
                  </a:lnTo>
                  <a:lnTo>
                    <a:pt x="11426" y="784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849;p51">
              <a:extLst>
                <a:ext uri="{FF2B5EF4-FFF2-40B4-BE49-F238E27FC236}">
                  <a16:creationId xmlns:a16="http://schemas.microsoft.com/office/drawing/2014/main" id="{F1F0C519-716E-5384-B749-937BC0AD2A64}"/>
                </a:ext>
              </a:extLst>
            </p:cNvPr>
            <p:cNvSpPr/>
            <p:nvPr/>
          </p:nvSpPr>
          <p:spPr>
            <a:xfrm>
              <a:off x="7970036" y="1084727"/>
              <a:ext cx="236916" cy="24164"/>
            </a:xfrm>
            <a:custGeom>
              <a:avLst/>
              <a:gdLst/>
              <a:ahLst/>
              <a:cxnLst/>
              <a:rect l="l" t="t" r="r" b="b"/>
              <a:pathLst>
                <a:path w="12148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12147" y="1239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850;p51">
              <a:extLst>
                <a:ext uri="{FF2B5EF4-FFF2-40B4-BE49-F238E27FC236}">
                  <a16:creationId xmlns:a16="http://schemas.microsoft.com/office/drawing/2014/main" id="{B02AA8D1-0566-38C6-6194-E3B572FD1AE4}"/>
                </a:ext>
              </a:extLst>
            </p:cNvPr>
            <p:cNvSpPr/>
            <p:nvPr/>
          </p:nvSpPr>
          <p:spPr>
            <a:xfrm>
              <a:off x="7970036" y="1082172"/>
              <a:ext cx="236916" cy="8893"/>
            </a:xfrm>
            <a:custGeom>
              <a:avLst/>
              <a:gdLst/>
              <a:ahLst/>
              <a:cxnLst/>
              <a:rect l="l" t="t" r="r" b="b"/>
              <a:pathLst>
                <a:path w="12148" h="456" extrusionOk="0">
                  <a:moveTo>
                    <a:pt x="0" y="1"/>
                  </a:moveTo>
                  <a:lnTo>
                    <a:pt x="0" y="455"/>
                  </a:lnTo>
                  <a:lnTo>
                    <a:pt x="12147" y="455"/>
                  </a:lnTo>
                  <a:lnTo>
                    <a:pt x="12147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851;p51">
              <a:extLst>
                <a:ext uri="{FF2B5EF4-FFF2-40B4-BE49-F238E27FC236}">
                  <a16:creationId xmlns:a16="http://schemas.microsoft.com/office/drawing/2014/main" id="{EB70D29F-99F6-6821-2BE0-FED63512376F}"/>
                </a:ext>
              </a:extLst>
            </p:cNvPr>
            <p:cNvSpPr/>
            <p:nvPr/>
          </p:nvSpPr>
          <p:spPr>
            <a:xfrm>
              <a:off x="7912775" y="1029905"/>
              <a:ext cx="462287" cy="254742"/>
            </a:xfrm>
            <a:custGeom>
              <a:avLst/>
              <a:gdLst/>
              <a:ahLst/>
              <a:cxnLst/>
              <a:rect l="l" t="t" r="r" b="b"/>
              <a:pathLst>
                <a:path w="23704" h="13062" extrusionOk="0">
                  <a:moveTo>
                    <a:pt x="16912" y="1"/>
                  </a:moveTo>
                  <a:cubicBezTo>
                    <a:pt x="15282" y="1"/>
                    <a:pt x="13908" y="1375"/>
                    <a:pt x="13908" y="3005"/>
                  </a:cubicBezTo>
                  <a:lnTo>
                    <a:pt x="13908" y="6923"/>
                  </a:lnTo>
                  <a:cubicBezTo>
                    <a:pt x="13908" y="8950"/>
                    <a:pt x="12278" y="10580"/>
                    <a:pt x="10251" y="10580"/>
                  </a:cubicBezTo>
                  <a:lnTo>
                    <a:pt x="3135" y="10580"/>
                  </a:lnTo>
                  <a:cubicBezTo>
                    <a:pt x="1698" y="10580"/>
                    <a:pt x="455" y="11494"/>
                    <a:pt x="63" y="12868"/>
                  </a:cubicBezTo>
                  <a:lnTo>
                    <a:pt x="0" y="13062"/>
                  </a:lnTo>
                  <a:lnTo>
                    <a:pt x="23704" y="13062"/>
                  </a:lnTo>
                  <a:lnTo>
                    <a:pt x="23704" y="10779"/>
                  </a:lnTo>
                  <a:cubicBezTo>
                    <a:pt x="23704" y="9666"/>
                    <a:pt x="23380" y="8558"/>
                    <a:pt x="22727" y="7707"/>
                  </a:cubicBezTo>
                  <a:lnTo>
                    <a:pt x="19592" y="1636"/>
                  </a:lnTo>
                  <a:cubicBezTo>
                    <a:pt x="19070" y="654"/>
                    <a:pt x="18025" y="1"/>
                    <a:pt x="16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852;p51">
              <a:extLst>
                <a:ext uri="{FF2B5EF4-FFF2-40B4-BE49-F238E27FC236}">
                  <a16:creationId xmlns:a16="http://schemas.microsoft.com/office/drawing/2014/main" id="{B35E401D-4654-A4B7-93E1-CD1A2347BF29}"/>
                </a:ext>
              </a:extLst>
            </p:cNvPr>
            <p:cNvSpPr/>
            <p:nvPr/>
          </p:nvSpPr>
          <p:spPr>
            <a:xfrm>
              <a:off x="7922956" y="1265576"/>
              <a:ext cx="452107" cy="2574"/>
            </a:xfrm>
            <a:custGeom>
              <a:avLst/>
              <a:gdLst/>
              <a:ahLst/>
              <a:cxnLst/>
              <a:rect l="l" t="t" r="r" b="b"/>
              <a:pathLst>
                <a:path w="23182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3182" y="131"/>
                  </a:lnTo>
                  <a:lnTo>
                    <a:pt x="23182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853;p51">
              <a:extLst>
                <a:ext uri="{FF2B5EF4-FFF2-40B4-BE49-F238E27FC236}">
                  <a16:creationId xmlns:a16="http://schemas.microsoft.com/office/drawing/2014/main" id="{3016008D-CE84-D4AB-D044-E79AC85EA843}"/>
                </a:ext>
              </a:extLst>
            </p:cNvPr>
            <p:cNvSpPr/>
            <p:nvPr/>
          </p:nvSpPr>
          <p:spPr>
            <a:xfrm>
              <a:off x="8215890" y="1059256"/>
              <a:ext cx="49653" cy="49634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307" y="131"/>
                  </a:moveTo>
                  <a:cubicBezTo>
                    <a:pt x="1960" y="131"/>
                    <a:pt x="2483" y="653"/>
                    <a:pt x="2483" y="1306"/>
                  </a:cubicBezTo>
                  <a:cubicBezTo>
                    <a:pt x="2483" y="1959"/>
                    <a:pt x="1960" y="2482"/>
                    <a:pt x="1307" y="2482"/>
                  </a:cubicBezTo>
                  <a:cubicBezTo>
                    <a:pt x="654" y="2482"/>
                    <a:pt x="132" y="1959"/>
                    <a:pt x="132" y="1306"/>
                  </a:cubicBezTo>
                  <a:cubicBezTo>
                    <a:pt x="132" y="653"/>
                    <a:pt x="654" y="131"/>
                    <a:pt x="1307" y="131"/>
                  </a:cubicBezTo>
                  <a:close/>
                  <a:moveTo>
                    <a:pt x="1307" y="0"/>
                  </a:moveTo>
                  <a:cubicBezTo>
                    <a:pt x="586" y="0"/>
                    <a:pt x="1" y="585"/>
                    <a:pt x="1" y="1306"/>
                  </a:cubicBezTo>
                  <a:cubicBezTo>
                    <a:pt x="1" y="2022"/>
                    <a:pt x="586" y="2545"/>
                    <a:pt x="1307" y="2545"/>
                  </a:cubicBezTo>
                  <a:cubicBezTo>
                    <a:pt x="1960" y="2545"/>
                    <a:pt x="2545" y="2022"/>
                    <a:pt x="2545" y="1306"/>
                  </a:cubicBezTo>
                  <a:cubicBezTo>
                    <a:pt x="2545" y="585"/>
                    <a:pt x="1960" y="0"/>
                    <a:pt x="1307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854;p51">
              <a:extLst>
                <a:ext uri="{FF2B5EF4-FFF2-40B4-BE49-F238E27FC236}">
                  <a16:creationId xmlns:a16="http://schemas.microsoft.com/office/drawing/2014/main" id="{761BD712-5BB2-03C1-393C-BAE286E5108C}"/>
                </a:ext>
              </a:extLst>
            </p:cNvPr>
            <p:cNvSpPr/>
            <p:nvPr/>
          </p:nvSpPr>
          <p:spPr>
            <a:xfrm>
              <a:off x="8222208" y="731863"/>
              <a:ext cx="118517" cy="118517"/>
            </a:xfrm>
            <a:custGeom>
              <a:avLst/>
              <a:gdLst/>
              <a:ahLst/>
              <a:cxnLst/>
              <a:rect l="l" t="t" r="r" b="b"/>
              <a:pathLst>
                <a:path w="6077" h="6077" extrusionOk="0">
                  <a:moveTo>
                    <a:pt x="3073" y="1"/>
                  </a:moveTo>
                  <a:cubicBezTo>
                    <a:pt x="1375" y="1"/>
                    <a:pt x="1" y="1375"/>
                    <a:pt x="1" y="3073"/>
                  </a:cubicBezTo>
                  <a:cubicBezTo>
                    <a:pt x="1" y="4703"/>
                    <a:pt x="1375" y="6077"/>
                    <a:pt x="3073" y="6077"/>
                  </a:cubicBezTo>
                  <a:cubicBezTo>
                    <a:pt x="4703" y="6077"/>
                    <a:pt x="6077" y="4703"/>
                    <a:pt x="6077" y="3073"/>
                  </a:cubicBezTo>
                  <a:cubicBezTo>
                    <a:pt x="6077" y="1375"/>
                    <a:pt x="4703" y="1"/>
                    <a:pt x="30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855;p51">
              <a:extLst>
                <a:ext uri="{FF2B5EF4-FFF2-40B4-BE49-F238E27FC236}">
                  <a16:creationId xmlns:a16="http://schemas.microsoft.com/office/drawing/2014/main" id="{80D5CC3A-D702-9D6F-80C7-007B960D12C1}"/>
                </a:ext>
              </a:extLst>
            </p:cNvPr>
            <p:cNvSpPr/>
            <p:nvPr/>
          </p:nvSpPr>
          <p:spPr>
            <a:xfrm>
              <a:off x="8242589" y="753570"/>
              <a:ext cx="77776" cy="76450"/>
            </a:xfrm>
            <a:custGeom>
              <a:avLst/>
              <a:gdLst/>
              <a:ahLst/>
              <a:cxnLst/>
              <a:rect l="l" t="t" r="r" b="b"/>
              <a:pathLst>
                <a:path w="3988" h="3920" extrusionOk="0">
                  <a:moveTo>
                    <a:pt x="2028" y="63"/>
                  </a:moveTo>
                  <a:cubicBezTo>
                    <a:pt x="3005" y="63"/>
                    <a:pt x="3856" y="915"/>
                    <a:pt x="3856" y="1960"/>
                  </a:cubicBezTo>
                  <a:cubicBezTo>
                    <a:pt x="3856" y="3005"/>
                    <a:pt x="3005" y="3788"/>
                    <a:pt x="2028" y="3788"/>
                  </a:cubicBezTo>
                  <a:cubicBezTo>
                    <a:pt x="983" y="3788"/>
                    <a:pt x="131" y="3005"/>
                    <a:pt x="131" y="1960"/>
                  </a:cubicBezTo>
                  <a:cubicBezTo>
                    <a:pt x="131" y="915"/>
                    <a:pt x="983" y="63"/>
                    <a:pt x="2028" y="63"/>
                  </a:cubicBezTo>
                  <a:close/>
                  <a:moveTo>
                    <a:pt x="2028" y="1"/>
                  </a:moveTo>
                  <a:cubicBezTo>
                    <a:pt x="915" y="1"/>
                    <a:pt x="1" y="847"/>
                    <a:pt x="1" y="1960"/>
                  </a:cubicBezTo>
                  <a:cubicBezTo>
                    <a:pt x="1" y="3005"/>
                    <a:pt x="915" y="3919"/>
                    <a:pt x="2028" y="3919"/>
                  </a:cubicBezTo>
                  <a:cubicBezTo>
                    <a:pt x="3073" y="3919"/>
                    <a:pt x="3987" y="3005"/>
                    <a:pt x="3987" y="1960"/>
                  </a:cubicBezTo>
                  <a:cubicBezTo>
                    <a:pt x="3987" y="847"/>
                    <a:pt x="3073" y="1"/>
                    <a:pt x="2028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856;p51">
              <a:extLst>
                <a:ext uri="{FF2B5EF4-FFF2-40B4-BE49-F238E27FC236}">
                  <a16:creationId xmlns:a16="http://schemas.microsoft.com/office/drawing/2014/main" id="{C16A4230-1CB1-0A68-63F2-AE156E9B4C6F}"/>
                </a:ext>
              </a:extLst>
            </p:cNvPr>
            <p:cNvSpPr/>
            <p:nvPr/>
          </p:nvSpPr>
          <p:spPr>
            <a:xfrm>
              <a:off x="8222208" y="613462"/>
              <a:ext cx="132480" cy="75124"/>
            </a:xfrm>
            <a:custGeom>
              <a:avLst/>
              <a:gdLst/>
              <a:ahLst/>
              <a:cxnLst/>
              <a:rect l="l" t="t" r="r" b="b"/>
              <a:pathLst>
                <a:path w="6793" h="3852" extrusionOk="0">
                  <a:moveTo>
                    <a:pt x="69" y="1"/>
                  </a:moveTo>
                  <a:lnTo>
                    <a:pt x="1" y="64"/>
                  </a:lnTo>
                  <a:lnTo>
                    <a:pt x="6793" y="3851"/>
                  </a:lnTo>
                  <a:lnTo>
                    <a:pt x="6793" y="378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857;p51">
              <a:extLst>
                <a:ext uri="{FF2B5EF4-FFF2-40B4-BE49-F238E27FC236}">
                  <a16:creationId xmlns:a16="http://schemas.microsoft.com/office/drawing/2014/main" id="{D3D1CDF5-E106-71B2-9011-2B442F37A0C3}"/>
                </a:ext>
              </a:extLst>
            </p:cNvPr>
            <p:cNvSpPr/>
            <p:nvPr/>
          </p:nvSpPr>
          <p:spPr>
            <a:xfrm>
              <a:off x="8096181" y="920377"/>
              <a:ext cx="63695" cy="35670"/>
            </a:xfrm>
            <a:custGeom>
              <a:avLst/>
              <a:gdLst/>
              <a:ahLst/>
              <a:cxnLst/>
              <a:rect l="l" t="t" r="r" b="b"/>
              <a:pathLst>
                <a:path w="3266" h="1829" extrusionOk="0">
                  <a:moveTo>
                    <a:pt x="0" y="0"/>
                  </a:moveTo>
                  <a:lnTo>
                    <a:pt x="0" y="131"/>
                  </a:lnTo>
                  <a:lnTo>
                    <a:pt x="3266" y="1829"/>
                  </a:lnTo>
                  <a:lnTo>
                    <a:pt x="3266" y="1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877;p51">
            <a:extLst>
              <a:ext uri="{FF2B5EF4-FFF2-40B4-BE49-F238E27FC236}">
                <a16:creationId xmlns:a16="http://schemas.microsoft.com/office/drawing/2014/main" id="{C48D89ED-E1FC-41E2-467E-DEF041E25A07}"/>
              </a:ext>
            </a:extLst>
          </p:cNvPr>
          <p:cNvSpPr/>
          <p:nvPr/>
        </p:nvSpPr>
        <p:spPr>
          <a:xfrm>
            <a:off x="657779" y="101059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873;p51">
            <a:extLst>
              <a:ext uri="{FF2B5EF4-FFF2-40B4-BE49-F238E27FC236}">
                <a16:creationId xmlns:a16="http://schemas.microsoft.com/office/drawing/2014/main" id="{08119F62-94D8-7DB5-DC32-0FD74746D59A}"/>
              </a:ext>
            </a:extLst>
          </p:cNvPr>
          <p:cNvSpPr txBox="1">
            <a:spLocks/>
          </p:cNvSpPr>
          <p:nvPr/>
        </p:nvSpPr>
        <p:spPr>
          <a:xfrm>
            <a:off x="837082" y="1010594"/>
            <a:ext cx="432593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PDP(Partial Dependence Plot)</a:t>
            </a:r>
          </a:p>
        </p:txBody>
      </p:sp>
      <p:sp>
        <p:nvSpPr>
          <p:cNvPr id="1795" name="Google Shape;1874;p51">
            <a:extLst>
              <a:ext uri="{FF2B5EF4-FFF2-40B4-BE49-F238E27FC236}">
                <a16:creationId xmlns:a16="http://schemas.microsoft.com/office/drawing/2014/main" id="{F304CE5E-C919-F823-6B61-ED4D4313E732}"/>
              </a:ext>
            </a:extLst>
          </p:cNvPr>
          <p:cNvSpPr txBox="1">
            <a:spLocks/>
          </p:cNvSpPr>
          <p:nvPr/>
        </p:nvSpPr>
        <p:spPr>
          <a:xfrm>
            <a:off x="837080" y="1361594"/>
            <a:ext cx="7555204" cy="52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ko-KR" altLang="en-US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평균적으로 모델이 특정 특성의 변화에 따라 어떻게 예측하는지를 보여주는 그래프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각 특성 간의 독립성을 전제로 함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8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특성의 분포에 따라서도 비현실적인 예측 값을 낼 수도 있으므로 주의</a:t>
            </a:r>
            <a:endParaRPr lang="en-US" altLang="ko-KR" sz="8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796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8344643B-66DE-AF1F-251F-3E8BD4F2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26" y="2478039"/>
            <a:ext cx="744401" cy="4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7" name="Picture 4" descr="유럽기 - 위키백과, 우리 모두의 백과사전">
            <a:extLst>
              <a:ext uri="{FF2B5EF4-FFF2-40B4-BE49-F238E27FC236}">
                <a16:creationId xmlns:a16="http://schemas.microsoft.com/office/drawing/2014/main" id="{ADFF465F-DB71-AC79-9F91-51090661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73" y="3988297"/>
            <a:ext cx="744400" cy="4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06" name="다이어그램 1805">
            <a:extLst>
              <a:ext uri="{FF2B5EF4-FFF2-40B4-BE49-F238E27FC236}">
                <a16:creationId xmlns:a16="http://schemas.microsoft.com/office/drawing/2014/main" id="{AB3B8B15-7805-7AF2-C211-448425ABF3CC}"/>
              </a:ext>
            </a:extLst>
          </p:cNvPr>
          <p:cNvGraphicFramePr/>
          <p:nvPr/>
        </p:nvGraphicFramePr>
        <p:xfrm>
          <a:off x="808205" y="130670"/>
          <a:ext cx="5661966" cy="33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Google Shape;1877;p51">
            <a:extLst>
              <a:ext uri="{FF2B5EF4-FFF2-40B4-BE49-F238E27FC236}">
                <a16:creationId xmlns:a16="http://schemas.microsoft.com/office/drawing/2014/main" id="{DC503D24-683C-2B91-9351-896D5A04B022}"/>
              </a:ext>
            </a:extLst>
          </p:cNvPr>
          <p:cNvSpPr/>
          <p:nvPr/>
        </p:nvSpPr>
        <p:spPr>
          <a:xfrm>
            <a:off x="685672" y="184152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73;p51">
            <a:extLst>
              <a:ext uri="{FF2B5EF4-FFF2-40B4-BE49-F238E27FC236}">
                <a16:creationId xmlns:a16="http://schemas.microsoft.com/office/drawing/2014/main" id="{E6CE68D8-503E-FF0E-E4F4-91F2E7B13F8C}"/>
              </a:ext>
            </a:extLst>
          </p:cNvPr>
          <p:cNvSpPr txBox="1">
            <a:spLocks/>
          </p:cNvSpPr>
          <p:nvPr/>
        </p:nvSpPr>
        <p:spPr>
          <a:xfrm>
            <a:off x="864974" y="1841524"/>
            <a:ext cx="7555203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생활습관 요인 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비만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폭음</a:t>
            </a:r>
            <a:r>
              <a:rPr lang="en-US" altLang="ko-KR" sz="14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41C56E-F000-8D69-AC3A-3815F7758E60}"/>
              </a:ext>
            </a:extLst>
          </p:cNvPr>
          <p:cNvGrpSpPr/>
          <p:nvPr/>
        </p:nvGrpSpPr>
        <p:grpSpPr>
          <a:xfrm>
            <a:off x="4221770" y="3383901"/>
            <a:ext cx="754013" cy="373630"/>
            <a:chOff x="2785" y="113910"/>
            <a:chExt cx="754013" cy="473614"/>
          </a:xfrm>
          <a:solidFill>
            <a:srgbClr val="92D050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83C06DA-2301-B706-9C2C-CC64EC33573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AD7A54C4-86FE-258D-CE64-4D26AE6109F5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폭음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4000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[ 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heavy_drink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 ]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D736EFE-00D5-4E47-AF0C-667410E72DEC}"/>
              </a:ext>
            </a:extLst>
          </p:cNvPr>
          <p:cNvGrpSpPr/>
          <p:nvPr/>
        </p:nvGrpSpPr>
        <p:grpSpPr>
          <a:xfrm>
            <a:off x="1249663" y="3371849"/>
            <a:ext cx="754013" cy="373630"/>
            <a:chOff x="2785" y="113910"/>
            <a:chExt cx="754013" cy="473614"/>
          </a:xfrm>
          <a:solidFill>
            <a:srgbClr val="00B050"/>
          </a:solidFill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CF2E8EE-9190-5C1E-CFE0-9F1B20C90BE7}"/>
                </a:ext>
              </a:extLst>
            </p:cNvPr>
            <p:cNvSpPr/>
            <p:nvPr/>
          </p:nvSpPr>
          <p:spPr>
            <a:xfrm>
              <a:off x="2785" y="113910"/>
              <a:ext cx="754013" cy="473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0AA2F253-2F2D-CFF8-7561-5E1D1E644D6F}"/>
                </a:ext>
              </a:extLst>
            </p:cNvPr>
            <p:cNvSpPr txBox="1"/>
            <p:nvPr/>
          </p:nvSpPr>
          <p:spPr>
            <a:xfrm>
              <a:off x="16657" y="127782"/>
              <a:ext cx="726269" cy="4458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900" kern="1200" dirty="0"/>
                <a:t>체질량지수</a:t>
              </a:r>
              <a:endParaRPr lang="en-US" altLang="ko-KR" sz="900" kern="1200" dirty="0"/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kern="1200" dirty="0"/>
                <a:t>[ BMI ]</a:t>
              </a:r>
              <a:endParaRPr lang="ko-KR" altLang="en-US" sz="900" kern="1200" dirty="0"/>
            </a:p>
          </p:txBody>
        </p:sp>
      </p:grpSp>
      <p:sp>
        <p:nvSpPr>
          <p:cNvPr id="1817" name="TextBox 1816">
            <a:extLst>
              <a:ext uri="{FF2B5EF4-FFF2-40B4-BE49-F238E27FC236}">
                <a16:creationId xmlns:a16="http://schemas.microsoft.com/office/drawing/2014/main" id="{7D00210A-7F63-9B17-5495-042EA869B1A1}"/>
              </a:ext>
            </a:extLst>
          </p:cNvPr>
          <p:cNvSpPr txBox="1"/>
          <p:nvPr/>
        </p:nvSpPr>
        <p:spPr>
          <a:xfrm>
            <a:off x="1255467" y="30695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연속형</a:t>
            </a:r>
          </a:p>
        </p:txBody>
      </p:sp>
      <p:sp>
        <p:nvSpPr>
          <p:cNvPr id="1818" name="TextBox 1817">
            <a:extLst>
              <a:ext uri="{FF2B5EF4-FFF2-40B4-BE49-F238E27FC236}">
                <a16:creationId xmlns:a16="http://schemas.microsoft.com/office/drawing/2014/main" id="{1D5B17C3-171D-615A-23B9-3DCD9F70F59E}"/>
              </a:ext>
            </a:extLst>
          </p:cNvPr>
          <p:cNvSpPr txBox="1"/>
          <p:nvPr/>
        </p:nvSpPr>
        <p:spPr>
          <a:xfrm>
            <a:off x="4211036" y="30750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범주형</a:t>
            </a:r>
          </a:p>
        </p:txBody>
      </p:sp>
      <p:cxnSp>
        <p:nvCxnSpPr>
          <p:cNvPr id="1823" name="직선 연결선 1822">
            <a:extLst>
              <a:ext uri="{FF2B5EF4-FFF2-40B4-BE49-F238E27FC236}">
                <a16:creationId xmlns:a16="http://schemas.microsoft.com/office/drawing/2014/main" id="{CA172219-84CE-6726-BCC2-B6594A1999EB}"/>
              </a:ext>
            </a:extLst>
          </p:cNvPr>
          <p:cNvCxnSpPr>
            <a:cxnSpLocks/>
          </p:cNvCxnSpPr>
          <p:nvPr/>
        </p:nvCxnSpPr>
        <p:spPr>
          <a:xfrm flipV="1">
            <a:off x="2883696" y="2162323"/>
            <a:ext cx="0" cy="276095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100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INTERPRETATION SUMMARY</a:t>
            </a:r>
            <a:endParaRPr dirty="0"/>
          </a:p>
        </p:txBody>
      </p:sp>
      <p:grpSp>
        <p:nvGrpSpPr>
          <p:cNvPr id="1764" name="Google Shape;1764;p50"/>
          <p:cNvGrpSpPr/>
          <p:nvPr/>
        </p:nvGrpSpPr>
        <p:grpSpPr>
          <a:xfrm>
            <a:off x="7023875" y="686068"/>
            <a:ext cx="1368409" cy="280644"/>
            <a:chOff x="7023875" y="686068"/>
            <a:chExt cx="1368409" cy="280644"/>
          </a:xfrm>
        </p:grpSpPr>
        <p:sp>
          <p:nvSpPr>
            <p:cNvPr id="1765" name="Google Shape;1765;p50"/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902;p52">
            <a:extLst>
              <a:ext uri="{FF2B5EF4-FFF2-40B4-BE49-F238E27FC236}">
                <a16:creationId xmlns:a16="http://schemas.microsoft.com/office/drawing/2014/main" id="{0D3ADFEB-D30F-0877-7AF4-ECA59F2FD89B}"/>
              </a:ext>
            </a:extLst>
          </p:cNvPr>
          <p:cNvGrpSpPr/>
          <p:nvPr/>
        </p:nvGrpSpPr>
        <p:grpSpPr>
          <a:xfrm rot="-701668">
            <a:off x="244134" y="420105"/>
            <a:ext cx="439194" cy="584534"/>
            <a:chOff x="7556396" y="513950"/>
            <a:chExt cx="697123" cy="927817"/>
          </a:xfrm>
        </p:grpSpPr>
        <p:sp>
          <p:nvSpPr>
            <p:cNvPr id="41" name="Google Shape;1903;p52">
              <a:extLst>
                <a:ext uri="{FF2B5EF4-FFF2-40B4-BE49-F238E27FC236}">
                  <a16:creationId xmlns:a16="http://schemas.microsoft.com/office/drawing/2014/main" id="{74430F59-D3EE-826C-BDCA-3FDE2116DDD4}"/>
                </a:ext>
              </a:extLst>
            </p:cNvPr>
            <p:cNvSpPr/>
            <p:nvPr/>
          </p:nvSpPr>
          <p:spPr>
            <a:xfrm>
              <a:off x="7556396" y="667628"/>
              <a:ext cx="427630" cy="250474"/>
            </a:xfrm>
            <a:custGeom>
              <a:avLst/>
              <a:gdLst/>
              <a:ahLst/>
              <a:cxnLst/>
              <a:rect l="l" t="t" r="r" b="b"/>
              <a:pathLst>
                <a:path w="21633" h="12671" extrusionOk="0">
                  <a:moveTo>
                    <a:pt x="261" y="1"/>
                  </a:moveTo>
                  <a:cubicBezTo>
                    <a:pt x="0" y="978"/>
                    <a:pt x="131" y="3136"/>
                    <a:pt x="131" y="3136"/>
                  </a:cubicBezTo>
                  <a:cubicBezTo>
                    <a:pt x="131" y="3136"/>
                    <a:pt x="1032" y="3077"/>
                    <a:pt x="1997" y="3077"/>
                  </a:cubicBezTo>
                  <a:cubicBezTo>
                    <a:pt x="3079" y="3077"/>
                    <a:pt x="4241" y="3150"/>
                    <a:pt x="4310" y="3459"/>
                  </a:cubicBezTo>
                  <a:cubicBezTo>
                    <a:pt x="4441" y="4050"/>
                    <a:pt x="324" y="4180"/>
                    <a:pt x="324" y="4180"/>
                  </a:cubicBezTo>
                  <a:lnTo>
                    <a:pt x="392" y="7185"/>
                  </a:lnTo>
                  <a:lnTo>
                    <a:pt x="9012" y="6270"/>
                  </a:lnTo>
                  <a:lnTo>
                    <a:pt x="13453" y="12670"/>
                  </a:lnTo>
                  <a:cubicBezTo>
                    <a:pt x="13453" y="12670"/>
                    <a:pt x="13456" y="12670"/>
                    <a:pt x="13461" y="12670"/>
                  </a:cubicBezTo>
                  <a:cubicBezTo>
                    <a:pt x="13745" y="12670"/>
                    <a:pt x="21632" y="12610"/>
                    <a:pt x="18939" y="5878"/>
                  </a:cubicBezTo>
                  <a:cubicBezTo>
                    <a:pt x="16901" y="833"/>
                    <a:pt x="12413" y="184"/>
                    <a:pt x="10240" y="184"/>
                  </a:cubicBezTo>
                  <a:cubicBezTo>
                    <a:pt x="9487" y="184"/>
                    <a:pt x="9012" y="262"/>
                    <a:pt x="9012" y="262"/>
                  </a:cubicBezTo>
                  <a:cubicBezTo>
                    <a:pt x="9012" y="262"/>
                    <a:pt x="1761" y="64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04;p52">
              <a:extLst>
                <a:ext uri="{FF2B5EF4-FFF2-40B4-BE49-F238E27FC236}">
                  <a16:creationId xmlns:a16="http://schemas.microsoft.com/office/drawing/2014/main" id="{4AB92D0F-65DC-56D3-7AEE-C0A2D4297079}"/>
                </a:ext>
              </a:extLst>
            </p:cNvPr>
            <p:cNvSpPr/>
            <p:nvPr/>
          </p:nvSpPr>
          <p:spPr>
            <a:xfrm>
              <a:off x="7663479" y="764275"/>
              <a:ext cx="590040" cy="677492"/>
            </a:xfrm>
            <a:custGeom>
              <a:avLst/>
              <a:gdLst/>
              <a:ahLst/>
              <a:cxnLst/>
              <a:rect l="l" t="t" r="r" b="b"/>
              <a:pathLst>
                <a:path w="29849" h="34273" extrusionOk="0">
                  <a:moveTo>
                    <a:pt x="7025" y="1"/>
                  </a:moveTo>
                  <a:cubicBezTo>
                    <a:pt x="6471" y="1"/>
                    <a:pt x="5934" y="42"/>
                    <a:pt x="5424" y="138"/>
                  </a:cubicBezTo>
                  <a:cubicBezTo>
                    <a:pt x="1375" y="859"/>
                    <a:pt x="785" y="3340"/>
                    <a:pt x="523" y="6015"/>
                  </a:cubicBezTo>
                  <a:cubicBezTo>
                    <a:pt x="131" y="9740"/>
                    <a:pt x="1" y="13591"/>
                    <a:pt x="1568" y="17509"/>
                  </a:cubicBezTo>
                  <a:cubicBezTo>
                    <a:pt x="3203" y="21365"/>
                    <a:pt x="5685" y="27112"/>
                    <a:pt x="13323" y="31615"/>
                  </a:cubicBezTo>
                  <a:cubicBezTo>
                    <a:pt x="16685" y="33553"/>
                    <a:pt x="19625" y="34272"/>
                    <a:pt x="22006" y="34272"/>
                  </a:cubicBezTo>
                  <a:cubicBezTo>
                    <a:pt x="25083" y="34272"/>
                    <a:pt x="27229" y="33071"/>
                    <a:pt x="28150" y="31746"/>
                  </a:cubicBezTo>
                  <a:cubicBezTo>
                    <a:pt x="29848" y="29332"/>
                    <a:pt x="28997" y="25346"/>
                    <a:pt x="28344" y="21887"/>
                  </a:cubicBezTo>
                  <a:cubicBezTo>
                    <a:pt x="28150" y="20843"/>
                    <a:pt x="28083" y="16987"/>
                    <a:pt x="28281" y="14244"/>
                  </a:cubicBezTo>
                  <a:cubicBezTo>
                    <a:pt x="28542" y="11501"/>
                    <a:pt x="28997" y="8236"/>
                    <a:pt x="28474" y="5885"/>
                  </a:cubicBezTo>
                  <a:cubicBezTo>
                    <a:pt x="27952" y="3471"/>
                    <a:pt x="25930" y="921"/>
                    <a:pt x="23187" y="336"/>
                  </a:cubicBezTo>
                  <a:cubicBezTo>
                    <a:pt x="22758" y="234"/>
                    <a:pt x="22326" y="191"/>
                    <a:pt x="21902" y="191"/>
                  </a:cubicBezTo>
                  <a:cubicBezTo>
                    <a:pt x="19616" y="191"/>
                    <a:pt x="17571" y="1444"/>
                    <a:pt x="17571" y="1444"/>
                  </a:cubicBezTo>
                  <a:cubicBezTo>
                    <a:pt x="17313" y="1516"/>
                    <a:pt x="17021" y="1547"/>
                    <a:pt x="16700" y="1547"/>
                  </a:cubicBezTo>
                  <a:cubicBezTo>
                    <a:pt x="15552" y="1547"/>
                    <a:pt x="14027" y="1150"/>
                    <a:pt x="12346" y="791"/>
                  </a:cubicBezTo>
                  <a:cubicBezTo>
                    <a:pt x="10617" y="396"/>
                    <a:pt x="8740" y="1"/>
                    <a:pt x="7025" y="1"/>
                  </a:cubicBez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05;p52">
              <a:extLst>
                <a:ext uri="{FF2B5EF4-FFF2-40B4-BE49-F238E27FC236}">
                  <a16:creationId xmlns:a16="http://schemas.microsoft.com/office/drawing/2014/main" id="{6B41B43B-8B6E-1638-585D-B543BA74469F}"/>
                </a:ext>
              </a:extLst>
            </p:cNvPr>
            <p:cNvSpPr/>
            <p:nvPr/>
          </p:nvSpPr>
          <p:spPr>
            <a:xfrm>
              <a:off x="7697045" y="797980"/>
              <a:ext cx="518976" cy="609333"/>
            </a:xfrm>
            <a:custGeom>
              <a:avLst/>
              <a:gdLst/>
              <a:ahLst/>
              <a:cxnLst/>
              <a:rect l="l" t="t" r="r" b="b"/>
              <a:pathLst>
                <a:path w="26254" h="30825" extrusionOk="0">
                  <a:moveTo>
                    <a:pt x="5356" y="0"/>
                  </a:moveTo>
                  <a:cubicBezTo>
                    <a:pt x="4901" y="0"/>
                    <a:pt x="4442" y="0"/>
                    <a:pt x="4050" y="68"/>
                  </a:cubicBezTo>
                  <a:cubicBezTo>
                    <a:pt x="1244" y="653"/>
                    <a:pt x="852" y="1897"/>
                    <a:pt x="523" y="4441"/>
                  </a:cubicBezTo>
                  <a:cubicBezTo>
                    <a:pt x="199" y="7706"/>
                    <a:pt x="1" y="11494"/>
                    <a:pt x="1505" y="15151"/>
                  </a:cubicBezTo>
                  <a:cubicBezTo>
                    <a:pt x="2159" y="16719"/>
                    <a:pt x="3136" y="19200"/>
                    <a:pt x="4901" y="21619"/>
                  </a:cubicBezTo>
                  <a:cubicBezTo>
                    <a:pt x="6861" y="24294"/>
                    <a:pt x="9342" y="26515"/>
                    <a:pt x="12540" y="28411"/>
                  </a:cubicBezTo>
                  <a:cubicBezTo>
                    <a:pt x="15282" y="29978"/>
                    <a:pt x="17963" y="30825"/>
                    <a:pt x="20314" y="30825"/>
                  </a:cubicBezTo>
                  <a:cubicBezTo>
                    <a:pt x="22858" y="30825"/>
                    <a:pt x="24493" y="29848"/>
                    <a:pt x="25078" y="29064"/>
                  </a:cubicBezTo>
                  <a:cubicBezTo>
                    <a:pt x="26254" y="27366"/>
                    <a:pt x="25601" y="23840"/>
                    <a:pt x="25016" y="21029"/>
                  </a:cubicBezTo>
                  <a:lnTo>
                    <a:pt x="24948" y="20506"/>
                  </a:lnTo>
                  <a:cubicBezTo>
                    <a:pt x="24687" y="19138"/>
                    <a:pt x="24687" y="15089"/>
                    <a:pt x="24885" y="12408"/>
                  </a:cubicBezTo>
                  <a:cubicBezTo>
                    <a:pt x="24948" y="11954"/>
                    <a:pt x="24948" y="11431"/>
                    <a:pt x="25016" y="10909"/>
                  </a:cubicBezTo>
                  <a:cubicBezTo>
                    <a:pt x="25209" y="8621"/>
                    <a:pt x="25470" y="6270"/>
                    <a:pt x="25078" y="4509"/>
                  </a:cubicBezTo>
                  <a:cubicBezTo>
                    <a:pt x="24755" y="2811"/>
                    <a:pt x="23250" y="784"/>
                    <a:pt x="21097" y="261"/>
                  </a:cubicBezTo>
                  <a:cubicBezTo>
                    <a:pt x="20836" y="199"/>
                    <a:pt x="20575" y="199"/>
                    <a:pt x="20246" y="199"/>
                  </a:cubicBezTo>
                  <a:cubicBezTo>
                    <a:pt x="18485" y="199"/>
                    <a:pt x="16787" y="1244"/>
                    <a:pt x="16787" y="1244"/>
                  </a:cubicBezTo>
                  <a:lnTo>
                    <a:pt x="16526" y="1374"/>
                  </a:lnTo>
                  <a:lnTo>
                    <a:pt x="16265" y="1437"/>
                  </a:lnTo>
                  <a:cubicBezTo>
                    <a:pt x="15936" y="1505"/>
                    <a:pt x="15544" y="1568"/>
                    <a:pt x="15089" y="1568"/>
                  </a:cubicBezTo>
                  <a:cubicBezTo>
                    <a:pt x="13846" y="1568"/>
                    <a:pt x="12346" y="1244"/>
                    <a:pt x="10779" y="852"/>
                  </a:cubicBezTo>
                  <a:cubicBezTo>
                    <a:pt x="9013" y="460"/>
                    <a:pt x="7054" y="0"/>
                    <a:pt x="5356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06;p52">
              <a:extLst>
                <a:ext uri="{FF2B5EF4-FFF2-40B4-BE49-F238E27FC236}">
                  <a16:creationId xmlns:a16="http://schemas.microsoft.com/office/drawing/2014/main" id="{9D029D87-F1E6-136D-A2B0-1216F689C514}"/>
                </a:ext>
              </a:extLst>
            </p:cNvPr>
            <p:cNvSpPr/>
            <p:nvPr/>
          </p:nvSpPr>
          <p:spPr>
            <a:xfrm>
              <a:off x="7667412" y="802626"/>
              <a:ext cx="437593" cy="582390"/>
            </a:xfrm>
            <a:custGeom>
              <a:avLst/>
              <a:gdLst/>
              <a:ahLst/>
              <a:cxnLst/>
              <a:rect l="l" t="t" r="r" b="b"/>
              <a:pathLst>
                <a:path w="22137" h="29462" extrusionOk="0">
                  <a:moveTo>
                    <a:pt x="6481" y="1"/>
                  </a:moveTo>
                  <a:cubicBezTo>
                    <a:pt x="5590" y="1"/>
                    <a:pt x="4626" y="200"/>
                    <a:pt x="3658" y="747"/>
                  </a:cubicBezTo>
                  <a:cubicBezTo>
                    <a:pt x="0" y="2769"/>
                    <a:pt x="1307" y="8124"/>
                    <a:pt x="3851" y="13871"/>
                  </a:cubicBezTo>
                  <a:cubicBezTo>
                    <a:pt x="6332" y="19686"/>
                    <a:pt x="9337" y="23014"/>
                    <a:pt x="12670" y="25694"/>
                  </a:cubicBezTo>
                  <a:cubicBezTo>
                    <a:pt x="15228" y="27751"/>
                    <a:pt x="18599" y="29461"/>
                    <a:pt x="20467" y="29461"/>
                  </a:cubicBezTo>
                  <a:cubicBezTo>
                    <a:pt x="21029" y="29461"/>
                    <a:pt x="21455" y="29306"/>
                    <a:pt x="21682" y="28960"/>
                  </a:cubicBezTo>
                  <a:cubicBezTo>
                    <a:pt x="22137" y="28239"/>
                    <a:pt x="19331" y="24650"/>
                    <a:pt x="18809" y="23343"/>
                  </a:cubicBezTo>
                  <a:cubicBezTo>
                    <a:pt x="17435" y="19618"/>
                    <a:pt x="17241" y="16875"/>
                    <a:pt x="16849" y="14916"/>
                  </a:cubicBezTo>
                  <a:cubicBezTo>
                    <a:pt x="15998" y="11259"/>
                    <a:pt x="14107" y="8715"/>
                    <a:pt x="13845" y="6688"/>
                  </a:cubicBezTo>
                  <a:cubicBezTo>
                    <a:pt x="13516" y="4666"/>
                    <a:pt x="10773" y="1463"/>
                    <a:pt x="10773" y="1463"/>
                  </a:cubicBezTo>
                  <a:cubicBezTo>
                    <a:pt x="10773" y="1463"/>
                    <a:pt x="8893" y="1"/>
                    <a:pt x="6481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07;p52">
              <a:extLst>
                <a:ext uri="{FF2B5EF4-FFF2-40B4-BE49-F238E27FC236}">
                  <a16:creationId xmlns:a16="http://schemas.microsoft.com/office/drawing/2014/main" id="{770C23AA-03BB-7093-7FC7-90B811B74282}"/>
                </a:ext>
              </a:extLst>
            </p:cNvPr>
            <p:cNvSpPr/>
            <p:nvPr/>
          </p:nvSpPr>
          <p:spPr>
            <a:xfrm>
              <a:off x="7600280" y="529448"/>
              <a:ext cx="250454" cy="502253"/>
            </a:xfrm>
            <a:custGeom>
              <a:avLst/>
              <a:gdLst/>
              <a:ahLst/>
              <a:cxnLst/>
              <a:rect l="l" t="t" r="r" b="b"/>
              <a:pathLst>
                <a:path w="12670" h="25408" extrusionOk="0">
                  <a:moveTo>
                    <a:pt x="4964" y="0"/>
                  </a:moveTo>
                  <a:lnTo>
                    <a:pt x="0" y="915"/>
                  </a:lnTo>
                  <a:cubicBezTo>
                    <a:pt x="0" y="915"/>
                    <a:pt x="1307" y="11562"/>
                    <a:pt x="1437" y="12539"/>
                  </a:cubicBezTo>
                  <a:cubicBezTo>
                    <a:pt x="1568" y="13584"/>
                    <a:pt x="1437" y="16849"/>
                    <a:pt x="2284" y="19201"/>
                  </a:cubicBezTo>
                  <a:cubicBezTo>
                    <a:pt x="3067" y="21619"/>
                    <a:pt x="6270" y="25407"/>
                    <a:pt x="6270" y="25407"/>
                  </a:cubicBezTo>
                  <a:lnTo>
                    <a:pt x="12670" y="14305"/>
                  </a:lnTo>
                  <a:cubicBezTo>
                    <a:pt x="12670" y="14305"/>
                    <a:pt x="6855" y="12017"/>
                    <a:pt x="6463" y="11170"/>
                  </a:cubicBezTo>
                  <a:cubicBezTo>
                    <a:pt x="5288" y="8689"/>
                    <a:pt x="4964" y="0"/>
                    <a:pt x="4964" y="0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08;p52">
              <a:extLst>
                <a:ext uri="{FF2B5EF4-FFF2-40B4-BE49-F238E27FC236}">
                  <a16:creationId xmlns:a16="http://schemas.microsoft.com/office/drawing/2014/main" id="{F91B1F79-D687-4B49-213F-4A558BE4D660}"/>
                </a:ext>
              </a:extLst>
            </p:cNvPr>
            <p:cNvSpPr/>
            <p:nvPr/>
          </p:nvSpPr>
          <p:spPr>
            <a:xfrm>
              <a:off x="7844217" y="809643"/>
              <a:ext cx="9113" cy="6424"/>
            </a:xfrm>
            <a:custGeom>
              <a:avLst/>
              <a:gdLst/>
              <a:ahLst/>
              <a:cxnLst/>
              <a:rect l="l" t="t" r="r" b="b"/>
              <a:pathLst>
                <a:path w="461" h="325" extrusionOk="0">
                  <a:moveTo>
                    <a:pt x="1" y="1"/>
                  </a:moveTo>
                  <a:cubicBezTo>
                    <a:pt x="115" y="37"/>
                    <a:pt x="206" y="74"/>
                    <a:pt x="264" y="100"/>
                  </a:cubicBezTo>
                  <a:lnTo>
                    <a:pt x="264" y="100"/>
                  </a:lnTo>
                  <a:cubicBezTo>
                    <a:pt x="244" y="88"/>
                    <a:pt x="223" y="75"/>
                    <a:pt x="199" y="63"/>
                  </a:cubicBezTo>
                  <a:cubicBezTo>
                    <a:pt x="131" y="1"/>
                    <a:pt x="69" y="1"/>
                    <a:pt x="1" y="1"/>
                  </a:cubicBezTo>
                  <a:close/>
                  <a:moveTo>
                    <a:pt x="264" y="100"/>
                  </a:moveTo>
                  <a:cubicBezTo>
                    <a:pt x="284" y="113"/>
                    <a:pt x="303" y="126"/>
                    <a:pt x="320" y="141"/>
                  </a:cubicBezTo>
                  <a:lnTo>
                    <a:pt x="320" y="141"/>
                  </a:lnTo>
                  <a:lnTo>
                    <a:pt x="330" y="131"/>
                  </a:lnTo>
                  <a:cubicBezTo>
                    <a:pt x="330" y="131"/>
                    <a:pt x="306" y="119"/>
                    <a:pt x="264" y="100"/>
                  </a:cubicBezTo>
                  <a:close/>
                  <a:moveTo>
                    <a:pt x="320" y="141"/>
                  </a:moveTo>
                  <a:lnTo>
                    <a:pt x="199" y="262"/>
                  </a:lnTo>
                  <a:cubicBezTo>
                    <a:pt x="330" y="262"/>
                    <a:pt x="393" y="324"/>
                    <a:pt x="460" y="324"/>
                  </a:cubicBezTo>
                  <a:cubicBezTo>
                    <a:pt x="418" y="242"/>
                    <a:pt x="377" y="187"/>
                    <a:pt x="320" y="141"/>
                  </a:cubicBezTo>
                  <a:close/>
                </a:path>
              </a:pathLst>
            </a:custGeom>
            <a:solidFill>
              <a:srgbClr val="BB6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09;p52">
              <a:extLst>
                <a:ext uri="{FF2B5EF4-FFF2-40B4-BE49-F238E27FC236}">
                  <a16:creationId xmlns:a16="http://schemas.microsoft.com/office/drawing/2014/main" id="{68682C05-86C2-B6A4-7095-246BF24047D8}"/>
                </a:ext>
              </a:extLst>
            </p:cNvPr>
            <p:cNvSpPr/>
            <p:nvPr/>
          </p:nvSpPr>
          <p:spPr>
            <a:xfrm>
              <a:off x="7724206" y="814803"/>
              <a:ext cx="138116" cy="219479"/>
            </a:xfrm>
            <a:custGeom>
              <a:avLst/>
              <a:gdLst/>
              <a:ahLst/>
              <a:cxnLst/>
              <a:rect l="l" t="t" r="r" b="b"/>
              <a:pathLst>
                <a:path w="6987" h="11103" extrusionOk="0">
                  <a:moveTo>
                    <a:pt x="6270" y="1"/>
                  </a:moveTo>
                  <a:lnTo>
                    <a:pt x="1" y="10904"/>
                  </a:lnTo>
                  <a:cubicBezTo>
                    <a:pt x="64" y="10972"/>
                    <a:pt x="131" y="11035"/>
                    <a:pt x="194" y="11035"/>
                  </a:cubicBezTo>
                  <a:cubicBezTo>
                    <a:pt x="262" y="11103"/>
                    <a:pt x="325" y="11103"/>
                    <a:pt x="455" y="11103"/>
                  </a:cubicBezTo>
                  <a:cubicBezTo>
                    <a:pt x="1500" y="11103"/>
                    <a:pt x="3329" y="9076"/>
                    <a:pt x="4834" y="6333"/>
                  </a:cubicBezTo>
                  <a:cubicBezTo>
                    <a:pt x="6333" y="3590"/>
                    <a:pt x="6986" y="1046"/>
                    <a:pt x="6531" y="63"/>
                  </a:cubicBezTo>
                  <a:cubicBezTo>
                    <a:pt x="6464" y="63"/>
                    <a:pt x="6401" y="1"/>
                    <a:pt x="6270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10;p52">
              <a:extLst>
                <a:ext uri="{FF2B5EF4-FFF2-40B4-BE49-F238E27FC236}">
                  <a16:creationId xmlns:a16="http://schemas.microsoft.com/office/drawing/2014/main" id="{BD7F30A1-BDE7-3442-77C7-212858BCDDD4}"/>
                </a:ext>
              </a:extLst>
            </p:cNvPr>
            <p:cNvSpPr/>
            <p:nvPr/>
          </p:nvSpPr>
          <p:spPr>
            <a:xfrm>
              <a:off x="7711297" y="809643"/>
              <a:ext cx="139440" cy="220724"/>
            </a:xfrm>
            <a:custGeom>
              <a:avLst/>
              <a:gdLst/>
              <a:ahLst/>
              <a:cxnLst/>
              <a:rect l="l" t="t" r="r" b="b"/>
              <a:pathLst>
                <a:path w="7054" h="11166" extrusionOk="0">
                  <a:moveTo>
                    <a:pt x="6662" y="1"/>
                  </a:moveTo>
                  <a:cubicBezTo>
                    <a:pt x="5617" y="1"/>
                    <a:pt x="3789" y="1960"/>
                    <a:pt x="2221" y="4765"/>
                  </a:cubicBezTo>
                  <a:cubicBezTo>
                    <a:pt x="654" y="7707"/>
                    <a:pt x="1" y="10450"/>
                    <a:pt x="654" y="11165"/>
                  </a:cubicBezTo>
                  <a:lnTo>
                    <a:pt x="6923" y="262"/>
                  </a:lnTo>
                  <a:lnTo>
                    <a:pt x="7054" y="131"/>
                  </a:lnTo>
                  <a:cubicBezTo>
                    <a:pt x="7054" y="131"/>
                    <a:pt x="6923" y="63"/>
                    <a:pt x="6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1;p52">
              <a:extLst>
                <a:ext uri="{FF2B5EF4-FFF2-40B4-BE49-F238E27FC236}">
                  <a16:creationId xmlns:a16="http://schemas.microsoft.com/office/drawing/2014/main" id="{54F22ACC-7525-B642-EE8C-BFA96F826391}"/>
                </a:ext>
              </a:extLst>
            </p:cNvPr>
            <p:cNvSpPr/>
            <p:nvPr/>
          </p:nvSpPr>
          <p:spPr>
            <a:xfrm>
              <a:off x="7901030" y="814803"/>
              <a:ext cx="286609" cy="535383"/>
            </a:xfrm>
            <a:custGeom>
              <a:avLst/>
              <a:gdLst/>
              <a:ahLst/>
              <a:cxnLst/>
              <a:rect l="l" t="t" r="r" b="b"/>
              <a:pathLst>
                <a:path w="14499" h="27084" extrusionOk="0">
                  <a:moveTo>
                    <a:pt x="2680" y="1"/>
                  </a:moveTo>
                  <a:lnTo>
                    <a:pt x="0" y="4964"/>
                  </a:lnTo>
                  <a:cubicBezTo>
                    <a:pt x="0" y="4964"/>
                    <a:pt x="3004" y="7315"/>
                    <a:pt x="4509" y="9598"/>
                  </a:cubicBezTo>
                  <a:cubicBezTo>
                    <a:pt x="7706" y="14431"/>
                    <a:pt x="7706" y="20899"/>
                    <a:pt x="9404" y="24357"/>
                  </a:cubicBezTo>
                  <a:cubicBezTo>
                    <a:pt x="10351" y="26398"/>
                    <a:pt x="11449" y="27083"/>
                    <a:pt x="12334" y="27083"/>
                  </a:cubicBezTo>
                  <a:cubicBezTo>
                    <a:pt x="12977" y="27083"/>
                    <a:pt x="13507" y="26720"/>
                    <a:pt x="13782" y="26254"/>
                  </a:cubicBezTo>
                  <a:cubicBezTo>
                    <a:pt x="14498" y="25141"/>
                    <a:pt x="13453" y="22790"/>
                    <a:pt x="13323" y="20178"/>
                  </a:cubicBezTo>
                  <a:cubicBezTo>
                    <a:pt x="13260" y="18610"/>
                    <a:pt x="13584" y="13908"/>
                    <a:pt x="13652" y="12602"/>
                  </a:cubicBezTo>
                  <a:cubicBezTo>
                    <a:pt x="13652" y="11233"/>
                    <a:pt x="14436" y="6531"/>
                    <a:pt x="12084" y="3198"/>
                  </a:cubicBezTo>
                  <a:cubicBezTo>
                    <a:pt x="10189" y="565"/>
                    <a:pt x="7144" y="310"/>
                    <a:pt x="6037" y="310"/>
                  </a:cubicBezTo>
                  <a:cubicBezTo>
                    <a:pt x="5771" y="310"/>
                    <a:pt x="5617" y="325"/>
                    <a:pt x="5617" y="325"/>
                  </a:cubicBezTo>
                  <a:lnTo>
                    <a:pt x="268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2;p52">
              <a:extLst>
                <a:ext uri="{FF2B5EF4-FFF2-40B4-BE49-F238E27FC236}">
                  <a16:creationId xmlns:a16="http://schemas.microsoft.com/office/drawing/2014/main" id="{5C345E9D-D3A2-E72B-EE37-D5D61A1193F1}"/>
                </a:ext>
              </a:extLst>
            </p:cNvPr>
            <p:cNvSpPr/>
            <p:nvPr/>
          </p:nvSpPr>
          <p:spPr>
            <a:xfrm>
              <a:off x="7969506" y="659879"/>
              <a:ext cx="271111" cy="215940"/>
            </a:xfrm>
            <a:custGeom>
              <a:avLst/>
              <a:gdLst/>
              <a:ahLst/>
              <a:cxnLst/>
              <a:rect l="l" t="t" r="r" b="b"/>
              <a:pathLst>
                <a:path w="13715" h="10924" extrusionOk="0">
                  <a:moveTo>
                    <a:pt x="13255" y="1"/>
                  </a:moveTo>
                  <a:cubicBezTo>
                    <a:pt x="11102" y="1"/>
                    <a:pt x="8422" y="1"/>
                    <a:pt x="5355" y="1762"/>
                  </a:cubicBezTo>
                  <a:cubicBezTo>
                    <a:pt x="2220" y="3528"/>
                    <a:pt x="0" y="8031"/>
                    <a:pt x="0" y="8031"/>
                  </a:cubicBezTo>
                  <a:cubicBezTo>
                    <a:pt x="0" y="8031"/>
                    <a:pt x="5345" y="10924"/>
                    <a:pt x="7861" y="10924"/>
                  </a:cubicBezTo>
                  <a:cubicBezTo>
                    <a:pt x="8098" y="10924"/>
                    <a:pt x="8310" y="10898"/>
                    <a:pt x="8490" y="10842"/>
                  </a:cubicBezTo>
                  <a:cubicBezTo>
                    <a:pt x="8291" y="9405"/>
                    <a:pt x="9665" y="6856"/>
                    <a:pt x="10449" y="6725"/>
                  </a:cubicBezTo>
                  <a:cubicBezTo>
                    <a:pt x="10611" y="6693"/>
                    <a:pt x="10844" y="6680"/>
                    <a:pt x="11105" y="6680"/>
                  </a:cubicBezTo>
                  <a:cubicBezTo>
                    <a:pt x="11895" y="6680"/>
                    <a:pt x="12931" y="6793"/>
                    <a:pt x="12931" y="6793"/>
                  </a:cubicBezTo>
                  <a:cubicBezTo>
                    <a:pt x="12931" y="6793"/>
                    <a:pt x="13516" y="4766"/>
                    <a:pt x="12931" y="3590"/>
                  </a:cubicBezTo>
                  <a:cubicBezTo>
                    <a:pt x="12697" y="3606"/>
                    <a:pt x="12471" y="3615"/>
                    <a:pt x="12262" y="3615"/>
                  </a:cubicBezTo>
                  <a:cubicBezTo>
                    <a:pt x="11594" y="3615"/>
                    <a:pt x="11102" y="3528"/>
                    <a:pt x="11102" y="3329"/>
                  </a:cubicBezTo>
                  <a:cubicBezTo>
                    <a:pt x="10972" y="2807"/>
                    <a:pt x="13255" y="2613"/>
                    <a:pt x="13255" y="2613"/>
                  </a:cubicBezTo>
                  <a:cubicBezTo>
                    <a:pt x="13255" y="2613"/>
                    <a:pt x="13714" y="915"/>
                    <a:pt x="13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13;p52">
              <a:extLst>
                <a:ext uri="{FF2B5EF4-FFF2-40B4-BE49-F238E27FC236}">
                  <a16:creationId xmlns:a16="http://schemas.microsoft.com/office/drawing/2014/main" id="{3F682D57-999D-E8F1-E113-CC39B89339CD}"/>
                </a:ext>
              </a:extLst>
            </p:cNvPr>
            <p:cNvSpPr/>
            <p:nvPr/>
          </p:nvSpPr>
          <p:spPr>
            <a:xfrm>
              <a:off x="8222536" y="659879"/>
              <a:ext cx="15498" cy="51672"/>
            </a:xfrm>
            <a:custGeom>
              <a:avLst/>
              <a:gdLst/>
              <a:ahLst/>
              <a:cxnLst/>
              <a:rect l="l" t="t" r="r" b="b"/>
              <a:pathLst>
                <a:path w="784" h="2614" extrusionOk="0">
                  <a:moveTo>
                    <a:pt x="392" y="1"/>
                  </a:moveTo>
                  <a:cubicBezTo>
                    <a:pt x="193" y="1"/>
                    <a:pt x="0" y="586"/>
                    <a:pt x="0" y="1307"/>
                  </a:cubicBezTo>
                  <a:cubicBezTo>
                    <a:pt x="0" y="2023"/>
                    <a:pt x="193" y="2613"/>
                    <a:pt x="392" y="2613"/>
                  </a:cubicBezTo>
                  <a:cubicBezTo>
                    <a:pt x="653" y="2613"/>
                    <a:pt x="784" y="2023"/>
                    <a:pt x="784" y="1307"/>
                  </a:cubicBezTo>
                  <a:cubicBezTo>
                    <a:pt x="784" y="58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14;p52">
              <a:extLst>
                <a:ext uri="{FF2B5EF4-FFF2-40B4-BE49-F238E27FC236}">
                  <a16:creationId xmlns:a16="http://schemas.microsoft.com/office/drawing/2014/main" id="{8001C5E5-26AD-5726-9F35-B8FABDADB723}"/>
                </a:ext>
              </a:extLst>
            </p:cNvPr>
            <p:cNvSpPr/>
            <p:nvPr/>
          </p:nvSpPr>
          <p:spPr>
            <a:xfrm>
              <a:off x="8217357" y="730847"/>
              <a:ext cx="15517" cy="64561"/>
            </a:xfrm>
            <a:custGeom>
              <a:avLst/>
              <a:gdLst/>
              <a:ahLst/>
              <a:cxnLst/>
              <a:rect l="l" t="t" r="r" b="b"/>
              <a:pathLst>
                <a:path w="785" h="3266" extrusionOk="0">
                  <a:moveTo>
                    <a:pt x="393" y="0"/>
                  </a:moveTo>
                  <a:cubicBezTo>
                    <a:pt x="194" y="0"/>
                    <a:pt x="1" y="721"/>
                    <a:pt x="1" y="1635"/>
                  </a:cubicBezTo>
                  <a:cubicBezTo>
                    <a:pt x="1" y="2550"/>
                    <a:pt x="194" y="3266"/>
                    <a:pt x="393" y="3266"/>
                  </a:cubicBezTo>
                  <a:cubicBezTo>
                    <a:pt x="586" y="3266"/>
                    <a:pt x="785" y="2550"/>
                    <a:pt x="785" y="1635"/>
                  </a:cubicBezTo>
                  <a:cubicBezTo>
                    <a:pt x="785" y="721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15;p52">
              <a:extLst>
                <a:ext uri="{FF2B5EF4-FFF2-40B4-BE49-F238E27FC236}">
                  <a16:creationId xmlns:a16="http://schemas.microsoft.com/office/drawing/2014/main" id="{8EC28211-A957-5227-458B-33D248F1F191}"/>
                </a:ext>
              </a:extLst>
            </p:cNvPr>
            <p:cNvSpPr/>
            <p:nvPr/>
          </p:nvSpPr>
          <p:spPr>
            <a:xfrm>
              <a:off x="7964327" y="809564"/>
              <a:ext cx="178184" cy="82786"/>
            </a:xfrm>
            <a:custGeom>
              <a:avLst/>
              <a:gdLst/>
              <a:ahLst/>
              <a:cxnLst/>
              <a:rect l="l" t="t" r="r" b="b"/>
              <a:pathLst>
                <a:path w="9014" h="4188" extrusionOk="0">
                  <a:moveTo>
                    <a:pt x="1550" y="0"/>
                  </a:moveTo>
                  <a:cubicBezTo>
                    <a:pt x="887" y="0"/>
                    <a:pt x="437" y="152"/>
                    <a:pt x="325" y="459"/>
                  </a:cubicBezTo>
                  <a:cubicBezTo>
                    <a:pt x="1" y="1243"/>
                    <a:pt x="1699" y="2549"/>
                    <a:pt x="4050" y="3400"/>
                  </a:cubicBezTo>
                  <a:cubicBezTo>
                    <a:pt x="5350" y="3921"/>
                    <a:pt x="6609" y="4187"/>
                    <a:pt x="7500" y="4187"/>
                  </a:cubicBezTo>
                  <a:cubicBezTo>
                    <a:pt x="8175" y="4187"/>
                    <a:pt x="8639" y="4035"/>
                    <a:pt x="8752" y="3724"/>
                  </a:cubicBezTo>
                  <a:cubicBezTo>
                    <a:pt x="9013" y="3009"/>
                    <a:pt x="7378" y="1702"/>
                    <a:pt x="5027" y="788"/>
                  </a:cubicBezTo>
                  <a:cubicBezTo>
                    <a:pt x="3686" y="267"/>
                    <a:pt x="2430" y="0"/>
                    <a:pt x="155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6;p52">
              <a:extLst>
                <a:ext uri="{FF2B5EF4-FFF2-40B4-BE49-F238E27FC236}">
                  <a16:creationId xmlns:a16="http://schemas.microsoft.com/office/drawing/2014/main" id="{069F7605-9381-8532-5493-992864EBCDD2}"/>
                </a:ext>
              </a:extLst>
            </p:cNvPr>
            <p:cNvSpPr/>
            <p:nvPr/>
          </p:nvSpPr>
          <p:spPr>
            <a:xfrm>
              <a:off x="7778429" y="513950"/>
              <a:ext cx="369237" cy="475092"/>
            </a:xfrm>
            <a:custGeom>
              <a:avLst/>
              <a:gdLst/>
              <a:ahLst/>
              <a:cxnLst/>
              <a:rect l="l" t="t" r="r" b="b"/>
              <a:pathLst>
                <a:path w="18679" h="24034" extrusionOk="0">
                  <a:moveTo>
                    <a:pt x="3329" y="1"/>
                  </a:moveTo>
                  <a:cubicBezTo>
                    <a:pt x="3329" y="1"/>
                    <a:pt x="847" y="1"/>
                    <a:pt x="1" y="1375"/>
                  </a:cubicBezTo>
                  <a:cubicBezTo>
                    <a:pt x="262" y="2942"/>
                    <a:pt x="2482" y="6991"/>
                    <a:pt x="2937" y="7775"/>
                  </a:cubicBezTo>
                  <a:cubicBezTo>
                    <a:pt x="3329" y="8558"/>
                    <a:pt x="5549" y="13062"/>
                    <a:pt x="5549" y="13715"/>
                  </a:cubicBezTo>
                  <a:cubicBezTo>
                    <a:pt x="5549" y="14305"/>
                    <a:pt x="4765" y="15674"/>
                    <a:pt x="4311" y="17633"/>
                  </a:cubicBezTo>
                  <a:cubicBezTo>
                    <a:pt x="3459" y="21944"/>
                    <a:pt x="4311" y="24034"/>
                    <a:pt x="4311" y="24034"/>
                  </a:cubicBezTo>
                  <a:cubicBezTo>
                    <a:pt x="4311" y="24034"/>
                    <a:pt x="7508" y="24034"/>
                    <a:pt x="8553" y="23710"/>
                  </a:cubicBezTo>
                  <a:cubicBezTo>
                    <a:pt x="8360" y="22466"/>
                    <a:pt x="9274" y="17571"/>
                    <a:pt x="9535" y="16918"/>
                  </a:cubicBezTo>
                  <a:cubicBezTo>
                    <a:pt x="10450" y="14760"/>
                    <a:pt x="12994" y="13193"/>
                    <a:pt x="14300" y="11954"/>
                  </a:cubicBezTo>
                  <a:cubicBezTo>
                    <a:pt x="15737" y="10711"/>
                    <a:pt x="18678" y="8167"/>
                    <a:pt x="18678" y="8167"/>
                  </a:cubicBezTo>
                  <a:cubicBezTo>
                    <a:pt x="18678" y="8167"/>
                    <a:pt x="17043" y="5878"/>
                    <a:pt x="15998" y="4833"/>
                  </a:cubicBezTo>
                  <a:cubicBezTo>
                    <a:pt x="14760" y="5878"/>
                    <a:pt x="12341" y="7968"/>
                    <a:pt x="11364" y="8621"/>
                  </a:cubicBezTo>
                  <a:cubicBezTo>
                    <a:pt x="10895" y="8903"/>
                    <a:pt x="10309" y="9139"/>
                    <a:pt x="9717" y="9139"/>
                  </a:cubicBezTo>
                  <a:cubicBezTo>
                    <a:pt x="9069" y="9139"/>
                    <a:pt x="8414" y="8855"/>
                    <a:pt x="7900" y="8036"/>
                  </a:cubicBezTo>
                  <a:cubicBezTo>
                    <a:pt x="6855" y="6401"/>
                    <a:pt x="3329" y="1"/>
                    <a:pt x="3329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17;p52">
              <a:extLst>
                <a:ext uri="{FF2B5EF4-FFF2-40B4-BE49-F238E27FC236}">
                  <a16:creationId xmlns:a16="http://schemas.microsoft.com/office/drawing/2014/main" id="{37087C6A-C7F1-8179-AC77-1CBB6E3B933D}"/>
                </a:ext>
              </a:extLst>
            </p:cNvPr>
            <p:cNvSpPr/>
            <p:nvPr/>
          </p:nvSpPr>
          <p:spPr>
            <a:xfrm>
              <a:off x="7863629" y="982635"/>
              <a:ext cx="83893" cy="12928"/>
            </a:xfrm>
            <a:custGeom>
              <a:avLst/>
              <a:gdLst/>
              <a:ahLst/>
              <a:cxnLst/>
              <a:rect l="l" t="t" r="r" b="b"/>
              <a:pathLst>
                <a:path w="4244" h="654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3329" y="262"/>
                    <a:pt x="915" y="325"/>
                    <a:pt x="194" y="325"/>
                  </a:cubicBezTo>
                  <a:lnTo>
                    <a:pt x="1" y="325"/>
                  </a:lnTo>
                  <a:cubicBezTo>
                    <a:pt x="64" y="523"/>
                    <a:pt x="586" y="654"/>
                    <a:pt x="1370" y="654"/>
                  </a:cubicBezTo>
                  <a:cubicBezTo>
                    <a:pt x="1568" y="654"/>
                    <a:pt x="1892" y="654"/>
                    <a:pt x="2153" y="586"/>
                  </a:cubicBezTo>
                  <a:cubicBezTo>
                    <a:pt x="3198" y="523"/>
                    <a:pt x="4050" y="262"/>
                    <a:pt x="4243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18;p52">
              <a:extLst>
                <a:ext uri="{FF2B5EF4-FFF2-40B4-BE49-F238E27FC236}">
                  <a16:creationId xmlns:a16="http://schemas.microsoft.com/office/drawing/2014/main" id="{F7B79A7D-47A4-1EE5-4A72-531364F393DD}"/>
                </a:ext>
              </a:extLst>
            </p:cNvPr>
            <p:cNvSpPr/>
            <p:nvPr/>
          </p:nvSpPr>
          <p:spPr>
            <a:xfrm>
              <a:off x="7863629" y="974886"/>
              <a:ext cx="83893" cy="14173"/>
            </a:xfrm>
            <a:custGeom>
              <a:avLst/>
              <a:gdLst/>
              <a:ahLst/>
              <a:cxnLst/>
              <a:rect l="l" t="t" r="r" b="b"/>
              <a:pathLst>
                <a:path w="4244" h="717" extrusionOk="0">
                  <a:moveTo>
                    <a:pt x="2091" y="1"/>
                  </a:moveTo>
                  <a:cubicBezTo>
                    <a:pt x="915" y="131"/>
                    <a:pt x="1" y="455"/>
                    <a:pt x="1" y="717"/>
                  </a:cubicBezTo>
                  <a:lnTo>
                    <a:pt x="194" y="717"/>
                  </a:lnTo>
                  <a:cubicBezTo>
                    <a:pt x="915" y="717"/>
                    <a:pt x="3329" y="654"/>
                    <a:pt x="4243" y="393"/>
                  </a:cubicBezTo>
                  <a:lnTo>
                    <a:pt x="4243" y="325"/>
                  </a:lnTo>
                  <a:lnTo>
                    <a:pt x="4243" y="262"/>
                  </a:lnTo>
                  <a:cubicBezTo>
                    <a:pt x="4113" y="63"/>
                    <a:pt x="3590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19;p52">
              <a:extLst>
                <a:ext uri="{FF2B5EF4-FFF2-40B4-BE49-F238E27FC236}">
                  <a16:creationId xmlns:a16="http://schemas.microsoft.com/office/drawing/2014/main" id="{CD540566-363C-0251-DC5F-687E1834E7FB}"/>
                </a:ext>
              </a:extLst>
            </p:cNvPr>
            <p:cNvSpPr/>
            <p:nvPr/>
          </p:nvSpPr>
          <p:spPr>
            <a:xfrm>
              <a:off x="7717702" y="555266"/>
              <a:ext cx="333082" cy="453209"/>
            </a:xfrm>
            <a:custGeom>
              <a:avLst/>
              <a:gdLst/>
              <a:ahLst/>
              <a:cxnLst/>
              <a:rect l="l" t="t" r="r" b="b"/>
              <a:pathLst>
                <a:path w="16850" h="22927" extrusionOk="0">
                  <a:moveTo>
                    <a:pt x="11233" y="1"/>
                  </a:moveTo>
                  <a:lnTo>
                    <a:pt x="9013" y="460"/>
                  </a:lnTo>
                  <a:cubicBezTo>
                    <a:pt x="9013" y="460"/>
                    <a:pt x="9342" y="1505"/>
                    <a:pt x="9212" y="1636"/>
                  </a:cubicBezTo>
                  <a:cubicBezTo>
                    <a:pt x="9091" y="1756"/>
                    <a:pt x="8084" y="2098"/>
                    <a:pt x="7620" y="2098"/>
                  </a:cubicBezTo>
                  <a:cubicBezTo>
                    <a:pt x="7580" y="2098"/>
                    <a:pt x="7544" y="2096"/>
                    <a:pt x="7514" y="2090"/>
                  </a:cubicBezTo>
                  <a:cubicBezTo>
                    <a:pt x="7122" y="1960"/>
                    <a:pt x="6793" y="852"/>
                    <a:pt x="6793" y="852"/>
                  </a:cubicBezTo>
                  <a:lnTo>
                    <a:pt x="4509" y="1375"/>
                  </a:lnTo>
                  <a:cubicBezTo>
                    <a:pt x="4509" y="1375"/>
                    <a:pt x="5032" y="2681"/>
                    <a:pt x="4703" y="2811"/>
                  </a:cubicBezTo>
                  <a:cubicBezTo>
                    <a:pt x="4379" y="2942"/>
                    <a:pt x="3397" y="3726"/>
                    <a:pt x="3397" y="3726"/>
                  </a:cubicBezTo>
                  <a:lnTo>
                    <a:pt x="2550" y="3005"/>
                  </a:lnTo>
                  <a:lnTo>
                    <a:pt x="523" y="4180"/>
                  </a:lnTo>
                  <a:cubicBezTo>
                    <a:pt x="523" y="4180"/>
                    <a:pt x="1505" y="5225"/>
                    <a:pt x="1437" y="5424"/>
                  </a:cubicBezTo>
                  <a:cubicBezTo>
                    <a:pt x="1437" y="5617"/>
                    <a:pt x="1" y="7576"/>
                    <a:pt x="69" y="9342"/>
                  </a:cubicBezTo>
                  <a:cubicBezTo>
                    <a:pt x="131" y="11171"/>
                    <a:pt x="69" y="13260"/>
                    <a:pt x="2744" y="16003"/>
                  </a:cubicBezTo>
                  <a:cubicBezTo>
                    <a:pt x="5424" y="18678"/>
                    <a:pt x="11495" y="19984"/>
                    <a:pt x="13914" y="22926"/>
                  </a:cubicBezTo>
                  <a:cubicBezTo>
                    <a:pt x="13935" y="22926"/>
                    <a:pt x="13957" y="22926"/>
                    <a:pt x="13979" y="22926"/>
                  </a:cubicBezTo>
                  <a:cubicBezTo>
                    <a:pt x="16850" y="22926"/>
                    <a:pt x="16849" y="18809"/>
                    <a:pt x="16787" y="18809"/>
                  </a:cubicBezTo>
                  <a:cubicBezTo>
                    <a:pt x="16787" y="18809"/>
                    <a:pt x="15220" y="17111"/>
                    <a:pt x="11693" y="15674"/>
                  </a:cubicBezTo>
                  <a:cubicBezTo>
                    <a:pt x="8099" y="14175"/>
                    <a:pt x="6338" y="12670"/>
                    <a:pt x="6207" y="11562"/>
                  </a:cubicBezTo>
                  <a:cubicBezTo>
                    <a:pt x="6140" y="10450"/>
                    <a:pt x="5878" y="8360"/>
                    <a:pt x="8229" y="7252"/>
                  </a:cubicBezTo>
                  <a:cubicBezTo>
                    <a:pt x="10462" y="6194"/>
                    <a:pt x="12107" y="5982"/>
                    <a:pt x="13067" y="5982"/>
                  </a:cubicBezTo>
                  <a:cubicBezTo>
                    <a:pt x="13709" y="5982"/>
                    <a:pt x="14044" y="6077"/>
                    <a:pt x="14044" y="6077"/>
                  </a:cubicBezTo>
                  <a:lnTo>
                    <a:pt x="14044" y="915"/>
                  </a:lnTo>
                  <a:cubicBezTo>
                    <a:pt x="14044" y="915"/>
                    <a:pt x="11756" y="1045"/>
                    <a:pt x="11563" y="1045"/>
                  </a:cubicBezTo>
                  <a:cubicBezTo>
                    <a:pt x="11557" y="1047"/>
                    <a:pt x="11551" y="1048"/>
                    <a:pt x="11545" y="1048"/>
                  </a:cubicBezTo>
                  <a:cubicBezTo>
                    <a:pt x="11356" y="1048"/>
                    <a:pt x="11233" y="1"/>
                    <a:pt x="1123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0;p52">
              <a:extLst>
                <a:ext uri="{FF2B5EF4-FFF2-40B4-BE49-F238E27FC236}">
                  <a16:creationId xmlns:a16="http://schemas.microsoft.com/office/drawing/2014/main" id="{EF1F8F6E-7F2E-EFD9-2811-F0580F57DD57}"/>
                </a:ext>
              </a:extLst>
            </p:cNvPr>
            <p:cNvSpPr/>
            <p:nvPr/>
          </p:nvSpPr>
          <p:spPr>
            <a:xfrm>
              <a:off x="7986230" y="923034"/>
              <a:ext cx="72310" cy="90753"/>
            </a:xfrm>
            <a:custGeom>
              <a:avLst/>
              <a:gdLst/>
              <a:ahLst/>
              <a:cxnLst/>
              <a:rect l="l" t="t" r="r" b="b"/>
              <a:pathLst>
                <a:path w="3658" h="4591" extrusionOk="0">
                  <a:moveTo>
                    <a:pt x="2801" y="1"/>
                  </a:moveTo>
                  <a:cubicBezTo>
                    <a:pt x="2254" y="1"/>
                    <a:pt x="1458" y="715"/>
                    <a:pt x="852" y="1709"/>
                  </a:cubicBezTo>
                  <a:cubicBezTo>
                    <a:pt x="131" y="2948"/>
                    <a:pt x="0" y="4191"/>
                    <a:pt x="523" y="4515"/>
                  </a:cubicBezTo>
                  <a:cubicBezTo>
                    <a:pt x="604" y="4566"/>
                    <a:pt x="698" y="4591"/>
                    <a:pt x="802" y="4591"/>
                  </a:cubicBezTo>
                  <a:cubicBezTo>
                    <a:pt x="1363" y="4591"/>
                    <a:pt x="2203" y="3877"/>
                    <a:pt x="2811" y="2885"/>
                  </a:cubicBezTo>
                  <a:cubicBezTo>
                    <a:pt x="3464" y="1642"/>
                    <a:pt x="3658" y="403"/>
                    <a:pt x="3072" y="74"/>
                  </a:cubicBezTo>
                  <a:cubicBezTo>
                    <a:pt x="2992" y="24"/>
                    <a:pt x="2901" y="1"/>
                    <a:pt x="280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837;p51">
            <a:extLst>
              <a:ext uri="{FF2B5EF4-FFF2-40B4-BE49-F238E27FC236}">
                <a16:creationId xmlns:a16="http://schemas.microsoft.com/office/drawing/2014/main" id="{CDCB4C37-D00E-AFF7-F3BF-11E480861AE5}"/>
              </a:ext>
            </a:extLst>
          </p:cNvPr>
          <p:cNvGrpSpPr/>
          <p:nvPr/>
        </p:nvGrpSpPr>
        <p:grpSpPr>
          <a:xfrm>
            <a:off x="6470171" y="162296"/>
            <a:ext cx="509471" cy="747596"/>
            <a:chOff x="7912775" y="537050"/>
            <a:chExt cx="509471" cy="747596"/>
          </a:xfrm>
        </p:grpSpPr>
        <p:sp>
          <p:nvSpPr>
            <p:cNvPr id="60" name="Google Shape;1838;p51">
              <a:extLst>
                <a:ext uri="{FF2B5EF4-FFF2-40B4-BE49-F238E27FC236}">
                  <a16:creationId xmlns:a16="http://schemas.microsoft.com/office/drawing/2014/main" id="{2DF5C927-A49A-9895-3EA2-18FF12027526}"/>
                </a:ext>
              </a:extLst>
            </p:cNvPr>
            <p:cNvSpPr/>
            <p:nvPr/>
          </p:nvSpPr>
          <p:spPr>
            <a:xfrm>
              <a:off x="8087209" y="614691"/>
              <a:ext cx="267477" cy="317676"/>
            </a:xfrm>
            <a:custGeom>
              <a:avLst/>
              <a:gdLst/>
              <a:ahLst/>
              <a:cxnLst/>
              <a:rect l="l" t="t" r="r" b="b"/>
              <a:pathLst>
                <a:path w="13715" h="16289" extrusionOk="0">
                  <a:moveTo>
                    <a:pt x="6991" y="1"/>
                  </a:moveTo>
                  <a:lnTo>
                    <a:pt x="1045" y="10518"/>
                  </a:lnTo>
                  <a:cubicBezTo>
                    <a:pt x="0" y="12409"/>
                    <a:pt x="654" y="14760"/>
                    <a:pt x="2550" y="15805"/>
                  </a:cubicBezTo>
                  <a:cubicBezTo>
                    <a:pt x="3126" y="16134"/>
                    <a:pt x="3760" y="16288"/>
                    <a:pt x="4391" y="16288"/>
                  </a:cubicBezTo>
                  <a:cubicBezTo>
                    <a:pt x="5763" y="16288"/>
                    <a:pt x="7121" y="15558"/>
                    <a:pt x="7837" y="14305"/>
                  </a:cubicBezTo>
                  <a:lnTo>
                    <a:pt x="13715" y="3726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39;p51">
              <a:extLst>
                <a:ext uri="{FF2B5EF4-FFF2-40B4-BE49-F238E27FC236}">
                  <a16:creationId xmlns:a16="http://schemas.microsoft.com/office/drawing/2014/main" id="{A1487AFB-70F7-F828-5A70-E71B3C520C8D}"/>
                </a:ext>
              </a:extLst>
            </p:cNvPr>
            <p:cNvSpPr/>
            <p:nvPr/>
          </p:nvSpPr>
          <p:spPr>
            <a:xfrm>
              <a:off x="8275705" y="554876"/>
              <a:ext cx="86630" cy="87859"/>
            </a:xfrm>
            <a:custGeom>
              <a:avLst/>
              <a:gdLst/>
              <a:ahLst/>
              <a:cxnLst/>
              <a:rect l="l" t="t" r="r" b="b"/>
              <a:pathLst>
                <a:path w="4442" h="4505" extrusionOk="0">
                  <a:moveTo>
                    <a:pt x="1699" y="1"/>
                  </a:moveTo>
                  <a:lnTo>
                    <a:pt x="1" y="3005"/>
                  </a:lnTo>
                  <a:lnTo>
                    <a:pt x="2744" y="4504"/>
                  </a:lnTo>
                  <a:lnTo>
                    <a:pt x="4442" y="15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40;p51">
              <a:extLst>
                <a:ext uri="{FF2B5EF4-FFF2-40B4-BE49-F238E27FC236}">
                  <a16:creationId xmlns:a16="http://schemas.microsoft.com/office/drawing/2014/main" id="{6991065C-764F-9C65-0954-F7ACABCB8CF5}"/>
                </a:ext>
              </a:extLst>
            </p:cNvPr>
            <p:cNvSpPr/>
            <p:nvPr/>
          </p:nvSpPr>
          <p:spPr>
            <a:xfrm>
              <a:off x="8223535" y="599400"/>
              <a:ext cx="131154" cy="87956"/>
            </a:xfrm>
            <a:custGeom>
              <a:avLst/>
              <a:gdLst/>
              <a:ahLst/>
              <a:cxnLst/>
              <a:rect l="l" t="t" r="r" b="b"/>
              <a:pathLst>
                <a:path w="6725" h="4510" extrusionOk="0">
                  <a:moveTo>
                    <a:pt x="1568" y="1"/>
                  </a:moveTo>
                  <a:lnTo>
                    <a:pt x="1" y="785"/>
                  </a:lnTo>
                  <a:lnTo>
                    <a:pt x="6725" y="4510"/>
                  </a:lnTo>
                  <a:lnTo>
                    <a:pt x="6725" y="4510"/>
                  </a:lnTo>
                  <a:lnTo>
                    <a:pt x="6531" y="281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41;p51">
              <a:extLst>
                <a:ext uri="{FF2B5EF4-FFF2-40B4-BE49-F238E27FC236}">
                  <a16:creationId xmlns:a16="http://schemas.microsoft.com/office/drawing/2014/main" id="{0BE1C1E4-C070-EFAE-8419-78FB29CD51A2}"/>
                </a:ext>
              </a:extLst>
            </p:cNvPr>
            <p:cNvSpPr/>
            <p:nvPr/>
          </p:nvSpPr>
          <p:spPr>
            <a:xfrm>
              <a:off x="8082119" y="626197"/>
              <a:ext cx="275122" cy="298057"/>
            </a:xfrm>
            <a:custGeom>
              <a:avLst/>
              <a:gdLst/>
              <a:ahLst/>
              <a:cxnLst/>
              <a:rect l="l" t="t" r="r" b="b"/>
              <a:pathLst>
                <a:path w="14107" h="15283" extrusionOk="0">
                  <a:moveTo>
                    <a:pt x="6008" y="1"/>
                  </a:moveTo>
                  <a:lnTo>
                    <a:pt x="0" y="10774"/>
                  </a:lnTo>
                  <a:lnTo>
                    <a:pt x="8098" y="15283"/>
                  </a:lnTo>
                  <a:lnTo>
                    <a:pt x="14106" y="4505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842;p51">
              <a:extLst>
                <a:ext uri="{FF2B5EF4-FFF2-40B4-BE49-F238E27FC236}">
                  <a16:creationId xmlns:a16="http://schemas.microsoft.com/office/drawing/2014/main" id="{3C7DC8B7-094A-03C8-36DE-1AD8E6C71FAE}"/>
                </a:ext>
              </a:extLst>
            </p:cNvPr>
            <p:cNvSpPr/>
            <p:nvPr/>
          </p:nvSpPr>
          <p:spPr>
            <a:xfrm>
              <a:off x="8102499" y="663096"/>
              <a:ext cx="141432" cy="172012"/>
            </a:xfrm>
            <a:custGeom>
              <a:avLst/>
              <a:gdLst/>
              <a:ahLst/>
              <a:cxnLst/>
              <a:rect l="l" t="t" r="r" b="b"/>
              <a:pathLst>
                <a:path w="7252" h="8820" extrusionOk="0">
                  <a:moveTo>
                    <a:pt x="3918" y="0"/>
                  </a:moveTo>
                  <a:lnTo>
                    <a:pt x="0" y="6923"/>
                  </a:lnTo>
                  <a:lnTo>
                    <a:pt x="3396" y="8819"/>
                  </a:lnTo>
                  <a:lnTo>
                    <a:pt x="7252" y="1897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843;p51">
              <a:extLst>
                <a:ext uri="{FF2B5EF4-FFF2-40B4-BE49-F238E27FC236}">
                  <a16:creationId xmlns:a16="http://schemas.microsoft.com/office/drawing/2014/main" id="{9333EE1A-8E18-2ADE-460F-30B3F710EFD8}"/>
                </a:ext>
              </a:extLst>
            </p:cNvPr>
            <p:cNvSpPr/>
            <p:nvPr/>
          </p:nvSpPr>
          <p:spPr>
            <a:xfrm>
              <a:off x="8060510" y="896213"/>
              <a:ext cx="112100" cy="123529"/>
            </a:xfrm>
            <a:custGeom>
              <a:avLst/>
              <a:gdLst/>
              <a:ahLst/>
              <a:cxnLst/>
              <a:rect l="l" t="t" r="r" b="b"/>
              <a:pathLst>
                <a:path w="5748" h="6334" extrusionOk="0">
                  <a:moveTo>
                    <a:pt x="2545" y="1"/>
                  </a:moveTo>
                  <a:lnTo>
                    <a:pt x="1" y="4504"/>
                  </a:lnTo>
                  <a:lnTo>
                    <a:pt x="3266" y="6333"/>
                  </a:lnTo>
                  <a:lnTo>
                    <a:pt x="5748" y="183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844;p51">
              <a:extLst>
                <a:ext uri="{FF2B5EF4-FFF2-40B4-BE49-F238E27FC236}">
                  <a16:creationId xmlns:a16="http://schemas.microsoft.com/office/drawing/2014/main" id="{5C31761F-C7B7-ADB9-9E18-97FECED76DC6}"/>
                </a:ext>
              </a:extLst>
            </p:cNvPr>
            <p:cNvSpPr/>
            <p:nvPr/>
          </p:nvSpPr>
          <p:spPr>
            <a:xfrm>
              <a:off x="8060510" y="984054"/>
              <a:ext cx="62369" cy="44641"/>
            </a:xfrm>
            <a:custGeom>
              <a:avLst/>
              <a:gdLst/>
              <a:ahLst/>
              <a:cxnLst/>
              <a:rect l="l" t="t" r="r" b="b"/>
              <a:pathLst>
                <a:path w="3198" h="2289" extrusionOk="0">
                  <a:moveTo>
                    <a:pt x="1" y="0"/>
                  </a:moveTo>
                  <a:lnTo>
                    <a:pt x="63" y="983"/>
                  </a:lnTo>
                  <a:lnTo>
                    <a:pt x="2414" y="2289"/>
                  </a:lnTo>
                  <a:lnTo>
                    <a:pt x="3198" y="18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845;p51">
              <a:extLst>
                <a:ext uri="{FF2B5EF4-FFF2-40B4-BE49-F238E27FC236}">
                  <a16:creationId xmlns:a16="http://schemas.microsoft.com/office/drawing/2014/main" id="{3D028B8A-8D99-F418-A4F8-D405EE4F3918}"/>
                </a:ext>
              </a:extLst>
            </p:cNvPr>
            <p:cNvSpPr/>
            <p:nvPr/>
          </p:nvSpPr>
          <p:spPr>
            <a:xfrm>
              <a:off x="8293550" y="537050"/>
              <a:ext cx="85401" cy="61160"/>
            </a:xfrm>
            <a:custGeom>
              <a:avLst/>
              <a:gdLst/>
              <a:ahLst/>
              <a:cxnLst/>
              <a:rect l="l" t="t" r="r" b="b"/>
              <a:pathLst>
                <a:path w="4379" h="3136" extrusionOk="0">
                  <a:moveTo>
                    <a:pt x="523" y="1"/>
                  </a:moveTo>
                  <a:lnTo>
                    <a:pt x="0" y="978"/>
                  </a:lnTo>
                  <a:lnTo>
                    <a:pt x="3856" y="3135"/>
                  </a:lnTo>
                  <a:lnTo>
                    <a:pt x="4378" y="215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846;p51">
              <a:extLst>
                <a:ext uri="{FF2B5EF4-FFF2-40B4-BE49-F238E27FC236}">
                  <a16:creationId xmlns:a16="http://schemas.microsoft.com/office/drawing/2014/main" id="{6A69109D-015A-2B8B-AC3B-45C4DC52145E}"/>
                </a:ext>
              </a:extLst>
            </p:cNvPr>
            <p:cNvSpPr/>
            <p:nvPr/>
          </p:nvSpPr>
          <p:spPr>
            <a:xfrm>
              <a:off x="8232408" y="752244"/>
              <a:ext cx="189837" cy="466168"/>
            </a:xfrm>
            <a:custGeom>
              <a:avLst/>
              <a:gdLst/>
              <a:ahLst/>
              <a:cxnLst/>
              <a:rect l="l" t="t" r="r" b="b"/>
              <a:pathLst>
                <a:path w="9734" h="23903" extrusionOk="0">
                  <a:moveTo>
                    <a:pt x="3396" y="1"/>
                  </a:moveTo>
                  <a:lnTo>
                    <a:pt x="1244" y="3465"/>
                  </a:lnTo>
                  <a:cubicBezTo>
                    <a:pt x="3987" y="5225"/>
                    <a:pt x="5685" y="8229"/>
                    <a:pt x="5685" y="11495"/>
                  </a:cubicBezTo>
                  <a:cubicBezTo>
                    <a:pt x="5685" y="15220"/>
                    <a:pt x="3464" y="18616"/>
                    <a:pt x="0" y="20183"/>
                  </a:cubicBezTo>
                  <a:lnTo>
                    <a:pt x="1636" y="23903"/>
                  </a:lnTo>
                  <a:cubicBezTo>
                    <a:pt x="6599" y="21682"/>
                    <a:pt x="9734" y="16850"/>
                    <a:pt x="9734" y="11495"/>
                  </a:cubicBezTo>
                  <a:cubicBezTo>
                    <a:pt x="9734" y="6793"/>
                    <a:pt x="7383" y="2550"/>
                    <a:pt x="3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847;p51">
              <a:extLst>
                <a:ext uri="{FF2B5EF4-FFF2-40B4-BE49-F238E27FC236}">
                  <a16:creationId xmlns:a16="http://schemas.microsoft.com/office/drawing/2014/main" id="{A5EBAF9E-1A0D-7A77-57D4-430612BE3409}"/>
                </a:ext>
              </a:extLst>
            </p:cNvPr>
            <p:cNvSpPr/>
            <p:nvPr/>
          </p:nvSpPr>
          <p:spPr>
            <a:xfrm>
              <a:off x="7992952" y="1126697"/>
              <a:ext cx="91720" cy="48425"/>
            </a:xfrm>
            <a:custGeom>
              <a:avLst/>
              <a:gdLst/>
              <a:ahLst/>
              <a:cxnLst/>
              <a:rect l="l" t="t" r="r" b="b"/>
              <a:pathLst>
                <a:path w="4703" h="2483" extrusionOk="0">
                  <a:moveTo>
                    <a:pt x="131" y="1"/>
                  </a:moveTo>
                  <a:lnTo>
                    <a:pt x="1" y="393"/>
                  </a:lnTo>
                  <a:lnTo>
                    <a:pt x="4510" y="2482"/>
                  </a:lnTo>
                  <a:lnTo>
                    <a:pt x="4703" y="209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848;p51">
              <a:extLst>
                <a:ext uri="{FF2B5EF4-FFF2-40B4-BE49-F238E27FC236}">
                  <a16:creationId xmlns:a16="http://schemas.microsoft.com/office/drawing/2014/main" id="{11CC7A5C-C256-F5E4-2FA5-684FEEC5B8C2}"/>
                </a:ext>
              </a:extLst>
            </p:cNvPr>
            <p:cNvSpPr/>
            <p:nvPr/>
          </p:nvSpPr>
          <p:spPr>
            <a:xfrm>
              <a:off x="7984097" y="1143313"/>
              <a:ext cx="222855" cy="15309"/>
            </a:xfrm>
            <a:custGeom>
              <a:avLst/>
              <a:gdLst/>
              <a:ahLst/>
              <a:cxnLst/>
              <a:rect l="l" t="t" r="r" b="b"/>
              <a:pathLst>
                <a:path w="11427" h="785" extrusionOk="0">
                  <a:moveTo>
                    <a:pt x="0" y="0"/>
                  </a:moveTo>
                  <a:lnTo>
                    <a:pt x="0" y="784"/>
                  </a:lnTo>
                  <a:lnTo>
                    <a:pt x="11426" y="784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849;p51">
              <a:extLst>
                <a:ext uri="{FF2B5EF4-FFF2-40B4-BE49-F238E27FC236}">
                  <a16:creationId xmlns:a16="http://schemas.microsoft.com/office/drawing/2014/main" id="{F1F0C519-716E-5384-B749-937BC0AD2A64}"/>
                </a:ext>
              </a:extLst>
            </p:cNvPr>
            <p:cNvSpPr/>
            <p:nvPr/>
          </p:nvSpPr>
          <p:spPr>
            <a:xfrm>
              <a:off x="7970036" y="1084727"/>
              <a:ext cx="236916" cy="24164"/>
            </a:xfrm>
            <a:custGeom>
              <a:avLst/>
              <a:gdLst/>
              <a:ahLst/>
              <a:cxnLst/>
              <a:rect l="l" t="t" r="r" b="b"/>
              <a:pathLst>
                <a:path w="12148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12147" y="1239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850;p51">
              <a:extLst>
                <a:ext uri="{FF2B5EF4-FFF2-40B4-BE49-F238E27FC236}">
                  <a16:creationId xmlns:a16="http://schemas.microsoft.com/office/drawing/2014/main" id="{B02AA8D1-0566-38C6-6194-E3B572FD1AE4}"/>
                </a:ext>
              </a:extLst>
            </p:cNvPr>
            <p:cNvSpPr/>
            <p:nvPr/>
          </p:nvSpPr>
          <p:spPr>
            <a:xfrm>
              <a:off x="7970036" y="1082172"/>
              <a:ext cx="236916" cy="8893"/>
            </a:xfrm>
            <a:custGeom>
              <a:avLst/>
              <a:gdLst/>
              <a:ahLst/>
              <a:cxnLst/>
              <a:rect l="l" t="t" r="r" b="b"/>
              <a:pathLst>
                <a:path w="12148" h="456" extrusionOk="0">
                  <a:moveTo>
                    <a:pt x="0" y="1"/>
                  </a:moveTo>
                  <a:lnTo>
                    <a:pt x="0" y="455"/>
                  </a:lnTo>
                  <a:lnTo>
                    <a:pt x="12147" y="455"/>
                  </a:lnTo>
                  <a:lnTo>
                    <a:pt x="12147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851;p51">
              <a:extLst>
                <a:ext uri="{FF2B5EF4-FFF2-40B4-BE49-F238E27FC236}">
                  <a16:creationId xmlns:a16="http://schemas.microsoft.com/office/drawing/2014/main" id="{EB70D29F-99F6-6821-2BE0-FED63512376F}"/>
                </a:ext>
              </a:extLst>
            </p:cNvPr>
            <p:cNvSpPr/>
            <p:nvPr/>
          </p:nvSpPr>
          <p:spPr>
            <a:xfrm>
              <a:off x="7912775" y="1029905"/>
              <a:ext cx="462287" cy="254742"/>
            </a:xfrm>
            <a:custGeom>
              <a:avLst/>
              <a:gdLst/>
              <a:ahLst/>
              <a:cxnLst/>
              <a:rect l="l" t="t" r="r" b="b"/>
              <a:pathLst>
                <a:path w="23704" h="13062" extrusionOk="0">
                  <a:moveTo>
                    <a:pt x="16912" y="1"/>
                  </a:moveTo>
                  <a:cubicBezTo>
                    <a:pt x="15282" y="1"/>
                    <a:pt x="13908" y="1375"/>
                    <a:pt x="13908" y="3005"/>
                  </a:cubicBezTo>
                  <a:lnTo>
                    <a:pt x="13908" y="6923"/>
                  </a:lnTo>
                  <a:cubicBezTo>
                    <a:pt x="13908" y="8950"/>
                    <a:pt x="12278" y="10580"/>
                    <a:pt x="10251" y="10580"/>
                  </a:cubicBezTo>
                  <a:lnTo>
                    <a:pt x="3135" y="10580"/>
                  </a:lnTo>
                  <a:cubicBezTo>
                    <a:pt x="1698" y="10580"/>
                    <a:pt x="455" y="11494"/>
                    <a:pt x="63" y="12868"/>
                  </a:cubicBezTo>
                  <a:lnTo>
                    <a:pt x="0" y="13062"/>
                  </a:lnTo>
                  <a:lnTo>
                    <a:pt x="23704" y="13062"/>
                  </a:lnTo>
                  <a:lnTo>
                    <a:pt x="23704" y="10779"/>
                  </a:lnTo>
                  <a:cubicBezTo>
                    <a:pt x="23704" y="9666"/>
                    <a:pt x="23380" y="8558"/>
                    <a:pt x="22727" y="7707"/>
                  </a:cubicBezTo>
                  <a:lnTo>
                    <a:pt x="19592" y="1636"/>
                  </a:lnTo>
                  <a:cubicBezTo>
                    <a:pt x="19070" y="654"/>
                    <a:pt x="18025" y="1"/>
                    <a:pt x="16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852;p51">
              <a:extLst>
                <a:ext uri="{FF2B5EF4-FFF2-40B4-BE49-F238E27FC236}">
                  <a16:creationId xmlns:a16="http://schemas.microsoft.com/office/drawing/2014/main" id="{B35E401D-4654-A4B7-93E1-CD1A2347BF29}"/>
                </a:ext>
              </a:extLst>
            </p:cNvPr>
            <p:cNvSpPr/>
            <p:nvPr/>
          </p:nvSpPr>
          <p:spPr>
            <a:xfrm>
              <a:off x="7922956" y="1265576"/>
              <a:ext cx="452107" cy="2574"/>
            </a:xfrm>
            <a:custGeom>
              <a:avLst/>
              <a:gdLst/>
              <a:ahLst/>
              <a:cxnLst/>
              <a:rect l="l" t="t" r="r" b="b"/>
              <a:pathLst>
                <a:path w="23182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3182" y="131"/>
                  </a:lnTo>
                  <a:lnTo>
                    <a:pt x="23182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853;p51">
              <a:extLst>
                <a:ext uri="{FF2B5EF4-FFF2-40B4-BE49-F238E27FC236}">
                  <a16:creationId xmlns:a16="http://schemas.microsoft.com/office/drawing/2014/main" id="{3016008D-CE84-D4AB-D044-E79AC85EA843}"/>
                </a:ext>
              </a:extLst>
            </p:cNvPr>
            <p:cNvSpPr/>
            <p:nvPr/>
          </p:nvSpPr>
          <p:spPr>
            <a:xfrm>
              <a:off x="8215890" y="1059256"/>
              <a:ext cx="49653" cy="49634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307" y="131"/>
                  </a:moveTo>
                  <a:cubicBezTo>
                    <a:pt x="1960" y="131"/>
                    <a:pt x="2483" y="653"/>
                    <a:pt x="2483" y="1306"/>
                  </a:cubicBezTo>
                  <a:cubicBezTo>
                    <a:pt x="2483" y="1959"/>
                    <a:pt x="1960" y="2482"/>
                    <a:pt x="1307" y="2482"/>
                  </a:cubicBezTo>
                  <a:cubicBezTo>
                    <a:pt x="654" y="2482"/>
                    <a:pt x="132" y="1959"/>
                    <a:pt x="132" y="1306"/>
                  </a:cubicBezTo>
                  <a:cubicBezTo>
                    <a:pt x="132" y="653"/>
                    <a:pt x="654" y="131"/>
                    <a:pt x="1307" y="131"/>
                  </a:cubicBezTo>
                  <a:close/>
                  <a:moveTo>
                    <a:pt x="1307" y="0"/>
                  </a:moveTo>
                  <a:cubicBezTo>
                    <a:pt x="586" y="0"/>
                    <a:pt x="1" y="585"/>
                    <a:pt x="1" y="1306"/>
                  </a:cubicBezTo>
                  <a:cubicBezTo>
                    <a:pt x="1" y="2022"/>
                    <a:pt x="586" y="2545"/>
                    <a:pt x="1307" y="2545"/>
                  </a:cubicBezTo>
                  <a:cubicBezTo>
                    <a:pt x="1960" y="2545"/>
                    <a:pt x="2545" y="2022"/>
                    <a:pt x="2545" y="1306"/>
                  </a:cubicBezTo>
                  <a:cubicBezTo>
                    <a:pt x="2545" y="585"/>
                    <a:pt x="1960" y="0"/>
                    <a:pt x="1307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854;p51">
              <a:extLst>
                <a:ext uri="{FF2B5EF4-FFF2-40B4-BE49-F238E27FC236}">
                  <a16:creationId xmlns:a16="http://schemas.microsoft.com/office/drawing/2014/main" id="{761BD712-5BB2-03C1-393C-BAE286E5108C}"/>
                </a:ext>
              </a:extLst>
            </p:cNvPr>
            <p:cNvSpPr/>
            <p:nvPr/>
          </p:nvSpPr>
          <p:spPr>
            <a:xfrm>
              <a:off x="8222208" y="731863"/>
              <a:ext cx="118517" cy="118517"/>
            </a:xfrm>
            <a:custGeom>
              <a:avLst/>
              <a:gdLst/>
              <a:ahLst/>
              <a:cxnLst/>
              <a:rect l="l" t="t" r="r" b="b"/>
              <a:pathLst>
                <a:path w="6077" h="6077" extrusionOk="0">
                  <a:moveTo>
                    <a:pt x="3073" y="1"/>
                  </a:moveTo>
                  <a:cubicBezTo>
                    <a:pt x="1375" y="1"/>
                    <a:pt x="1" y="1375"/>
                    <a:pt x="1" y="3073"/>
                  </a:cubicBezTo>
                  <a:cubicBezTo>
                    <a:pt x="1" y="4703"/>
                    <a:pt x="1375" y="6077"/>
                    <a:pt x="3073" y="6077"/>
                  </a:cubicBezTo>
                  <a:cubicBezTo>
                    <a:pt x="4703" y="6077"/>
                    <a:pt x="6077" y="4703"/>
                    <a:pt x="6077" y="3073"/>
                  </a:cubicBezTo>
                  <a:cubicBezTo>
                    <a:pt x="6077" y="1375"/>
                    <a:pt x="4703" y="1"/>
                    <a:pt x="30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855;p51">
              <a:extLst>
                <a:ext uri="{FF2B5EF4-FFF2-40B4-BE49-F238E27FC236}">
                  <a16:creationId xmlns:a16="http://schemas.microsoft.com/office/drawing/2014/main" id="{80D5CC3A-D702-9D6F-80C7-007B960D12C1}"/>
                </a:ext>
              </a:extLst>
            </p:cNvPr>
            <p:cNvSpPr/>
            <p:nvPr/>
          </p:nvSpPr>
          <p:spPr>
            <a:xfrm>
              <a:off x="8242589" y="753570"/>
              <a:ext cx="77776" cy="76450"/>
            </a:xfrm>
            <a:custGeom>
              <a:avLst/>
              <a:gdLst/>
              <a:ahLst/>
              <a:cxnLst/>
              <a:rect l="l" t="t" r="r" b="b"/>
              <a:pathLst>
                <a:path w="3988" h="3920" extrusionOk="0">
                  <a:moveTo>
                    <a:pt x="2028" y="63"/>
                  </a:moveTo>
                  <a:cubicBezTo>
                    <a:pt x="3005" y="63"/>
                    <a:pt x="3856" y="915"/>
                    <a:pt x="3856" y="1960"/>
                  </a:cubicBezTo>
                  <a:cubicBezTo>
                    <a:pt x="3856" y="3005"/>
                    <a:pt x="3005" y="3788"/>
                    <a:pt x="2028" y="3788"/>
                  </a:cubicBezTo>
                  <a:cubicBezTo>
                    <a:pt x="983" y="3788"/>
                    <a:pt x="131" y="3005"/>
                    <a:pt x="131" y="1960"/>
                  </a:cubicBezTo>
                  <a:cubicBezTo>
                    <a:pt x="131" y="915"/>
                    <a:pt x="983" y="63"/>
                    <a:pt x="2028" y="63"/>
                  </a:cubicBezTo>
                  <a:close/>
                  <a:moveTo>
                    <a:pt x="2028" y="1"/>
                  </a:moveTo>
                  <a:cubicBezTo>
                    <a:pt x="915" y="1"/>
                    <a:pt x="1" y="847"/>
                    <a:pt x="1" y="1960"/>
                  </a:cubicBezTo>
                  <a:cubicBezTo>
                    <a:pt x="1" y="3005"/>
                    <a:pt x="915" y="3919"/>
                    <a:pt x="2028" y="3919"/>
                  </a:cubicBezTo>
                  <a:cubicBezTo>
                    <a:pt x="3073" y="3919"/>
                    <a:pt x="3987" y="3005"/>
                    <a:pt x="3987" y="1960"/>
                  </a:cubicBezTo>
                  <a:cubicBezTo>
                    <a:pt x="3987" y="847"/>
                    <a:pt x="3073" y="1"/>
                    <a:pt x="2028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856;p51">
              <a:extLst>
                <a:ext uri="{FF2B5EF4-FFF2-40B4-BE49-F238E27FC236}">
                  <a16:creationId xmlns:a16="http://schemas.microsoft.com/office/drawing/2014/main" id="{C16A4230-1CB1-0A68-63F2-AE156E9B4C6F}"/>
                </a:ext>
              </a:extLst>
            </p:cNvPr>
            <p:cNvSpPr/>
            <p:nvPr/>
          </p:nvSpPr>
          <p:spPr>
            <a:xfrm>
              <a:off x="8222208" y="613462"/>
              <a:ext cx="132480" cy="75124"/>
            </a:xfrm>
            <a:custGeom>
              <a:avLst/>
              <a:gdLst/>
              <a:ahLst/>
              <a:cxnLst/>
              <a:rect l="l" t="t" r="r" b="b"/>
              <a:pathLst>
                <a:path w="6793" h="3852" extrusionOk="0">
                  <a:moveTo>
                    <a:pt x="69" y="1"/>
                  </a:moveTo>
                  <a:lnTo>
                    <a:pt x="1" y="64"/>
                  </a:lnTo>
                  <a:lnTo>
                    <a:pt x="6793" y="3851"/>
                  </a:lnTo>
                  <a:lnTo>
                    <a:pt x="6793" y="378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857;p51">
              <a:extLst>
                <a:ext uri="{FF2B5EF4-FFF2-40B4-BE49-F238E27FC236}">
                  <a16:creationId xmlns:a16="http://schemas.microsoft.com/office/drawing/2014/main" id="{D3D1CDF5-E106-71B2-9011-2B442F37A0C3}"/>
                </a:ext>
              </a:extLst>
            </p:cNvPr>
            <p:cNvSpPr/>
            <p:nvPr/>
          </p:nvSpPr>
          <p:spPr>
            <a:xfrm>
              <a:off x="8096181" y="920377"/>
              <a:ext cx="63695" cy="35670"/>
            </a:xfrm>
            <a:custGeom>
              <a:avLst/>
              <a:gdLst/>
              <a:ahLst/>
              <a:cxnLst/>
              <a:rect l="l" t="t" r="r" b="b"/>
              <a:pathLst>
                <a:path w="3266" h="1829" extrusionOk="0">
                  <a:moveTo>
                    <a:pt x="0" y="0"/>
                  </a:moveTo>
                  <a:lnTo>
                    <a:pt x="0" y="131"/>
                  </a:lnTo>
                  <a:lnTo>
                    <a:pt x="3266" y="1829"/>
                  </a:lnTo>
                  <a:lnTo>
                    <a:pt x="3266" y="1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877;p51">
            <a:extLst>
              <a:ext uri="{FF2B5EF4-FFF2-40B4-BE49-F238E27FC236}">
                <a16:creationId xmlns:a16="http://schemas.microsoft.com/office/drawing/2014/main" id="{C48D89ED-E1FC-41E2-467E-DEF041E25A07}"/>
              </a:ext>
            </a:extLst>
          </p:cNvPr>
          <p:cNvSpPr/>
          <p:nvPr/>
        </p:nvSpPr>
        <p:spPr>
          <a:xfrm>
            <a:off x="657779" y="101059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873;p51">
            <a:extLst>
              <a:ext uri="{FF2B5EF4-FFF2-40B4-BE49-F238E27FC236}">
                <a16:creationId xmlns:a16="http://schemas.microsoft.com/office/drawing/2014/main" id="{08119F62-94D8-7DB5-DC32-0FD74746D59A}"/>
              </a:ext>
            </a:extLst>
          </p:cNvPr>
          <p:cNvSpPr txBox="1">
            <a:spLocks/>
          </p:cNvSpPr>
          <p:nvPr/>
        </p:nvSpPr>
        <p:spPr>
          <a:xfrm>
            <a:off x="837082" y="1010594"/>
            <a:ext cx="432593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Permutation Importance</a:t>
            </a:r>
          </a:p>
        </p:txBody>
      </p:sp>
      <p:sp>
        <p:nvSpPr>
          <p:cNvPr id="1795" name="Google Shape;1874;p51">
            <a:extLst>
              <a:ext uri="{FF2B5EF4-FFF2-40B4-BE49-F238E27FC236}">
                <a16:creationId xmlns:a16="http://schemas.microsoft.com/office/drawing/2014/main" id="{F304CE5E-C919-F823-6B61-ED4D4313E732}"/>
              </a:ext>
            </a:extLst>
          </p:cNvPr>
          <p:cNvSpPr txBox="1">
            <a:spLocks/>
          </p:cNvSpPr>
          <p:nvPr/>
        </p:nvSpPr>
        <p:spPr>
          <a:xfrm>
            <a:off x="837080" y="2519002"/>
            <a:ext cx="5489379" cy="258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조절 불가 요인 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나이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성별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가족력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</a:p>
          <a:p>
            <a:pPr marL="628650" lvl="1" indent="-1714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나이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나이에 따라 꾸준히 예측확률 증가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  <a:cs typeface="Oswald"/>
              <a:sym typeface="Oswald"/>
            </a:endParaRPr>
          </a:p>
          <a:p>
            <a:pPr marL="628650" lvl="1" indent="-1714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성별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여성에 비해 남성의 고혈압 예측 확률이 상대적으로 더 큼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  <a:cs typeface="Oswald"/>
              <a:sym typeface="Oswald"/>
            </a:endParaRPr>
          </a:p>
          <a:p>
            <a:pPr marL="628650" lvl="1" indent="-1714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가족력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고혈압 가족력이 클수록 고혈압 예측 확률이 커짐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  <a:cs typeface="Oswald"/>
              <a:sym typeface="Oswald"/>
            </a:endParaRPr>
          </a:p>
          <a:p>
            <a:pPr marL="171450" indent="-171450"/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만성질환 요인 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중성지방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000" b="1" dirty="0" err="1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고콜레스테롤혈증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당뇨병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</a:p>
          <a:p>
            <a:pPr marL="628650" lvl="1" indent="-1714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중성지방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중성지방 수치에 따라 꾸준히 예측확률 증가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, </a:t>
            </a:r>
            <a:b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</a:b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	         </a:t>
            </a:r>
            <a:r>
              <a:rPr lang="ko-KR" altLang="en-US" sz="1000" dirty="0" err="1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고중성지방혈증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 진단기준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(200mg/dL)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에서 예측 확률 급증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  <a:cs typeface="Oswald"/>
              <a:sym typeface="Oswald"/>
            </a:endParaRPr>
          </a:p>
          <a:p>
            <a:pPr marL="628650" lvl="1" indent="-171450"/>
            <a:r>
              <a:rPr lang="ko-KR" altLang="en-US" sz="1000" dirty="0" err="1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고콜레스테롤혈증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고콜레스테롤 </a:t>
            </a:r>
            <a:r>
              <a:rPr lang="ko-KR" altLang="en-US" sz="1000" dirty="0" err="1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혈증을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 가진 경우 예측확률이 상대적으로 더 큼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  <a:cs typeface="Oswald"/>
              <a:sym typeface="Oswald"/>
            </a:endParaRPr>
          </a:p>
          <a:p>
            <a:pPr marL="628650" lvl="1" indent="-171450"/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당뇨병 </a:t>
            </a:r>
            <a:r>
              <a:rPr lang="en-US" altLang="ko-KR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당뇨병을 가진 경우 예측확률이 상대적으로 더 큼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  <a:cs typeface="Oswald"/>
              <a:sym typeface="Oswald"/>
            </a:endParaRPr>
          </a:p>
          <a:p>
            <a:pPr marL="171450" indent="-171450"/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&lt;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생활습관 요인 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: 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비만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 </a:t>
            </a:r>
            <a:r>
              <a:rPr lang="ko-KR" altLang="en-US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폭음</a:t>
            </a:r>
            <a:r>
              <a:rPr lang="en-US" altLang="ko-KR" sz="10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&gt;</a:t>
            </a: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비만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: BMI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수치에 따라 꾸준히 예측확률 증가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</a:t>
            </a:r>
            <a:b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	  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비만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단계 기준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(25)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에서 </a:t>
            </a:r>
            <a:r>
              <a:rPr lang="ko-KR" altLang="en-US" sz="1000" dirty="0">
                <a:latin typeface="HY견명조" panose="02030600000101010101" pitchFamily="18" charset="-127"/>
                <a:ea typeface="HY견명조" panose="02030600000101010101" pitchFamily="18" charset="-127"/>
                <a:cs typeface="Oswald"/>
                <a:sym typeface="Oswald"/>
              </a:rPr>
              <a:t>예측 확률 급증</a:t>
            </a:r>
            <a:endParaRPr lang="en-US" altLang="ko-KR" sz="1000" dirty="0">
              <a:latin typeface="HY견명조" panose="02030600000101010101" pitchFamily="18" charset="-127"/>
              <a:ea typeface="HY견명조" panose="02030600000101010101" pitchFamily="18" charset="-127"/>
              <a:cs typeface="Oswald"/>
              <a:sym typeface="Oswald"/>
            </a:endParaRP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폭음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폭음을 하는 경우 예측 확률이 상대적으로 더 큼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1806" name="다이어그램 1805">
            <a:extLst>
              <a:ext uri="{FF2B5EF4-FFF2-40B4-BE49-F238E27FC236}">
                <a16:creationId xmlns:a16="http://schemas.microsoft.com/office/drawing/2014/main" id="{AB3B8B15-7805-7AF2-C211-448425ABF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784949"/>
              </p:ext>
            </p:extLst>
          </p:nvPr>
        </p:nvGraphicFramePr>
        <p:xfrm>
          <a:off x="808205" y="130670"/>
          <a:ext cx="5661966" cy="33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1877;p51">
            <a:extLst>
              <a:ext uri="{FF2B5EF4-FFF2-40B4-BE49-F238E27FC236}">
                <a16:creationId xmlns:a16="http://schemas.microsoft.com/office/drawing/2014/main" id="{DC503D24-683C-2B91-9351-896D5A04B022}"/>
              </a:ext>
            </a:extLst>
          </p:cNvPr>
          <p:cNvSpPr/>
          <p:nvPr/>
        </p:nvSpPr>
        <p:spPr>
          <a:xfrm>
            <a:off x="685672" y="2164293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73;p51">
            <a:extLst>
              <a:ext uri="{FF2B5EF4-FFF2-40B4-BE49-F238E27FC236}">
                <a16:creationId xmlns:a16="http://schemas.microsoft.com/office/drawing/2014/main" id="{E6CE68D8-503E-FF0E-E4F4-91F2E7B13F8C}"/>
              </a:ext>
            </a:extLst>
          </p:cNvPr>
          <p:cNvSpPr txBox="1">
            <a:spLocks/>
          </p:cNvSpPr>
          <p:nvPr/>
        </p:nvSpPr>
        <p:spPr>
          <a:xfrm>
            <a:off x="864974" y="2164293"/>
            <a:ext cx="7555203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PDP (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미국</a:t>
            </a: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,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유럽</a:t>
            </a:r>
            <a:r>
              <a:rPr 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기준 공통사항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" name="Google Shape;1874;p51">
            <a:extLst>
              <a:ext uri="{FF2B5EF4-FFF2-40B4-BE49-F238E27FC236}">
                <a16:creationId xmlns:a16="http://schemas.microsoft.com/office/drawing/2014/main" id="{FEAA0CC6-4BC3-1FF1-24AC-8839EAA475D7}"/>
              </a:ext>
            </a:extLst>
          </p:cNvPr>
          <p:cNvSpPr txBox="1">
            <a:spLocks/>
          </p:cNvSpPr>
          <p:nvPr/>
        </p:nvSpPr>
        <p:spPr>
          <a:xfrm>
            <a:off x="837080" y="1361594"/>
            <a:ext cx="7555204" cy="91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US criteria :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&gt;&gt; BMI &gt;&gt;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가족력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&gt;&gt;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폭음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 </a:t>
            </a:r>
            <a:r>
              <a:rPr lang="ko-KR" altLang="en-US" sz="10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고콜레스테롤혈증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중성지방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&gt;&gt;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당뇨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EU criteria :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&gt;&gt;&gt; BMI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&gt;&gt;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가족력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 </a:t>
            </a:r>
            <a:r>
              <a:rPr lang="ko-KR" altLang="en-US" sz="10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고콜레스테롤혈증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&gt;&gt;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폭음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&gt;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당뇨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성별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&gt;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중성지방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공통 중요도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TOP1 :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공통 중요도 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TOP3 :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BMI,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가족력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FFC32-FA6E-6265-AB88-A1F97C9FF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3119" y="1413382"/>
            <a:ext cx="1002100" cy="8596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122C24-ECBE-97F0-C9D6-8CC4514E9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9399" y="1413382"/>
            <a:ext cx="975023" cy="859697"/>
          </a:xfrm>
          <a:prstGeom prst="rect">
            <a:avLst/>
          </a:prstGeom>
        </p:spPr>
      </p:pic>
      <p:pic>
        <p:nvPicPr>
          <p:cNvPr id="8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DE7422F9-AD01-70C7-5E74-7686B4A5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68" y="1088671"/>
            <a:ext cx="440837" cy="2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유럽기 - 위키백과, 우리 모두의 백과사전">
            <a:extLst>
              <a:ext uri="{FF2B5EF4-FFF2-40B4-BE49-F238E27FC236}">
                <a16:creationId xmlns:a16="http://schemas.microsoft.com/office/drawing/2014/main" id="{0E2DE4FD-4CBD-DDEB-23A5-A2CC17C83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492" y="1089911"/>
            <a:ext cx="440836" cy="2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1F6661-7FBA-9E46-8A6F-7B38B1D0AD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6841" y="2532094"/>
            <a:ext cx="1132939" cy="7637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81BD95-D8C1-17F0-5A42-DBF4D370C0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487" y="2530551"/>
            <a:ext cx="1132939" cy="7637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3CC9A2-CB1D-D09D-E782-5E727E2216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2937" y="3387556"/>
            <a:ext cx="1132940" cy="758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12A51F-FF5B-4D0E-EB99-24A3E20103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1291" y="3384312"/>
            <a:ext cx="1132940" cy="7583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6D27B8-EC25-8F76-7C2F-BB2CCBAB87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5708" y="4249050"/>
            <a:ext cx="1132940" cy="763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165757-C4D5-479C-201E-BF42F45086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27354" y="4249145"/>
            <a:ext cx="1132941" cy="763780"/>
          </a:xfrm>
          <a:prstGeom prst="rect">
            <a:avLst/>
          </a:prstGeom>
        </p:spPr>
      </p:pic>
      <p:pic>
        <p:nvPicPr>
          <p:cNvPr id="19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67D7A53B-F90E-7AC4-CABE-3C2E7F36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943" y="2537521"/>
            <a:ext cx="440837" cy="2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유럽기 - 위키백과, 우리 모두의 백과사전">
            <a:extLst>
              <a:ext uri="{FF2B5EF4-FFF2-40B4-BE49-F238E27FC236}">
                <a16:creationId xmlns:a16="http://schemas.microsoft.com/office/drawing/2014/main" id="{29CE66FB-C35B-9F63-6654-8C464C59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17" y="2537521"/>
            <a:ext cx="440836" cy="2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B699228D-9429-7756-2EDE-2A98F946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47" y="3386316"/>
            <a:ext cx="440837" cy="2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유럽기 - 위키백과, 우리 모두의 백과사전">
            <a:extLst>
              <a:ext uri="{FF2B5EF4-FFF2-40B4-BE49-F238E27FC236}">
                <a16:creationId xmlns:a16="http://schemas.microsoft.com/office/drawing/2014/main" id="{A503C0AA-8526-D1CE-1FD2-CE81A41F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83" y="3384312"/>
            <a:ext cx="440836" cy="2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4FD10A77-AD82-7C6B-ECCB-B3D8D8CF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408" y="4263100"/>
            <a:ext cx="440837" cy="2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유럽기 - 위키백과, 우리 모두의 백과사전">
            <a:extLst>
              <a:ext uri="{FF2B5EF4-FFF2-40B4-BE49-F238E27FC236}">
                <a16:creationId xmlns:a16="http://schemas.microsoft.com/office/drawing/2014/main" id="{5022D265-8AA6-04CF-B94A-57FED636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9" y="4263100"/>
            <a:ext cx="440836" cy="2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14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1993950" y="2313138"/>
            <a:ext cx="515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88" name="Google Shape;388;p35"/>
          <p:cNvSpPr txBox="1">
            <a:spLocks noGrp="1"/>
          </p:cNvSpPr>
          <p:nvPr>
            <p:ph type="title" idx="2"/>
          </p:nvPr>
        </p:nvSpPr>
        <p:spPr>
          <a:xfrm>
            <a:off x="3337800" y="1668996"/>
            <a:ext cx="2468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1"/>
          </p:nvPr>
        </p:nvSpPr>
        <p:spPr>
          <a:xfrm>
            <a:off x="3265050" y="3024513"/>
            <a:ext cx="26139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Summary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732976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37"/>
          <p:cNvGrpSpPr/>
          <p:nvPr/>
        </p:nvGrpSpPr>
        <p:grpSpPr>
          <a:xfrm rot="5925631">
            <a:off x="6521603" y="1202773"/>
            <a:ext cx="1021259" cy="936868"/>
            <a:chOff x="1690956" y="1235500"/>
            <a:chExt cx="672762" cy="617129"/>
          </a:xfrm>
        </p:grpSpPr>
        <p:sp>
          <p:nvSpPr>
            <p:cNvPr id="613" name="Google Shape;613;p37"/>
            <p:cNvSpPr/>
            <p:nvPr/>
          </p:nvSpPr>
          <p:spPr>
            <a:xfrm>
              <a:off x="1791017" y="1235500"/>
              <a:ext cx="572700" cy="57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1690956" y="1587429"/>
              <a:ext cx="265200" cy="2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7"/>
          <p:cNvSpPr txBox="1">
            <a:spLocks noGrp="1"/>
          </p:cNvSpPr>
          <p:nvPr>
            <p:ph type="subTitle" idx="1"/>
          </p:nvPr>
        </p:nvSpPr>
        <p:spPr>
          <a:xfrm>
            <a:off x="3244106" y="2334240"/>
            <a:ext cx="22311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562" name="Google Shape;562;p37"/>
          <p:cNvSpPr txBox="1">
            <a:spLocks noGrp="1"/>
          </p:cNvSpPr>
          <p:nvPr>
            <p:ph type="subTitle" idx="2"/>
          </p:nvPr>
        </p:nvSpPr>
        <p:spPr>
          <a:xfrm>
            <a:off x="3244101" y="2740510"/>
            <a:ext cx="22311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진단기준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미국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vs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유럽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별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예측모델 성능 비교 일반화 가능성 비교</a:t>
            </a:r>
            <a:endParaRPr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63" name="Google Shape;563;p37"/>
          <p:cNvSpPr txBox="1">
            <a:spLocks noGrp="1"/>
          </p:cNvSpPr>
          <p:nvPr>
            <p:ph type="subTitle" idx="3"/>
          </p:nvPr>
        </p:nvSpPr>
        <p:spPr>
          <a:xfrm>
            <a:off x="509516" y="2334240"/>
            <a:ext cx="22311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-US" dirty="0"/>
              <a:t>ODELING</a:t>
            </a:r>
            <a:endParaRPr dirty="0"/>
          </a:p>
        </p:txBody>
      </p:sp>
      <p:sp>
        <p:nvSpPr>
          <p:cNvPr id="564" name="Google Shape;564;p37"/>
          <p:cNvSpPr txBox="1">
            <a:spLocks noGrp="1"/>
          </p:cNvSpPr>
          <p:nvPr>
            <p:ph type="subTitle" idx="4"/>
          </p:nvPr>
        </p:nvSpPr>
        <p:spPr>
          <a:xfrm>
            <a:off x="509504" y="2740510"/>
            <a:ext cx="22311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진단기준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미국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vs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유럽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별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고혈압 예측모델 개발</a:t>
            </a:r>
            <a:endParaRPr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65" name="Google Shape;565;p37"/>
          <p:cNvSpPr txBox="1">
            <a:spLocks noGrp="1"/>
          </p:cNvSpPr>
          <p:nvPr>
            <p:ph type="subTitle" idx="5"/>
          </p:nvPr>
        </p:nvSpPr>
        <p:spPr>
          <a:xfrm>
            <a:off x="5978696" y="2334240"/>
            <a:ext cx="22311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INTERPRETATION</a:t>
            </a:r>
            <a:endParaRPr dirty="0"/>
          </a:p>
        </p:txBody>
      </p:sp>
      <p:sp>
        <p:nvSpPr>
          <p:cNvPr id="566" name="Google Shape;566;p37"/>
          <p:cNvSpPr txBox="1">
            <a:spLocks noGrp="1"/>
          </p:cNvSpPr>
          <p:nvPr>
            <p:ph type="subTitle" idx="6"/>
          </p:nvPr>
        </p:nvSpPr>
        <p:spPr>
          <a:xfrm>
            <a:off x="5978698" y="2740510"/>
            <a:ext cx="22311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예측모델 해석을 통한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위험요인의 중요도 파악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위험요인의 경향성 파악</a:t>
            </a:r>
            <a:endParaRPr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67" name="Google Shape;567;p37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요약</a:t>
            </a:r>
            <a:r>
              <a:rPr lang="en" dirty="0"/>
              <a:t>)</a:t>
            </a:r>
            <a:endParaRPr dirty="0"/>
          </a:p>
        </p:txBody>
      </p:sp>
      <p:grpSp>
        <p:nvGrpSpPr>
          <p:cNvPr id="568" name="Google Shape;568;p37"/>
          <p:cNvGrpSpPr/>
          <p:nvPr/>
        </p:nvGrpSpPr>
        <p:grpSpPr>
          <a:xfrm rot="-7200030">
            <a:off x="3848940" y="1336117"/>
            <a:ext cx="1021237" cy="936871"/>
            <a:chOff x="1690956" y="1235500"/>
            <a:chExt cx="672762" cy="617129"/>
          </a:xfrm>
        </p:grpSpPr>
        <p:sp>
          <p:nvSpPr>
            <p:cNvPr id="569" name="Google Shape;569;p37"/>
            <p:cNvSpPr/>
            <p:nvPr/>
          </p:nvSpPr>
          <p:spPr>
            <a:xfrm>
              <a:off x="1791017" y="1235500"/>
              <a:ext cx="572700" cy="57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690956" y="1587429"/>
              <a:ext cx="265200" cy="2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7"/>
          <p:cNvGrpSpPr/>
          <p:nvPr/>
        </p:nvGrpSpPr>
        <p:grpSpPr>
          <a:xfrm rot="1663181">
            <a:off x="1114421" y="1279982"/>
            <a:ext cx="1021263" cy="936866"/>
            <a:chOff x="1690956" y="1235500"/>
            <a:chExt cx="672762" cy="617129"/>
          </a:xfrm>
        </p:grpSpPr>
        <p:sp>
          <p:nvSpPr>
            <p:cNvPr id="573" name="Google Shape;573;p37"/>
            <p:cNvSpPr/>
            <p:nvPr/>
          </p:nvSpPr>
          <p:spPr>
            <a:xfrm>
              <a:off x="1791017" y="1235500"/>
              <a:ext cx="572700" cy="57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690956" y="1587429"/>
              <a:ext cx="265200" cy="2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19;p43">
            <a:extLst>
              <a:ext uri="{FF2B5EF4-FFF2-40B4-BE49-F238E27FC236}">
                <a16:creationId xmlns:a16="http://schemas.microsoft.com/office/drawing/2014/main" id="{9BBE32C3-B9D8-F3C5-5B79-134797E07A05}"/>
              </a:ext>
            </a:extLst>
          </p:cNvPr>
          <p:cNvGrpSpPr/>
          <p:nvPr/>
        </p:nvGrpSpPr>
        <p:grpSpPr>
          <a:xfrm>
            <a:off x="1477068" y="1543744"/>
            <a:ext cx="429189" cy="412509"/>
            <a:chOff x="3212600" y="3521325"/>
            <a:chExt cx="387250" cy="372200"/>
          </a:xfrm>
        </p:grpSpPr>
        <p:sp>
          <p:nvSpPr>
            <p:cNvPr id="3" name="Google Shape;1220;p43">
              <a:extLst>
                <a:ext uri="{FF2B5EF4-FFF2-40B4-BE49-F238E27FC236}">
                  <a16:creationId xmlns:a16="http://schemas.microsoft.com/office/drawing/2014/main" id="{342738DF-5899-94BC-2C54-EC2E67260370}"/>
                </a:ext>
              </a:extLst>
            </p:cNvPr>
            <p:cNvSpPr/>
            <p:nvPr/>
          </p:nvSpPr>
          <p:spPr>
            <a:xfrm>
              <a:off x="3212600" y="3769825"/>
              <a:ext cx="387250" cy="123700"/>
            </a:xfrm>
            <a:custGeom>
              <a:avLst/>
              <a:gdLst/>
              <a:ahLst/>
              <a:cxnLst/>
              <a:rect l="l" t="t" r="r" b="b"/>
              <a:pathLst>
                <a:path w="15490" h="4948" extrusionOk="0">
                  <a:moveTo>
                    <a:pt x="361" y="1"/>
                  </a:moveTo>
                  <a:cubicBezTo>
                    <a:pt x="162" y="1"/>
                    <a:pt x="1" y="161"/>
                    <a:pt x="1" y="361"/>
                  </a:cubicBezTo>
                  <a:lnTo>
                    <a:pt x="1" y="4587"/>
                  </a:lnTo>
                  <a:cubicBezTo>
                    <a:pt x="1" y="4787"/>
                    <a:pt x="162" y="4948"/>
                    <a:pt x="361" y="4948"/>
                  </a:cubicBezTo>
                  <a:lnTo>
                    <a:pt x="15129" y="4948"/>
                  </a:lnTo>
                  <a:cubicBezTo>
                    <a:pt x="15329" y="4948"/>
                    <a:pt x="15490" y="4787"/>
                    <a:pt x="15490" y="4587"/>
                  </a:cubicBezTo>
                  <a:lnTo>
                    <a:pt x="15490" y="361"/>
                  </a:lnTo>
                  <a:cubicBezTo>
                    <a:pt x="15490" y="161"/>
                    <a:pt x="15329" y="1"/>
                    <a:pt x="15129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1;p43">
              <a:extLst>
                <a:ext uri="{FF2B5EF4-FFF2-40B4-BE49-F238E27FC236}">
                  <a16:creationId xmlns:a16="http://schemas.microsoft.com/office/drawing/2014/main" id="{EAA48909-A1FD-C728-57EA-AD2DBE13835E}"/>
                </a:ext>
              </a:extLst>
            </p:cNvPr>
            <p:cNvSpPr/>
            <p:nvPr/>
          </p:nvSpPr>
          <p:spPr>
            <a:xfrm>
              <a:off x="3573675" y="3769825"/>
              <a:ext cx="26175" cy="123700"/>
            </a:xfrm>
            <a:custGeom>
              <a:avLst/>
              <a:gdLst/>
              <a:ahLst/>
              <a:cxnLst/>
              <a:rect l="l" t="t" r="r" b="b"/>
              <a:pathLst>
                <a:path w="1047" h="4948" extrusionOk="0">
                  <a:moveTo>
                    <a:pt x="1" y="1"/>
                  </a:moveTo>
                  <a:cubicBezTo>
                    <a:pt x="204" y="1"/>
                    <a:pt x="364" y="161"/>
                    <a:pt x="364" y="361"/>
                  </a:cubicBezTo>
                  <a:lnTo>
                    <a:pt x="364" y="4587"/>
                  </a:lnTo>
                  <a:cubicBezTo>
                    <a:pt x="364" y="4787"/>
                    <a:pt x="204" y="4948"/>
                    <a:pt x="1" y="4948"/>
                  </a:cubicBezTo>
                  <a:lnTo>
                    <a:pt x="686" y="4948"/>
                  </a:lnTo>
                  <a:cubicBezTo>
                    <a:pt x="886" y="4948"/>
                    <a:pt x="1047" y="4787"/>
                    <a:pt x="1047" y="4587"/>
                  </a:cubicBezTo>
                  <a:lnTo>
                    <a:pt x="1047" y="361"/>
                  </a:lnTo>
                  <a:cubicBezTo>
                    <a:pt x="1047" y="161"/>
                    <a:pt x="886" y="1"/>
                    <a:pt x="686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2;p43">
              <a:extLst>
                <a:ext uri="{FF2B5EF4-FFF2-40B4-BE49-F238E27FC236}">
                  <a16:creationId xmlns:a16="http://schemas.microsoft.com/office/drawing/2014/main" id="{28582C99-4A6F-7AB2-514D-F8FF4CDE1228}"/>
                </a:ext>
              </a:extLst>
            </p:cNvPr>
            <p:cNvSpPr/>
            <p:nvPr/>
          </p:nvSpPr>
          <p:spPr>
            <a:xfrm>
              <a:off x="3254850" y="3521325"/>
              <a:ext cx="302750" cy="248525"/>
            </a:xfrm>
            <a:custGeom>
              <a:avLst/>
              <a:gdLst/>
              <a:ahLst/>
              <a:cxnLst/>
              <a:rect l="l" t="t" r="r" b="b"/>
              <a:pathLst>
                <a:path w="12110" h="9941" extrusionOk="0">
                  <a:moveTo>
                    <a:pt x="442" y="1"/>
                  </a:moveTo>
                  <a:cubicBezTo>
                    <a:pt x="200" y="1"/>
                    <a:pt x="1" y="203"/>
                    <a:pt x="1" y="403"/>
                  </a:cubicBezTo>
                  <a:lnTo>
                    <a:pt x="1" y="9941"/>
                  </a:lnTo>
                  <a:lnTo>
                    <a:pt x="12110" y="9941"/>
                  </a:lnTo>
                  <a:lnTo>
                    <a:pt x="12110" y="403"/>
                  </a:lnTo>
                  <a:cubicBezTo>
                    <a:pt x="12110" y="203"/>
                    <a:pt x="11910" y="1"/>
                    <a:pt x="11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3;p43">
              <a:extLst>
                <a:ext uri="{FF2B5EF4-FFF2-40B4-BE49-F238E27FC236}">
                  <a16:creationId xmlns:a16="http://schemas.microsoft.com/office/drawing/2014/main" id="{65D3E5D6-A8E7-B5EC-676C-9F94F0E7C55C}"/>
                </a:ext>
              </a:extLst>
            </p:cNvPr>
            <p:cNvSpPr/>
            <p:nvPr/>
          </p:nvSpPr>
          <p:spPr>
            <a:xfrm>
              <a:off x="3530475" y="3521325"/>
              <a:ext cx="27125" cy="248525"/>
            </a:xfrm>
            <a:custGeom>
              <a:avLst/>
              <a:gdLst/>
              <a:ahLst/>
              <a:cxnLst/>
              <a:rect l="l" t="t" r="r" b="b"/>
              <a:pathLst>
                <a:path w="1085" h="9941" extrusionOk="0">
                  <a:moveTo>
                    <a:pt x="0" y="1"/>
                  </a:moveTo>
                  <a:cubicBezTo>
                    <a:pt x="200" y="1"/>
                    <a:pt x="403" y="203"/>
                    <a:pt x="403" y="403"/>
                  </a:cubicBezTo>
                  <a:lnTo>
                    <a:pt x="403" y="9941"/>
                  </a:lnTo>
                  <a:lnTo>
                    <a:pt x="1085" y="9941"/>
                  </a:lnTo>
                  <a:lnTo>
                    <a:pt x="1085" y="403"/>
                  </a:lnTo>
                  <a:cubicBezTo>
                    <a:pt x="1085" y="203"/>
                    <a:pt x="885" y="1"/>
                    <a:pt x="68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4;p43">
              <a:extLst>
                <a:ext uri="{FF2B5EF4-FFF2-40B4-BE49-F238E27FC236}">
                  <a16:creationId xmlns:a16="http://schemas.microsoft.com/office/drawing/2014/main" id="{0CD2AC1A-C176-05A6-0AFB-356F8256015D}"/>
                </a:ext>
              </a:extLst>
            </p:cNvPr>
            <p:cNvSpPr/>
            <p:nvPr/>
          </p:nvSpPr>
          <p:spPr>
            <a:xfrm>
              <a:off x="3283025" y="3551500"/>
              <a:ext cx="141800" cy="140850"/>
            </a:xfrm>
            <a:custGeom>
              <a:avLst/>
              <a:gdLst/>
              <a:ahLst/>
              <a:cxnLst/>
              <a:rect l="l" t="t" r="r" b="b"/>
              <a:pathLst>
                <a:path w="5672" h="5634" extrusionOk="0">
                  <a:moveTo>
                    <a:pt x="403" y="1"/>
                  </a:moveTo>
                  <a:cubicBezTo>
                    <a:pt x="200" y="1"/>
                    <a:pt x="0" y="204"/>
                    <a:pt x="0" y="403"/>
                  </a:cubicBezTo>
                  <a:lnTo>
                    <a:pt x="0" y="5231"/>
                  </a:lnTo>
                  <a:cubicBezTo>
                    <a:pt x="0" y="5473"/>
                    <a:pt x="200" y="5634"/>
                    <a:pt x="403" y="5634"/>
                  </a:cubicBezTo>
                  <a:lnTo>
                    <a:pt x="5269" y="5634"/>
                  </a:lnTo>
                  <a:cubicBezTo>
                    <a:pt x="5472" y="5634"/>
                    <a:pt x="5672" y="5473"/>
                    <a:pt x="5672" y="5231"/>
                  </a:cubicBezTo>
                  <a:lnTo>
                    <a:pt x="5672" y="403"/>
                  </a:lnTo>
                  <a:cubicBezTo>
                    <a:pt x="5672" y="204"/>
                    <a:pt x="5472" y="1"/>
                    <a:pt x="5269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5;p43">
              <a:extLst>
                <a:ext uri="{FF2B5EF4-FFF2-40B4-BE49-F238E27FC236}">
                  <a16:creationId xmlns:a16="http://schemas.microsoft.com/office/drawing/2014/main" id="{F316B554-71D4-8AFD-9939-A61990D33FBF}"/>
                </a:ext>
              </a:extLst>
            </p:cNvPr>
            <p:cNvSpPr/>
            <p:nvPr/>
          </p:nvSpPr>
          <p:spPr>
            <a:xfrm>
              <a:off x="3396650" y="3551500"/>
              <a:ext cx="28175" cy="140850"/>
            </a:xfrm>
            <a:custGeom>
              <a:avLst/>
              <a:gdLst/>
              <a:ahLst/>
              <a:cxnLst/>
              <a:rect l="l" t="t" r="r" b="b"/>
              <a:pathLst>
                <a:path w="1127" h="5634" extrusionOk="0">
                  <a:moveTo>
                    <a:pt x="0" y="1"/>
                  </a:moveTo>
                  <a:cubicBezTo>
                    <a:pt x="203" y="1"/>
                    <a:pt x="403" y="204"/>
                    <a:pt x="403" y="403"/>
                  </a:cubicBezTo>
                  <a:lnTo>
                    <a:pt x="403" y="5231"/>
                  </a:lnTo>
                  <a:cubicBezTo>
                    <a:pt x="403" y="5473"/>
                    <a:pt x="203" y="5634"/>
                    <a:pt x="0" y="5634"/>
                  </a:cubicBezTo>
                  <a:lnTo>
                    <a:pt x="724" y="5634"/>
                  </a:lnTo>
                  <a:cubicBezTo>
                    <a:pt x="927" y="5634"/>
                    <a:pt x="1127" y="5473"/>
                    <a:pt x="1127" y="5231"/>
                  </a:cubicBezTo>
                  <a:lnTo>
                    <a:pt x="1127" y="403"/>
                  </a:lnTo>
                  <a:cubicBezTo>
                    <a:pt x="1127" y="204"/>
                    <a:pt x="927" y="1"/>
                    <a:pt x="724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26;p43">
              <a:extLst>
                <a:ext uri="{FF2B5EF4-FFF2-40B4-BE49-F238E27FC236}">
                  <a16:creationId xmlns:a16="http://schemas.microsoft.com/office/drawing/2014/main" id="{78272E79-A2E2-0A48-74CF-C982E8D0D804}"/>
                </a:ext>
              </a:extLst>
            </p:cNvPr>
            <p:cNvSpPr/>
            <p:nvPr/>
          </p:nvSpPr>
          <p:spPr>
            <a:xfrm>
              <a:off x="3444925" y="3561575"/>
              <a:ext cx="23200" cy="11125"/>
            </a:xfrm>
            <a:custGeom>
              <a:avLst/>
              <a:gdLst/>
              <a:ahLst/>
              <a:cxnLst/>
              <a:rect l="l" t="t" r="r" b="b"/>
              <a:pathLst>
                <a:path w="928" h="445" extrusionOk="0">
                  <a:moveTo>
                    <a:pt x="242" y="0"/>
                  </a:moveTo>
                  <a:cubicBezTo>
                    <a:pt x="81" y="0"/>
                    <a:pt x="1" y="81"/>
                    <a:pt x="1" y="203"/>
                  </a:cubicBezTo>
                  <a:cubicBezTo>
                    <a:pt x="1" y="364"/>
                    <a:pt x="81" y="444"/>
                    <a:pt x="242" y="444"/>
                  </a:cubicBezTo>
                  <a:lnTo>
                    <a:pt x="686" y="444"/>
                  </a:lnTo>
                  <a:cubicBezTo>
                    <a:pt x="805" y="444"/>
                    <a:pt x="928" y="364"/>
                    <a:pt x="928" y="203"/>
                  </a:cubicBezTo>
                  <a:cubicBezTo>
                    <a:pt x="928" y="81"/>
                    <a:pt x="805" y="0"/>
                    <a:pt x="686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7;p43">
              <a:extLst>
                <a:ext uri="{FF2B5EF4-FFF2-40B4-BE49-F238E27FC236}">
                  <a16:creationId xmlns:a16="http://schemas.microsoft.com/office/drawing/2014/main" id="{31430386-A581-5A02-6956-3AF7CB8D3483}"/>
                </a:ext>
              </a:extLst>
            </p:cNvPr>
            <p:cNvSpPr/>
            <p:nvPr/>
          </p:nvSpPr>
          <p:spPr>
            <a:xfrm>
              <a:off x="3478150" y="3561575"/>
              <a:ext cx="62400" cy="11125"/>
            </a:xfrm>
            <a:custGeom>
              <a:avLst/>
              <a:gdLst/>
              <a:ahLst/>
              <a:cxnLst/>
              <a:rect l="l" t="t" r="r" b="b"/>
              <a:pathLst>
                <a:path w="2496" h="445" extrusionOk="0">
                  <a:moveTo>
                    <a:pt x="242" y="0"/>
                  </a:moveTo>
                  <a:cubicBezTo>
                    <a:pt x="120" y="0"/>
                    <a:pt x="1" y="81"/>
                    <a:pt x="1" y="203"/>
                  </a:cubicBezTo>
                  <a:cubicBezTo>
                    <a:pt x="1" y="364"/>
                    <a:pt x="120" y="444"/>
                    <a:pt x="242" y="444"/>
                  </a:cubicBezTo>
                  <a:lnTo>
                    <a:pt x="2254" y="444"/>
                  </a:lnTo>
                  <a:cubicBezTo>
                    <a:pt x="2373" y="444"/>
                    <a:pt x="2496" y="364"/>
                    <a:pt x="2496" y="203"/>
                  </a:cubicBezTo>
                  <a:cubicBezTo>
                    <a:pt x="2496" y="81"/>
                    <a:pt x="2373" y="0"/>
                    <a:pt x="2254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8;p43">
              <a:extLst>
                <a:ext uri="{FF2B5EF4-FFF2-40B4-BE49-F238E27FC236}">
                  <a16:creationId xmlns:a16="http://schemas.microsoft.com/office/drawing/2014/main" id="{9284026B-F4AB-6518-E0D3-E7944404965E}"/>
                </a:ext>
              </a:extLst>
            </p:cNvPr>
            <p:cNvSpPr/>
            <p:nvPr/>
          </p:nvSpPr>
          <p:spPr>
            <a:xfrm>
              <a:off x="3444925" y="3590775"/>
              <a:ext cx="23200" cy="11050"/>
            </a:xfrm>
            <a:custGeom>
              <a:avLst/>
              <a:gdLst/>
              <a:ahLst/>
              <a:cxnLst/>
              <a:rect l="l" t="t" r="r" b="b"/>
              <a:pathLst>
                <a:path w="928" h="442" extrusionOk="0">
                  <a:moveTo>
                    <a:pt x="242" y="1"/>
                  </a:moveTo>
                  <a:cubicBezTo>
                    <a:pt x="81" y="1"/>
                    <a:pt x="1" y="81"/>
                    <a:pt x="1" y="200"/>
                  </a:cubicBezTo>
                  <a:cubicBezTo>
                    <a:pt x="1" y="361"/>
                    <a:pt x="81" y="442"/>
                    <a:pt x="242" y="442"/>
                  </a:cubicBezTo>
                  <a:lnTo>
                    <a:pt x="686" y="442"/>
                  </a:lnTo>
                  <a:cubicBezTo>
                    <a:pt x="805" y="442"/>
                    <a:pt x="928" y="361"/>
                    <a:pt x="928" y="200"/>
                  </a:cubicBezTo>
                  <a:cubicBezTo>
                    <a:pt x="928" y="81"/>
                    <a:pt x="805" y="1"/>
                    <a:pt x="686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9;p43">
              <a:extLst>
                <a:ext uri="{FF2B5EF4-FFF2-40B4-BE49-F238E27FC236}">
                  <a16:creationId xmlns:a16="http://schemas.microsoft.com/office/drawing/2014/main" id="{4A20DF02-CAA8-3713-DE41-265F1AFE01AA}"/>
                </a:ext>
              </a:extLst>
            </p:cNvPr>
            <p:cNvSpPr/>
            <p:nvPr/>
          </p:nvSpPr>
          <p:spPr>
            <a:xfrm>
              <a:off x="3478150" y="3590775"/>
              <a:ext cx="62400" cy="11050"/>
            </a:xfrm>
            <a:custGeom>
              <a:avLst/>
              <a:gdLst/>
              <a:ahLst/>
              <a:cxnLst/>
              <a:rect l="l" t="t" r="r" b="b"/>
              <a:pathLst>
                <a:path w="2496" h="442" extrusionOk="0">
                  <a:moveTo>
                    <a:pt x="242" y="1"/>
                  </a:moveTo>
                  <a:cubicBezTo>
                    <a:pt x="120" y="1"/>
                    <a:pt x="1" y="81"/>
                    <a:pt x="1" y="200"/>
                  </a:cubicBezTo>
                  <a:cubicBezTo>
                    <a:pt x="1" y="361"/>
                    <a:pt x="120" y="442"/>
                    <a:pt x="242" y="442"/>
                  </a:cubicBezTo>
                  <a:lnTo>
                    <a:pt x="2254" y="442"/>
                  </a:lnTo>
                  <a:cubicBezTo>
                    <a:pt x="2373" y="442"/>
                    <a:pt x="2496" y="361"/>
                    <a:pt x="2496" y="200"/>
                  </a:cubicBezTo>
                  <a:cubicBezTo>
                    <a:pt x="2496" y="81"/>
                    <a:pt x="2373" y="1"/>
                    <a:pt x="2254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0;p43">
              <a:extLst>
                <a:ext uri="{FF2B5EF4-FFF2-40B4-BE49-F238E27FC236}">
                  <a16:creationId xmlns:a16="http://schemas.microsoft.com/office/drawing/2014/main" id="{1B5B433A-D87E-D0CF-C403-B873898217FF}"/>
                </a:ext>
              </a:extLst>
            </p:cNvPr>
            <p:cNvSpPr/>
            <p:nvPr/>
          </p:nvSpPr>
          <p:spPr>
            <a:xfrm>
              <a:off x="3444925" y="3619900"/>
              <a:ext cx="23200" cy="11125"/>
            </a:xfrm>
            <a:custGeom>
              <a:avLst/>
              <a:gdLst/>
              <a:ahLst/>
              <a:cxnLst/>
              <a:rect l="l" t="t" r="r" b="b"/>
              <a:pathLst>
                <a:path w="928" h="445" extrusionOk="0">
                  <a:moveTo>
                    <a:pt x="242" y="1"/>
                  </a:moveTo>
                  <a:cubicBezTo>
                    <a:pt x="81" y="1"/>
                    <a:pt x="1" y="81"/>
                    <a:pt x="1" y="204"/>
                  </a:cubicBezTo>
                  <a:cubicBezTo>
                    <a:pt x="1" y="365"/>
                    <a:pt x="81" y="445"/>
                    <a:pt x="242" y="445"/>
                  </a:cubicBezTo>
                  <a:lnTo>
                    <a:pt x="686" y="445"/>
                  </a:lnTo>
                  <a:cubicBezTo>
                    <a:pt x="805" y="445"/>
                    <a:pt x="928" y="365"/>
                    <a:pt x="928" y="204"/>
                  </a:cubicBezTo>
                  <a:cubicBezTo>
                    <a:pt x="928" y="81"/>
                    <a:pt x="805" y="1"/>
                    <a:pt x="686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1;p43">
              <a:extLst>
                <a:ext uri="{FF2B5EF4-FFF2-40B4-BE49-F238E27FC236}">
                  <a16:creationId xmlns:a16="http://schemas.microsoft.com/office/drawing/2014/main" id="{338CD0C4-29A4-A56F-3BFA-C933A2F2EC1F}"/>
                </a:ext>
              </a:extLst>
            </p:cNvPr>
            <p:cNvSpPr/>
            <p:nvPr/>
          </p:nvSpPr>
          <p:spPr>
            <a:xfrm>
              <a:off x="3478150" y="3619900"/>
              <a:ext cx="62400" cy="11125"/>
            </a:xfrm>
            <a:custGeom>
              <a:avLst/>
              <a:gdLst/>
              <a:ahLst/>
              <a:cxnLst/>
              <a:rect l="l" t="t" r="r" b="b"/>
              <a:pathLst>
                <a:path w="2496" h="445" extrusionOk="0">
                  <a:moveTo>
                    <a:pt x="242" y="1"/>
                  </a:moveTo>
                  <a:cubicBezTo>
                    <a:pt x="120" y="1"/>
                    <a:pt x="1" y="81"/>
                    <a:pt x="1" y="204"/>
                  </a:cubicBezTo>
                  <a:cubicBezTo>
                    <a:pt x="1" y="365"/>
                    <a:pt x="120" y="445"/>
                    <a:pt x="242" y="445"/>
                  </a:cubicBezTo>
                  <a:lnTo>
                    <a:pt x="2254" y="445"/>
                  </a:lnTo>
                  <a:cubicBezTo>
                    <a:pt x="2373" y="445"/>
                    <a:pt x="2496" y="365"/>
                    <a:pt x="2496" y="204"/>
                  </a:cubicBezTo>
                  <a:cubicBezTo>
                    <a:pt x="2496" y="81"/>
                    <a:pt x="2373" y="1"/>
                    <a:pt x="2254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2;p43">
              <a:extLst>
                <a:ext uri="{FF2B5EF4-FFF2-40B4-BE49-F238E27FC236}">
                  <a16:creationId xmlns:a16="http://schemas.microsoft.com/office/drawing/2014/main" id="{D527E86F-BFE0-E258-2170-369F27C1F7C2}"/>
                </a:ext>
              </a:extLst>
            </p:cNvPr>
            <p:cNvSpPr/>
            <p:nvPr/>
          </p:nvSpPr>
          <p:spPr>
            <a:xfrm>
              <a:off x="3444925" y="3649125"/>
              <a:ext cx="23200" cy="11050"/>
            </a:xfrm>
            <a:custGeom>
              <a:avLst/>
              <a:gdLst/>
              <a:ahLst/>
              <a:cxnLst/>
              <a:rect l="l" t="t" r="r" b="b"/>
              <a:pathLst>
                <a:path w="928" h="442" extrusionOk="0">
                  <a:moveTo>
                    <a:pt x="242" y="0"/>
                  </a:moveTo>
                  <a:cubicBezTo>
                    <a:pt x="81" y="0"/>
                    <a:pt x="1" y="81"/>
                    <a:pt x="1" y="200"/>
                  </a:cubicBezTo>
                  <a:cubicBezTo>
                    <a:pt x="1" y="361"/>
                    <a:pt x="81" y="441"/>
                    <a:pt x="242" y="441"/>
                  </a:cubicBezTo>
                  <a:lnTo>
                    <a:pt x="686" y="441"/>
                  </a:lnTo>
                  <a:cubicBezTo>
                    <a:pt x="805" y="441"/>
                    <a:pt x="928" y="361"/>
                    <a:pt x="928" y="200"/>
                  </a:cubicBezTo>
                  <a:cubicBezTo>
                    <a:pt x="928" y="81"/>
                    <a:pt x="805" y="0"/>
                    <a:pt x="686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3;p43">
              <a:extLst>
                <a:ext uri="{FF2B5EF4-FFF2-40B4-BE49-F238E27FC236}">
                  <a16:creationId xmlns:a16="http://schemas.microsoft.com/office/drawing/2014/main" id="{5A3E3FE7-F123-48A8-B2E8-F2BED5E0479B}"/>
                </a:ext>
              </a:extLst>
            </p:cNvPr>
            <p:cNvSpPr/>
            <p:nvPr/>
          </p:nvSpPr>
          <p:spPr>
            <a:xfrm>
              <a:off x="3478150" y="3649125"/>
              <a:ext cx="62400" cy="11050"/>
            </a:xfrm>
            <a:custGeom>
              <a:avLst/>
              <a:gdLst/>
              <a:ahLst/>
              <a:cxnLst/>
              <a:rect l="l" t="t" r="r" b="b"/>
              <a:pathLst>
                <a:path w="2496" h="442" extrusionOk="0">
                  <a:moveTo>
                    <a:pt x="242" y="0"/>
                  </a:moveTo>
                  <a:cubicBezTo>
                    <a:pt x="120" y="0"/>
                    <a:pt x="1" y="81"/>
                    <a:pt x="1" y="200"/>
                  </a:cubicBezTo>
                  <a:cubicBezTo>
                    <a:pt x="1" y="361"/>
                    <a:pt x="120" y="441"/>
                    <a:pt x="242" y="441"/>
                  </a:cubicBezTo>
                  <a:lnTo>
                    <a:pt x="2254" y="441"/>
                  </a:lnTo>
                  <a:cubicBezTo>
                    <a:pt x="2373" y="441"/>
                    <a:pt x="2496" y="361"/>
                    <a:pt x="2496" y="200"/>
                  </a:cubicBezTo>
                  <a:cubicBezTo>
                    <a:pt x="2496" y="81"/>
                    <a:pt x="2373" y="0"/>
                    <a:pt x="2254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4;p43">
              <a:extLst>
                <a:ext uri="{FF2B5EF4-FFF2-40B4-BE49-F238E27FC236}">
                  <a16:creationId xmlns:a16="http://schemas.microsoft.com/office/drawing/2014/main" id="{B62E9CB6-A7F3-9A99-6DEC-51BE77178EC0}"/>
                </a:ext>
              </a:extLst>
            </p:cNvPr>
            <p:cNvSpPr/>
            <p:nvPr/>
          </p:nvSpPr>
          <p:spPr>
            <a:xfrm>
              <a:off x="3469075" y="3688300"/>
              <a:ext cx="54325" cy="53375"/>
            </a:xfrm>
            <a:custGeom>
              <a:avLst/>
              <a:gdLst/>
              <a:ahLst/>
              <a:cxnLst/>
              <a:rect l="l" t="t" r="r" b="b"/>
              <a:pathLst>
                <a:path w="2173" h="2135" extrusionOk="0">
                  <a:moveTo>
                    <a:pt x="1088" y="1"/>
                  </a:moveTo>
                  <a:cubicBezTo>
                    <a:pt x="483" y="1"/>
                    <a:pt x="0" y="445"/>
                    <a:pt x="0" y="1047"/>
                  </a:cubicBezTo>
                  <a:cubicBezTo>
                    <a:pt x="0" y="1652"/>
                    <a:pt x="483" y="2135"/>
                    <a:pt x="1088" y="2135"/>
                  </a:cubicBezTo>
                  <a:cubicBezTo>
                    <a:pt x="1690" y="2135"/>
                    <a:pt x="2173" y="1652"/>
                    <a:pt x="2173" y="1047"/>
                  </a:cubicBezTo>
                  <a:cubicBezTo>
                    <a:pt x="2173" y="445"/>
                    <a:pt x="1690" y="1"/>
                    <a:pt x="1088" y="1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5;p43">
              <a:extLst>
                <a:ext uri="{FF2B5EF4-FFF2-40B4-BE49-F238E27FC236}">
                  <a16:creationId xmlns:a16="http://schemas.microsoft.com/office/drawing/2014/main" id="{9620D3DA-AC69-00F7-3903-BDDF763FF6FD}"/>
                </a:ext>
              </a:extLst>
            </p:cNvPr>
            <p:cNvSpPr/>
            <p:nvPr/>
          </p:nvSpPr>
          <p:spPr>
            <a:xfrm>
              <a:off x="3487175" y="3688300"/>
              <a:ext cx="36225" cy="53375"/>
            </a:xfrm>
            <a:custGeom>
              <a:avLst/>
              <a:gdLst/>
              <a:ahLst/>
              <a:cxnLst/>
              <a:rect l="l" t="t" r="r" b="b"/>
              <a:pathLst>
                <a:path w="1449" h="2135" extrusionOk="0">
                  <a:moveTo>
                    <a:pt x="364" y="1"/>
                  </a:moveTo>
                  <a:cubicBezTo>
                    <a:pt x="242" y="1"/>
                    <a:pt x="123" y="1"/>
                    <a:pt x="0" y="43"/>
                  </a:cubicBezTo>
                  <a:cubicBezTo>
                    <a:pt x="403" y="204"/>
                    <a:pt x="725" y="606"/>
                    <a:pt x="725" y="1047"/>
                  </a:cubicBezTo>
                  <a:cubicBezTo>
                    <a:pt x="725" y="1530"/>
                    <a:pt x="403" y="1932"/>
                    <a:pt x="0" y="2054"/>
                  </a:cubicBezTo>
                  <a:cubicBezTo>
                    <a:pt x="123" y="2093"/>
                    <a:pt x="242" y="2135"/>
                    <a:pt x="364" y="2135"/>
                  </a:cubicBezTo>
                  <a:cubicBezTo>
                    <a:pt x="966" y="2135"/>
                    <a:pt x="1449" y="1652"/>
                    <a:pt x="1449" y="1047"/>
                  </a:cubicBezTo>
                  <a:cubicBezTo>
                    <a:pt x="1449" y="445"/>
                    <a:pt x="966" y="1"/>
                    <a:pt x="364" y="1"/>
                  </a:cubicBezTo>
                  <a:close/>
                </a:path>
              </a:pathLst>
            </a:custGeom>
            <a:solidFill>
              <a:srgbClr val="F8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6;p43">
              <a:extLst>
                <a:ext uri="{FF2B5EF4-FFF2-40B4-BE49-F238E27FC236}">
                  <a16:creationId xmlns:a16="http://schemas.microsoft.com/office/drawing/2014/main" id="{7D958F2E-F247-E69A-F2AF-B30E569C6B13}"/>
                </a:ext>
              </a:extLst>
            </p:cNvPr>
            <p:cNvSpPr/>
            <p:nvPr/>
          </p:nvSpPr>
          <p:spPr>
            <a:xfrm>
              <a:off x="3462075" y="3824150"/>
              <a:ext cx="47250" cy="47250"/>
            </a:xfrm>
            <a:custGeom>
              <a:avLst/>
              <a:gdLst/>
              <a:ahLst/>
              <a:cxnLst/>
              <a:rect l="l" t="t" r="r" b="b"/>
              <a:pathLst>
                <a:path w="1890" h="1890" extrusionOk="0">
                  <a:moveTo>
                    <a:pt x="966" y="0"/>
                  </a:moveTo>
                  <a:cubicBezTo>
                    <a:pt x="403" y="0"/>
                    <a:pt x="0" y="403"/>
                    <a:pt x="0" y="924"/>
                  </a:cubicBezTo>
                  <a:cubicBezTo>
                    <a:pt x="0" y="1449"/>
                    <a:pt x="403" y="1890"/>
                    <a:pt x="966" y="1890"/>
                  </a:cubicBezTo>
                  <a:cubicBezTo>
                    <a:pt x="1487" y="1890"/>
                    <a:pt x="1890" y="1449"/>
                    <a:pt x="1890" y="924"/>
                  </a:cubicBezTo>
                  <a:cubicBezTo>
                    <a:pt x="1890" y="403"/>
                    <a:pt x="1487" y="0"/>
                    <a:pt x="966" y="0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7;p43">
              <a:extLst>
                <a:ext uri="{FF2B5EF4-FFF2-40B4-BE49-F238E27FC236}">
                  <a16:creationId xmlns:a16="http://schemas.microsoft.com/office/drawing/2014/main" id="{ACEC7A50-8D2B-7505-1A4E-E63E9B1546EF}"/>
                </a:ext>
              </a:extLst>
            </p:cNvPr>
            <p:cNvSpPr/>
            <p:nvPr/>
          </p:nvSpPr>
          <p:spPr>
            <a:xfrm>
              <a:off x="3478150" y="3824150"/>
              <a:ext cx="31175" cy="47250"/>
            </a:xfrm>
            <a:custGeom>
              <a:avLst/>
              <a:gdLst/>
              <a:ahLst/>
              <a:cxnLst/>
              <a:rect l="l" t="t" r="r" b="b"/>
              <a:pathLst>
                <a:path w="1247" h="1890" extrusionOk="0">
                  <a:moveTo>
                    <a:pt x="323" y="0"/>
                  </a:moveTo>
                  <a:cubicBezTo>
                    <a:pt x="201" y="0"/>
                    <a:pt x="120" y="0"/>
                    <a:pt x="1" y="39"/>
                  </a:cubicBezTo>
                  <a:cubicBezTo>
                    <a:pt x="403" y="161"/>
                    <a:pt x="683" y="522"/>
                    <a:pt x="683" y="924"/>
                  </a:cubicBezTo>
                  <a:cubicBezTo>
                    <a:pt x="683" y="1368"/>
                    <a:pt x="403" y="1729"/>
                    <a:pt x="1" y="1851"/>
                  </a:cubicBezTo>
                  <a:cubicBezTo>
                    <a:pt x="120" y="1890"/>
                    <a:pt x="201" y="1890"/>
                    <a:pt x="323" y="1890"/>
                  </a:cubicBezTo>
                  <a:cubicBezTo>
                    <a:pt x="844" y="1890"/>
                    <a:pt x="1247" y="1449"/>
                    <a:pt x="1247" y="924"/>
                  </a:cubicBezTo>
                  <a:cubicBezTo>
                    <a:pt x="1247" y="403"/>
                    <a:pt x="844" y="0"/>
                    <a:pt x="323" y="0"/>
                  </a:cubicBezTo>
                  <a:close/>
                </a:path>
              </a:pathLst>
            </a:custGeom>
            <a:solidFill>
              <a:srgbClr val="F8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8;p43">
              <a:extLst>
                <a:ext uri="{FF2B5EF4-FFF2-40B4-BE49-F238E27FC236}">
                  <a16:creationId xmlns:a16="http://schemas.microsoft.com/office/drawing/2014/main" id="{9EC803F8-FB37-1BC0-DB04-75915181918B}"/>
                </a:ext>
              </a:extLst>
            </p:cNvPr>
            <p:cNvSpPr/>
            <p:nvPr/>
          </p:nvSpPr>
          <p:spPr>
            <a:xfrm>
              <a:off x="3290025" y="3721550"/>
              <a:ext cx="29225" cy="11050"/>
            </a:xfrm>
            <a:custGeom>
              <a:avLst/>
              <a:gdLst/>
              <a:ahLst/>
              <a:cxnLst/>
              <a:rect l="l" t="t" r="r" b="b"/>
              <a:pathLst>
                <a:path w="1169" h="442" extrusionOk="0">
                  <a:moveTo>
                    <a:pt x="242" y="0"/>
                  </a:moveTo>
                  <a:cubicBezTo>
                    <a:pt x="123" y="0"/>
                    <a:pt x="0" y="81"/>
                    <a:pt x="0" y="200"/>
                  </a:cubicBezTo>
                  <a:cubicBezTo>
                    <a:pt x="0" y="361"/>
                    <a:pt x="123" y="441"/>
                    <a:pt x="242" y="441"/>
                  </a:cubicBezTo>
                  <a:lnTo>
                    <a:pt x="927" y="441"/>
                  </a:lnTo>
                  <a:cubicBezTo>
                    <a:pt x="1046" y="441"/>
                    <a:pt x="1169" y="361"/>
                    <a:pt x="1169" y="200"/>
                  </a:cubicBezTo>
                  <a:cubicBezTo>
                    <a:pt x="1169" y="81"/>
                    <a:pt x="1046" y="0"/>
                    <a:pt x="92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9;p43">
              <a:extLst>
                <a:ext uri="{FF2B5EF4-FFF2-40B4-BE49-F238E27FC236}">
                  <a16:creationId xmlns:a16="http://schemas.microsoft.com/office/drawing/2014/main" id="{4007A78C-7D72-DB53-3D2F-FCD81BFC4DA1}"/>
                </a:ext>
              </a:extLst>
            </p:cNvPr>
            <p:cNvSpPr/>
            <p:nvPr/>
          </p:nvSpPr>
          <p:spPr>
            <a:xfrm>
              <a:off x="3339350" y="3721550"/>
              <a:ext cx="29150" cy="11050"/>
            </a:xfrm>
            <a:custGeom>
              <a:avLst/>
              <a:gdLst/>
              <a:ahLst/>
              <a:cxnLst/>
              <a:rect l="l" t="t" r="r" b="b"/>
              <a:pathLst>
                <a:path w="1166" h="442" extrusionOk="0">
                  <a:moveTo>
                    <a:pt x="242" y="0"/>
                  </a:moveTo>
                  <a:cubicBezTo>
                    <a:pt x="119" y="0"/>
                    <a:pt x="0" y="81"/>
                    <a:pt x="0" y="200"/>
                  </a:cubicBezTo>
                  <a:cubicBezTo>
                    <a:pt x="0" y="361"/>
                    <a:pt x="119" y="441"/>
                    <a:pt x="242" y="441"/>
                  </a:cubicBezTo>
                  <a:lnTo>
                    <a:pt x="924" y="441"/>
                  </a:lnTo>
                  <a:cubicBezTo>
                    <a:pt x="1047" y="441"/>
                    <a:pt x="1166" y="361"/>
                    <a:pt x="1166" y="200"/>
                  </a:cubicBezTo>
                  <a:cubicBezTo>
                    <a:pt x="1166" y="81"/>
                    <a:pt x="1047" y="0"/>
                    <a:pt x="924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0;p43">
              <a:extLst>
                <a:ext uri="{FF2B5EF4-FFF2-40B4-BE49-F238E27FC236}">
                  <a16:creationId xmlns:a16="http://schemas.microsoft.com/office/drawing/2014/main" id="{7F6CCAE5-D245-11D2-8A8A-13E444206CB9}"/>
                </a:ext>
              </a:extLst>
            </p:cNvPr>
            <p:cNvSpPr/>
            <p:nvPr/>
          </p:nvSpPr>
          <p:spPr>
            <a:xfrm>
              <a:off x="3388600" y="3721550"/>
              <a:ext cx="29225" cy="11050"/>
            </a:xfrm>
            <a:custGeom>
              <a:avLst/>
              <a:gdLst/>
              <a:ahLst/>
              <a:cxnLst/>
              <a:rect l="l" t="t" r="r" b="b"/>
              <a:pathLst>
                <a:path w="1169" h="442" extrusionOk="0">
                  <a:moveTo>
                    <a:pt x="242" y="0"/>
                  </a:moveTo>
                  <a:cubicBezTo>
                    <a:pt x="123" y="0"/>
                    <a:pt x="0" y="81"/>
                    <a:pt x="0" y="200"/>
                  </a:cubicBezTo>
                  <a:cubicBezTo>
                    <a:pt x="0" y="361"/>
                    <a:pt x="123" y="441"/>
                    <a:pt x="242" y="441"/>
                  </a:cubicBezTo>
                  <a:lnTo>
                    <a:pt x="927" y="441"/>
                  </a:lnTo>
                  <a:cubicBezTo>
                    <a:pt x="1088" y="441"/>
                    <a:pt x="1169" y="361"/>
                    <a:pt x="1169" y="200"/>
                  </a:cubicBezTo>
                  <a:cubicBezTo>
                    <a:pt x="1169" y="81"/>
                    <a:pt x="1088" y="0"/>
                    <a:pt x="92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1;p43">
              <a:extLst>
                <a:ext uri="{FF2B5EF4-FFF2-40B4-BE49-F238E27FC236}">
                  <a16:creationId xmlns:a16="http://schemas.microsoft.com/office/drawing/2014/main" id="{092E1216-A57C-26BF-4FEB-0331FDD7B23C}"/>
                </a:ext>
              </a:extLst>
            </p:cNvPr>
            <p:cNvSpPr/>
            <p:nvPr/>
          </p:nvSpPr>
          <p:spPr>
            <a:xfrm>
              <a:off x="3239725" y="3794925"/>
              <a:ext cx="122750" cy="33275"/>
            </a:xfrm>
            <a:custGeom>
              <a:avLst/>
              <a:gdLst/>
              <a:ahLst/>
              <a:cxnLst/>
              <a:rect l="l" t="t" r="r" b="b"/>
              <a:pathLst>
                <a:path w="4910" h="1331" extrusionOk="0">
                  <a:moveTo>
                    <a:pt x="284" y="1"/>
                  </a:moveTo>
                  <a:cubicBezTo>
                    <a:pt x="123" y="1"/>
                    <a:pt x="0" y="123"/>
                    <a:pt x="0" y="242"/>
                  </a:cubicBezTo>
                  <a:lnTo>
                    <a:pt x="0" y="1047"/>
                  </a:lnTo>
                  <a:cubicBezTo>
                    <a:pt x="0" y="1208"/>
                    <a:pt x="123" y="1330"/>
                    <a:pt x="284" y="1330"/>
                  </a:cubicBezTo>
                  <a:lnTo>
                    <a:pt x="4629" y="1330"/>
                  </a:lnTo>
                  <a:cubicBezTo>
                    <a:pt x="4790" y="1330"/>
                    <a:pt x="4909" y="1208"/>
                    <a:pt x="4909" y="1047"/>
                  </a:cubicBezTo>
                  <a:lnTo>
                    <a:pt x="4909" y="242"/>
                  </a:lnTo>
                  <a:cubicBezTo>
                    <a:pt x="4909" y="123"/>
                    <a:pt x="4790" y="1"/>
                    <a:pt x="4629" y="1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2;p43">
              <a:extLst>
                <a:ext uri="{FF2B5EF4-FFF2-40B4-BE49-F238E27FC236}">
                  <a16:creationId xmlns:a16="http://schemas.microsoft.com/office/drawing/2014/main" id="{081A949A-CEA5-EE06-9046-35B4A4059C11}"/>
                </a:ext>
              </a:extLst>
            </p:cNvPr>
            <p:cNvSpPr/>
            <p:nvPr/>
          </p:nvSpPr>
          <p:spPr>
            <a:xfrm>
              <a:off x="3338300" y="3794925"/>
              <a:ext cx="24175" cy="33275"/>
            </a:xfrm>
            <a:custGeom>
              <a:avLst/>
              <a:gdLst/>
              <a:ahLst/>
              <a:cxnLst/>
              <a:rect l="l" t="t" r="r" b="b"/>
              <a:pathLst>
                <a:path w="967" h="1331" extrusionOk="0">
                  <a:moveTo>
                    <a:pt x="1" y="1"/>
                  </a:moveTo>
                  <a:cubicBezTo>
                    <a:pt x="161" y="1"/>
                    <a:pt x="284" y="123"/>
                    <a:pt x="284" y="242"/>
                  </a:cubicBezTo>
                  <a:lnTo>
                    <a:pt x="284" y="1047"/>
                  </a:lnTo>
                  <a:cubicBezTo>
                    <a:pt x="284" y="1208"/>
                    <a:pt x="161" y="1330"/>
                    <a:pt x="1" y="1330"/>
                  </a:cubicBezTo>
                  <a:lnTo>
                    <a:pt x="686" y="1330"/>
                  </a:lnTo>
                  <a:cubicBezTo>
                    <a:pt x="847" y="1330"/>
                    <a:pt x="966" y="1208"/>
                    <a:pt x="966" y="1047"/>
                  </a:cubicBezTo>
                  <a:lnTo>
                    <a:pt x="966" y="242"/>
                  </a:lnTo>
                  <a:cubicBezTo>
                    <a:pt x="966" y="123"/>
                    <a:pt x="847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3;p43">
              <a:extLst>
                <a:ext uri="{FF2B5EF4-FFF2-40B4-BE49-F238E27FC236}">
                  <a16:creationId xmlns:a16="http://schemas.microsoft.com/office/drawing/2014/main" id="{797808C2-DB48-2693-8B4E-931A3A8B55A2}"/>
                </a:ext>
              </a:extLst>
            </p:cNvPr>
            <p:cNvSpPr/>
            <p:nvPr/>
          </p:nvSpPr>
          <p:spPr>
            <a:xfrm>
              <a:off x="3233675" y="3857300"/>
              <a:ext cx="27225" cy="12100"/>
            </a:xfrm>
            <a:custGeom>
              <a:avLst/>
              <a:gdLst/>
              <a:ahLst/>
              <a:cxnLst/>
              <a:rect l="l" t="t" r="r" b="b"/>
              <a:pathLst>
                <a:path w="1089" h="484" extrusionOk="0">
                  <a:moveTo>
                    <a:pt x="242" y="0"/>
                  </a:moveTo>
                  <a:cubicBezTo>
                    <a:pt x="123" y="0"/>
                    <a:pt x="1" y="123"/>
                    <a:pt x="1" y="242"/>
                  </a:cubicBezTo>
                  <a:cubicBezTo>
                    <a:pt x="1" y="364"/>
                    <a:pt x="123" y="483"/>
                    <a:pt x="242" y="483"/>
                  </a:cubicBezTo>
                  <a:lnTo>
                    <a:pt x="848" y="483"/>
                  </a:lnTo>
                  <a:cubicBezTo>
                    <a:pt x="1008" y="483"/>
                    <a:pt x="1089" y="364"/>
                    <a:pt x="1089" y="242"/>
                  </a:cubicBezTo>
                  <a:cubicBezTo>
                    <a:pt x="1089" y="123"/>
                    <a:pt x="1008" y="0"/>
                    <a:pt x="848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4;p43">
              <a:extLst>
                <a:ext uri="{FF2B5EF4-FFF2-40B4-BE49-F238E27FC236}">
                  <a16:creationId xmlns:a16="http://schemas.microsoft.com/office/drawing/2014/main" id="{6BD5AB19-6960-40F5-D1A7-C87A457383F3}"/>
                </a:ext>
              </a:extLst>
            </p:cNvPr>
            <p:cNvSpPr/>
            <p:nvPr/>
          </p:nvSpPr>
          <p:spPr>
            <a:xfrm>
              <a:off x="3288000" y="3857300"/>
              <a:ext cx="27225" cy="12100"/>
            </a:xfrm>
            <a:custGeom>
              <a:avLst/>
              <a:gdLst/>
              <a:ahLst/>
              <a:cxnLst/>
              <a:rect l="l" t="t" r="r" b="b"/>
              <a:pathLst>
                <a:path w="1089" h="484" extrusionOk="0">
                  <a:moveTo>
                    <a:pt x="242" y="0"/>
                  </a:moveTo>
                  <a:cubicBezTo>
                    <a:pt x="81" y="0"/>
                    <a:pt x="1" y="123"/>
                    <a:pt x="1" y="242"/>
                  </a:cubicBezTo>
                  <a:cubicBezTo>
                    <a:pt x="1" y="364"/>
                    <a:pt x="81" y="483"/>
                    <a:pt x="242" y="483"/>
                  </a:cubicBezTo>
                  <a:lnTo>
                    <a:pt x="847" y="483"/>
                  </a:lnTo>
                  <a:cubicBezTo>
                    <a:pt x="966" y="483"/>
                    <a:pt x="1089" y="364"/>
                    <a:pt x="1089" y="242"/>
                  </a:cubicBezTo>
                  <a:cubicBezTo>
                    <a:pt x="1089" y="123"/>
                    <a:pt x="966" y="0"/>
                    <a:pt x="847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5;p43">
              <a:extLst>
                <a:ext uri="{FF2B5EF4-FFF2-40B4-BE49-F238E27FC236}">
                  <a16:creationId xmlns:a16="http://schemas.microsoft.com/office/drawing/2014/main" id="{FFDB8976-629A-C874-C137-90483C22C8A7}"/>
                </a:ext>
              </a:extLst>
            </p:cNvPr>
            <p:cNvSpPr/>
            <p:nvPr/>
          </p:nvSpPr>
          <p:spPr>
            <a:xfrm>
              <a:off x="3341350" y="3857300"/>
              <a:ext cx="27150" cy="12100"/>
            </a:xfrm>
            <a:custGeom>
              <a:avLst/>
              <a:gdLst/>
              <a:ahLst/>
              <a:cxnLst/>
              <a:rect l="l" t="t" r="r" b="b"/>
              <a:pathLst>
                <a:path w="1086" h="484" extrusionOk="0">
                  <a:moveTo>
                    <a:pt x="242" y="0"/>
                  </a:moveTo>
                  <a:cubicBezTo>
                    <a:pt x="120" y="0"/>
                    <a:pt x="1" y="123"/>
                    <a:pt x="1" y="242"/>
                  </a:cubicBezTo>
                  <a:cubicBezTo>
                    <a:pt x="1" y="364"/>
                    <a:pt x="120" y="483"/>
                    <a:pt x="242" y="483"/>
                  </a:cubicBezTo>
                  <a:lnTo>
                    <a:pt x="844" y="483"/>
                  </a:lnTo>
                  <a:cubicBezTo>
                    <a:pt x="967" y="483"/>
                    <a:pt x="1086" y="364"/>
                    <a:pt x="1086" y="242"/>
                  </a:cubicBezTo>
                  <a:cubicBezTo>
                    <a:pt x="1086" y="123"/>
                    <a:pt x="967" y="0"/>
                    <a:pt x="844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6;p43">
              <a:extLst>
                <a:ext uri="{FF2B5EF4-FFF2-40B4-BE49-F238E27FC236}">
                  <a16:creationId xmlns:a16="http://schemas.microsoft.com/office/drawing/2014/main" id="{92E205FD-57E2-23D7-E938-7C41DD800C14}"/>
                </a:ext>
              </a:extLst>
            </p:cNvPr>
            <p:cNvSpPr/>
            <p:nvPr/>
          </p:nvSpPr>
          <p:spPr>
            <a:xfrm>
              <a:off x="3394625" y="3857300"/>
              <a:ext cx="27225" cy="12100"/>
            </a:xfrm>
            <a:custGeom>
              <a:avLst/>
              <a:gdLst/>
              <a:ahLst/>
              <a:cxnLst/>
              <a:rect l="l" t="t" r="r" b="b"/>
              <a:pathLst>
                <a:path w="1089" h="484" extrusionOk="0">
                  <a:moveTo>
                    <a:pt x="242" y="0"/>
                  </a:moveTo>
                  <a:cubicBezTo>
                    <a:pt x="123" y="0"/>
                    <a:pt x="1" y="123"/>
                    <a:pt x="1" y="242"/>
                  </a:cubicBezTo>
                  <a:cubicBezTo>
                    <a:pt x="1" y="364"/>
                    <a:pt x="123" y="483"/>
                    <a:pt x="242" y="483"/>
                  </a:cubicBezTo>
                  <a:lnTo>
                    <a:pt x="847" y="483"/>
                  </a:lnTo>
                  <a:cubicBezTo>
                    <a:pt x="1008" y="483"/>
                    <a:pt x="1089" y="364"/>
                    <a:pt x="1089" y="242"/>
                  </a:cubicBezTo>
                  <a:cubicBezTo>
                    <a:pt x="1089" y="123"/>
                    <a:pt x="1008" y="0"/>
                    <a:pt x="847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7;p43">
              <a:extLst>
                <a:ext uri="{FF2B5EF4-FFF2-40B4-BE49-F238E27FC236}">
                  <a16:creationId xmlns:a16="http://schemas.microsoft.com/office/drawing/2014/main" id="{D7E55DA8-AD29-AC07-AB82-CDD5AFD8D44C}"/>
                </a:ext>
              </a:extLst>
            </p:cNvPr>
            <p:cNvSpPr/>
            <p:nvPr/>
          </p:nvSpPr>
          <p:spPr>
            <a:xfrm>
              <a:off x="3532475" y="3788900"/>
              <a:ext cx="31175" cy="11125"/>
            </a:xfrm>
            <a:custGeom>
              <a:avLst/>
              <a:gdLst/>
              <a:ahLst/>
              <a:cxnLst/>
              <a:rect l="l" t="t" r="r" b="b"/>
              <a:pathLst>
                <a:path w="1247" h="445" extrusionOk="0">
                  <a:moveTo>
                    <a:pt x="242" y="0"/>
                  </a:moveTo>
                  <a:cubicBezTo>
                    <a:pt x="81" y="0"/>
                    <a:pt x="1" y="81"/>
                    <a:pt x="1" y="242"/>
                  </a:cubicBezTo>
                  <a:cubicBezTo>
                    <a:pt x="1" y="364"/>
                    <a:pt x="81" y="445"/>
                    <a:pt x="242" y="445"/>
                  </a:cubicBezTo>
                  <a:lnTo>
                    <a:pt x="1005" y="445"/>
                  </a:lnTo>
                  <a:cubicBezTo>
                    <a:pt x="1127" y="445"/>
                    <a:pt x="1246" y="364"/>
                    <a:pt x="1246" y="242"/>
                  </a:cubicBezTo>
                  <a:cubicBezTo>
                    <a:pt x="1246" y="81"/>
                    <a:pt x="1127" y="0"/>
                    <a:pt x="1005" y="0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8;p43">
              <a:extLst>
                <a:ext uri="{FF2B5EF4-FFF2-40B4-BE49-F238E27FC236}">
                  <a16:creationId xmlns:a16="http://schemas.microsoft.com/office/drawing/2014/main" id="{E87CE6C4-F9E4-CFE5-CD48-EE4FE52FDE69}"/>
                </a:ext>
              </a:extLst>
            </p:cNvPr>
            <p:cNvSpPr/>
            <p:nvPr/>
          </p:nvSpPr>
          <p:spPr>
            <a:xfrm>
              <a:off x="3532475" y="3818100"/>
              <a:ext cx="31175" cy="11050"/>
            </a:xfrm>
            <a:custGeom>
              <a:avLst/>
              <a:gdLst/>
              <a:ahLst/>
              <a:cxnLst/>
              <a:rect l="l" t="t" r="r" b="b"/>
              <a:pathLst>
                <a:path w="1247" h="442" extrusionOk="0">
                  <a:moveTo>
                    <a:pt x="242" y="1"/>
                  </a:moveTo>
                  <a:cubicBezTo>
                    <a:pt x="81" y="1"/>
                    <a:pt x="1" y="81"/>
                    <a:pt x="1" y="242"/>
                  </a:cubicBezTo>
                  <a:cubicBezTo>
                    <a:pt x="1" y="361"/>
                    <a:pt x="81" y="442"/>
                    <a:pt x="242" y="442"/>
                  </a:cubicBezTo>
                  <a:lnTo>
                    <a:pt x="1005" y="442"/>
                  </a:lnTo>
                  <a:cubicBezTo>
                    <a:pt x="1127" y="442"/>
                    <a:pt x="1246" y="361"/>
                    <a:pt x="1246" y="242"/>
                  </a:cubicBezTo>
                  <a:cubicBezTo>
                    <a:pt x="1246" y="81"/>
                    <a:pt x="1127" y="1"/>
                    <a:pt x="1005" y="1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49;p43">
              <a:extLst>
                <a:ext uri="{FF2B5EF4-FFF2-40B4-BE49-F238E27FC236}">
                  <a16:creationId xmlns:a16="http://schemas.microsoft.com/office/drawing/2014/main" id="{C7B4AF63-6EED-D232-DE5C-8830D79E28F3}"/>
                </a:ext>
              </a:extLst>
            </p:cNvPr>
            <p:cNvSpPr/>
            <p:nvPr/>
          </p:nvSpPr>
          <p:spPr>
            <a:xfrm>
              <a:off x="3306100" y="3588775"/>
              <a:ext cx="95625" cy="67375"/>
            </a:xfrm>
            <a:custGeom>
              <a:avLst/>
              <a:gdLst/>
              <a:ahLst/>
              <a:cxnLst/>
              <a:rect l="l" t="t" r="r" b="b"/>
              <a:pathLst>
                <a:path w="3825" h="2695" extrusionOk="0">
                  <a:moveTo>
                    <a:pt x="2254" y="0"/>
                  </a:moveTo>
                  <a:cubicBezTo>
                    <a:pt x="2135" y="0"/>
                    <a:pt x="2055" y="39"/>
                    <a:pt x="2013" y="161"/>
                  </a:cubicBezTo>
                  <a:lnTo>
                    <a:pt x="1610" y="1529"/>
                  </a:lnTo>
                  <a:lnTo>
                    <a:pt x="1411" y="763"/>
                  </a:lnTo>
                  <a:cubicBezTo>
                    <a:pt x="1411" y="682"/>
                    <a:pt x="1330" y="602"/>
                    <a:pt x="1208" y="602"/>
                  </a:cubicBezTo>
                  <a:cubicBezTo>
                    <a:pt x="1128" y="602"/>
                    <a:pt x="1008" y="644"/>
                    <a:pt x="967" y="724"/>
                  </a:cubicBezTo>
                  <a:lnTo>
                    <a:pt x="645" y="1407"/>
                  </a:lnTo>
                  <a:lnTo>
                    <a:pt x="242" y="1407"/>
                  </a:lnTo>
                  <a:cubicBezTo>
                    <a:pt x="123" y="1407"/>
                    <a:pt x="1" y="1487"/>
                    <a:pt x="1" y="1648"/>
                  </a:cubicBezTo>
                  <a:cubicBezTo>
                    <a:pt x="1" y="1770"/>
                    <a:pt x="123" y="1890"/>
                    <a:pt x="242" y="1890"/>
                  </a:cubicBezTo>
                  <a:lnTo>
                    <a:pt x="767" y="1890"/>
                  </a:lnTo>
                  <a:cubicBezTo>
                    <a:pt x="848" y="1890"/>
                    <a:pt x="928" y="1809"/>
                    <a:pt x="967" y="1729"/>
                  </a:cubicBezTo>
                  <a:lnTo>
                    <a:pt x="1089" y="1487"/>
                  </a:lnTo>
                  <a:lnTo>
                    <a:pt x="1330" y="2495"/>
                  </a:lnTo>
                  <a:cubicBezTo>
                    <a:pt x="1369" y="2614"/>
                    <a:pt x="1449" y="2694"/>
                    <a:pt x="1572" y="2694"/>
                  </a:cubicBezTo>
                  <a:cubicBezTo>
                    <a:pt x="1652" y="2694"/>
                    <a:pt x="1771" y="2614"/>
                    <a:pt x="1771" y="2533"/>
                  </a:cubicBezTo>
                  <a:lnTo>
                    <a:pt x="2135" y="1326"/>
                  </a:lnTo>
                  <a:lnTo>
                    <a:pt x="2174" y="1529"/>
                  </a:lnTo>
                  <a:cubicBezTo>
                    <a:pt x="2174" y="1648"/>
                    <a:pt x="2296" y="1729"/>
                    <a:pt x="2415" y="1729"/>
                  </a:cubicBezTo>
                  <a:lnTo>
                    <a:pt x="3584" y="1729"/>
                  </a:lnTo>
                  <a:cubicBezTo>
                    <a:pt x="3703" y="1729"/>
                    <a:pt x="3825" y="1648"/>
                    <a:pt x="3825" y="1529"/>
                  </a:cubicBezTo>
                  <a:cubicBezTo>
                    <a:pt x="3825" y="1368"/>
                    <a:pt x="3703" y="1288"/>
                    <a:pt x="3584" y="1288"/>
                  </a:cubicBezTo>
                  <a:lnTo>
                    <a:pt x="2618" y="1288"/>
                  </a:lnTo>
                  <a:lnTo>
                    <a:pt x="2457" y="200"/>
                  </a:lnTo>
                  <a:cubicBezTo>
                    <a:pt x="2457" y="81"/>
                    <a:pt x="2377" y="0"/>
                    <a:pt x="2254" y="0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0;p43">
              <a:extLst>
                <a:ext uri="{FF2B5EF4-FFF2-40B4-BE49-F238E27FC236}">
                  <a16:creationId xmlns:a16="http://schemas.microsoft.com/office/drawing/2014/main" id="{B340CDFE-693E-7D47-73C6-C8756755F924}"/>
                </a:ext>
              </a:extLst>
            </p:cNvPr>
            <p:cNvSpPr/>
            <p:nvPr/>
          </p:nvSpPr>
          <p:spPr>
            <a:xfrm>
              <a:off x="3372500" y="3663200"/>
              <a:ext cx="27225" cy="12100"/>
            </a:xfrm>
            <a:custGeom>
              <a:avLst/>
              <a:gdLst/>
              <a:ahLst/>
              <a:cxnLst/>
              <a:rect l="l" t="t" r="r" b="b"/>
              <a:pathLst>
                <a:path w="1089" h="484" extrusionOk="0">
                  <a:moveTo>
                    <a:pt x="242" y="1"/>
                  </a:moveTo>
                  <a:cubicBezTo>
                    <a:pt x="123" y="1"/>
                    <a:pt x="1" y="120"/>
                    <a:pt x="1" y="242"/>
                  </a:cubicBezTo>
                  <a:cubicBezTo>
                    <a:pt x="1" y="361"/>
                    <a:pt x="123" y="483"/>
                    <a:pt x="242" y="483"/>
                  </a:cubicBezTo>
                  <a:lnTo>
                    <a:pt x="847" y="483"/>
                  </a:lnTo>
                  <a:cubicBezTo>
                    <a:pt x="1008" y="483"/>
                    <a:pt x="1089" y="361"/>
                    <a:pt x="1089" y="242"/>
                  </a:cubicBezTo>
                  <a:cubicBezTo>
                    <a:pt x="1089" y="120"/>
                    <a:pt x="1008" y="1"/>
                    <a:pt x="84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617;p46">
            <a:extLst>
              <a:ext uri="{FF2B5EF4-FFF2-40B4-BE49-F238E27FC236}">
                <a16:creationId xmlns:a16="http://schemas.microsoft.com/office/drawing/2014/main" id="{1DCA1E2A-7F29-B384-279C-B07C95C8C410}"/>
              </a:ext>
            </a:extLst>
          </p:cNvPr>
          <p:cNvGrpSpPr/>
          <p:nvPr/>
        </p:nvGrpSpPr>
        <p:grpSpPr>
          <a:xfrm>
            <a:off x="6892550" y="1517702"/>
            <a:ext cx="355583" cy="450256"/>
            <a:chOff x="6235300" y="4198350"/>
            <a:chExt cx="305825" cy="387250"/>
          </a:xfrm>
        </p:grpSpPr>
        <p:sp>
          <p:nvSpPr>
            <p:cNvPr id="35" name="Google Shape;1618;p46">
              <a:extLst>
                <a:ext uri="{FF2B5EF4-FFF2-40B4-BE49-F238E27FC236}">
                  <a16:creationId xmlns:a16="http://schemas.microsoft.com/office/drawing/2014/main" id="{BDC1AC9F-9722-CE8D-47E2-DF297D5E8AC6}"/>
                </a:ext>
              </a:extLst>
            </p:cNvPr>
            <p:cNvSpPr/>
            <p:nvPr/>
          </p:nvSpPr>
          <p:spPr>
            <a:xfrm>
              <a:off x="6262500" y="4351225"/>
              <a:ext cx="26175" cy="11050"/>
            </a:xfrm>
            <a:custGeom>
              <a:avLst/>
              <a:gdLst/>
              <a:ahLst/>
              <a:cxnLst/>
              <a:rect l="l" t="t" r="r" b="b"/>
              <a:pathLst>
                <a:path w="1047" h="442" extrusionOk="0">
                  <a:moveTo>
                    <a:pt x="200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00" y="442"/>
                  </a:cubicBezTo>
                  <a:lnTo>
                    <a:pt x="844" y="442"/>
                  </a:lnTo>
                  <a:cubicBezTo>
                    <a:pt x="966" y="442"/>
                    <a:pt x="1046" y="361"/>
                    <a:pt x="1046" y="242"/>
                  </a:cubicBezTo>
                  <a:cubicBezTo>
                    <a:pt x="1046" y="81"/>
                    <a:pt x="966" y="1"/>
                    <a:pt x="844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19;p46">
              <a:extLst>
                <a:ext uri="{FF2B5EF4-FFF2-40B4-BE49-F238E27FC236}">
                  <a16:creationId xmlns:a16="http://schemas.microsoft.com/office/drawing/2014/main" id="{44CBCF31-03C7-FBAF-D335-CC20E5AEFAA4}"/>
                </a:ext>
              </a:extLst>
            </p:cNvPr>
            <p:cNvSpPr/>
            <p:nvPr/>
          </p:nvSpPr>
          <p:spPr>
            <a:xfrm>
              <a:off x="6376125" y="4351225"/>
              <a:ext cx="26175" cy="11050"/>
            </a:xfrm>
            <a:custGeom>
              <a:avLst/>
              <a:gdLst/>
              <a:ahLst/>
              <a:cxnLst/>
              <a:rect l="l" t="t" r="r" b="b"/>
              <a:pathLst>
                <a:path w="1047" h="442" extrusionOk="0">
                  <a:moveTo>
                    <a:pt x="203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03" y="442"/>
                  </a:cubicBezTo>
                  <a:lnTo>
                    <a:pt x="847" y="442"/>
                  </a:lnTo>
                  <a:cubicBezTo>
                    <a:pt x="966" y="442"/>
                    <a:pt x="1047" y="361"/>
                    <a:pt x="1047" y="242"/>
                  </a:cubicBezTo>
                  <a:cubicBezTo>
                    <a:pt x="1047" y="81"/>
                    <a:pt x="966" y="1"/>
                    <a:pt x="84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20;p46">
              <a:extLst>
                <a:ext uri="{FF2B5EF4-FFF2-40B4-BE49-F238E27FC236}">
                  <a16:creationId xmlns:a16="http://schemas.microsoft.com/office/drawing/2014/main" id="{E9A12D05-51C5-E657-BA93-FE5FA97DDAB7}"/>
                </a:ext>
              </a:extLst>
            </p:cNvPr>
            <p:cNvSpPr/>
            <p:nvPr/>
          </p:nvSpPr>
          <p:spPr>
            <a:xfrm>
              <a:off x="6244400" y="4396450"/>
              <a:ext cx="266550" cy="189150"/>
            </a:xfrm>
            <a:custGeom>
              <a:avLst/>
              <a:gdLst/>
              <a:ahLst/>
              <a:cxnLst/>
              <a:rect l="l" t="t" r="r" b="b"/>
              <a:pathLst>
                <a:path w="10662" h="7566" extrusionOk="0">
                  <a:moveTo>
                    <a:pt x="3299" y="5473"/>
                  </a:moveTo>
                  <a:lnTo>
                    <a:pt x="3299" y="6320"/>
                  </a:lnTo>
                  <a:cubicBezTo>
                    <a:pt x="3299" y="6761"/>
                    <a:pt x="2936" y="7124"/>
                    <a:pt x="2453" y="7124"/>
                  </a:cubicBezTo>
                  <a:lnTo>
                    <a:pt x="1288" y="7124"/>
                  </a:lnTo>
                  <a:cubicBezTo>
                    <a:pt x="843" y="7124"/>
                    <a:pt x="483" y="6761"/>
                    <a:pt x="483" y="6320"/>
                  </a:cubicBezTo>
                  <a:lnTo>
                    <a:pt x="483" y="6278"/>
                  </a:lnTo>
                  <a:cubicBezTo>
                    <a:pt x="483" y="5837"/>
                    <a:pt x="843" y="5473"/>
                    <a:pt x="1288" y="5473"/>
                  </a:cubicBezTo>
                  <a:close/>
                  <a:moveTo>
                    <a:pt x="10420" y="1"/>
                  </a:moveTo>
                  <a:cubicBezTo>
                    <a:pt x="10301" y="1"/>
                    <a:pt x="10220" y="81"/>
                    <a:pt x="10220" y="204"/>
                  </a:cubicBezTo>
                  <a:lnTo>
                    <a:pt x="10220" y="3703"/>
                  </a:lnTo>
                  <a:cubicBezTo>
                    <a:pt x="10220" y="4427"/>
                    <a:pt x="9615" y="5032"/>
                    <a:pt x="8891" y="5032"/>
                  </a:cubicBezTo>
                  <a:lnTo>
                    <a:pt x="3740" y="5032"/>
                  </a:lnTo>
                  <a:lnTo>
                    <a:pt x="3740" y="3542"/>
                  </a:lnTo>
                  <a:cubicBezTo>
                    <a:pt x="3740" y="3423"/>
                    <a:pt x="3660" y="3300"/>
                    <a:pt x="3541" y="3300"/>
                  </a:cubicBezTo>
                  <a:cubicBezTo>
                    <a:pt x="3380" y="3300"/>
                    <a:pt x="3299" y="3423"/>
                    <a:pt x="3299" y="3542"/>
                  </a:cubicBezTo>
                  <a:lnTo>
                    <a:pt x="3299" y="5032"/>
                  </a:lnTo>
                  <a:lnTo>
                    <a:pt x="1288" y="5032"/>
                  </a:lnTo>
                  <a:cubicBezTo>
                    <a:pt x="563" y="5032"/>
                    <a:pt x="0" y="5595"/>
                    <a:pt x="0" y="6278"/>
                  </a:cubicBezTo>
                  <a:lnTo>
                    <a:pt x="0" y="6320"/>
                  </a:lnTo>
                  <a:cubicBezTo>
                    <a:pt x="0" y="7002"/>
                    <a:pt x="563" y="7565"/>
                    <a:pt x="1288" y="7565"/>
                  </a:cubicBezTo>
                  <a:lnTo>
                    <a:pt x="2453" y="7565"/>
                  </a:lnTo>
                  <a:cubicBezTo>
                    <a:pt x="3177" y="7565"/>
                    <a:pt x="3740" y="7002"/>
                    <a:pt x="3740" y="6320"/>
                  </a:cubicBezTo>
                  <a:lnTo>
                    <a:pt x="3740" y="5473"/>
                  </a:lnTo>
                  <a:lnTo>
                    <a:pt x="8891" y="5473"/>
                  </a:lnTo>
                  <a:cubicBezTo>
                    <a:pt x="9898" y="5473"/>
                    <a:pt x="10661" y="4668"/>
                    <a:pt x="10661" y="3703"/>
                  </a:cubicBezTo>
                  <a:lnTo>
                    <a:pt x="10661" y="204"/>
                  </a:lnTo>
                  <a:cubicBezTo>
                    <a:pt x="10661" y="81"/>
                    <a:pt x="10581" y="1"/>
                    <a:pt x="10420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21;p46">
              <a:extLst>
                <a:ext uri="{FF2B5EF4-FFF2-40B4-BE49-F238E27FC236}">
                  <a16:creationId xmlns:a16="http://schemas.microsoft.com/office/drawing/2014/main" id="{4DBB6C1B-C87A-863D-2317-2A0354AC0352}"/>
                </a:ext>
              </a:extLst>
            </p:cNvPr>
            <p:cNvSpPr/>
            <p:nvPr/>
          </p:nvSpPr>
          <p:spPr>
            <a:xfrm>
              <a:off x="6247375" y="4204375"/>
              <a:ext cx="43300" cy="115675"/>
            </a:xfrm>
            <a:custGeom>
              <a:avLst/>
              <a:gdLst/>
              <a:ahLst/>
              <a:cxnLst/>
              <a:rect l="l" t="t" r="r" b="b"/>
              <a:pathLst>
                <a:path w="1732" h="4627" extrusionOk="0">
                  <a:moveTo>
                    <a:pt x="605" y="1"/>
                  </a:moveTo>
                  <a:cubicBezTo>
                    <a:pt x="283" y="1"/>
                    <a:pt x="0" y="242"/>
                    <a:pt x="0" y="602"/>
                  </a:cubicBezTo>
                  <a:lnTo>
                    <a:pt x="0" y="4385"/>
                  </a:lnTo>
                  <a:cubicBezTo>
                    <a:pt x="0" y="4546"/>
                    <a:pt x="122" y="4626"/>
                    <a:pt x="242" y="4626"/>
                  </a:cubicBezTo>
                  <a:cubicBezTo>
                    <a:pt x="364" y="4626"/>
                    <a:pt x="483" y="4546"/>
                    <a:pt x="483" y="4385"/>
                  </a:cubicBezTo>
                  <a:lnTo>
                    <a:pt x="483" y="602"/>
                  </a:lnTo>
                  <a:cubicBezTo>
                    <a:pt x="483" y="522"/>
                    <a:pt x="525" y="441"/>
                    <a:pt x="605" y="441"/>
                  </a:cubicBezTo>
                  <a:lnTo>
                    <a:pt x="1491" y="441"/>
                  </a:lnTo>
                  <a:cubicBezTo>
                    <a:pt x="1610" y="441"/>
                    <a:pt x="1732" y="361"/>
                    <a:pt x="1732" y="200"/>
                  </a:cubicBezTo>
                  <a:cubicBezTo>
                    <a:pt x="1732" y="81"/>
                    <a:pt x="1610" y="1"/>
                    <a:pt x="149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22;p46">
              <a:extLst>
                <a:ext uri="{FF2B5EF4-FFF2-40B4-BE49-F238E27FC236}">
                  <a16:creationId xmlns:a16="http://schemas.microsoft.com/office/drawing/2014/main" id="{65112FB6-2601-0108-68CC-08B0758DA097}"/>
                </a:ext>
              </a:extLst>
            </p:cNvPr>
            <p:cNvSpPr/>
            <p:nvPr/>
          </p:nvSpPr>
          <p:spPr>
            <a:xfrm>
              <a:off x="6374100" y="4204375"/>
              <a:ext cx="43325" cy="115675"/>
            </a:xfrm>
            <a:custGeom>
              <a:avLst/>
              <a:gdLst/>
              <a:ahLst/>
              <a:cxnLst/>
              <a:rect l="l" t="t" r="r" b="b"/>
              <a:pathLst>
                <a:path w="1733" h="4627" extrusionOk="0">
                  <a:moveTo>
                    <a:pt x="242" y="1"/>
                  </a:moveTo>
                  <a:cubicBezTo>
                    <a:pt x="123" y="1"/>
                    <a:pt x="1" y="81"/>
                    <a:pt x="1" y="200"/>
                  </a:cubicBezTo>
                  <a:cubicBezTo>
                    <a:pt x="1" y="361"/>
                    <a:pt x="123" y="441"/>
                    <a:pt x="242" y="441"/>
                  </a:cubicBezTo>
                  <a:lnTo>
                    <a:pt x="1128" y="441"/>
                  </a:lnTo>
                  <a:cubicBezTo>
                    <a:pt x="1208" y="441"/>
                    <a:pt x="1250" y="522"/>
                    <a:pt x="1250" y="602"/>
                  </a:cubicBezTo>
                  <a:lnTo>
                    <a:pt x="1250" y="4385"/>
                  </a:lnTo>
                  <a:cubicBezTo>
                    <a:pt x="1250" y="4546"/>
                    <a:pt x="1369" y="4626"/>
                    <a:pt x="1491" y="4626"/>
                  </a:cubicBezTo>
                  <a:cubicBezTo>
                    <a:pt x="1610" y="4626"/>
                    <a:pt x="1733" y="4546"/>
                    <a:pt x="1733" y="4385"/>
                  </a:cubicBezTo>
                  <a:lnTo>
                    <a:pt x="1733" y="602"/>
                  </a:lnTo>
                  <a:cubicBezTo>
                    <a:pt x="1733" y="242"/>
                    <a:pt x="1449" y="1"/>
                    <a:pt x="112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23;p46">
              <a:extLst>
                <a:ext uri="{FF2B5EF4-FFF2-40B4-BE49-F238E27FC236}">
                  <a16:creationId xmlns:a16="http://schemas.microsoft.com/office/drawing/2014/main" id="{A8AB1792-0E22-DC7C-FBAE-383FF902E96C}"/>
                </a:ext>
              </a:extLst>
            </p:cNvPr>
            <p:cNvSpPr/>
            <p:nvPr/>
          </p:nvSpPr>
          <p:spPr>
            <a:xfrm>
              <a:off x="6277550" y="4198350"/>
              <a:ext cx="21175" cy="23100"/>
            </a:xfrm>
            <a:custGeom>
              <a:avLst/>
              <a:gdLst/>
              <a:ahLst/>
              <a:cxnLst/>
              <a:rect l="l" t="t" r="r" b="b"/>
              <a:pathLst>
                <a:path w="847" h="924" extrusionOk="0">
                  <a:moveTo>
                    <a:pt x="81" y="0"/>
                  </a:moveTo>
                  <a:cubicBezTo>
                    <a:pt x="42" y="0"/>
                    <a:pt x="0" y="39"/>
                    <a:pt x="0" y="81"/>
                  </a:cubicBezTo>
                  <a:lnTo>
                    <a:pt x="0" y="805"/>
                  </a:lnTo>
                  <a:cubicBezTo>
                    <a:pt x="0" y="885"/>
                    <a:pt x="42" y="924"/>
                    <a:pt x="81" y="924"/>
                  </a:cubicBezTo>
                  <a:lnTo>
                    <a:pt x="444" y="924"/>
                  </a:lnTo>
                  <a:cubicBezTo>
                    <a:pt x="644" y="924"/>
                    <a:pt x="847" y="724"/>
                    <a:pt x="847" y="522"/>
                  </a:cubicBezTo>
                  <a:lnTo>
                    <a:pt x="847" y="402"/>
                  </a:lnTo>
                  <a:cubicBezTo>
                    <a:pt x="847" y="200"/>
                    <a:pt x="644" y="0"/>
                    <a:pt x="444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24;p46">
              <a:extLst>
                <a:ext uri="{FF2B5EF4-FFF2-40B4-BE49-F238E27FC236}">
                  <a16:creationId xmlns:a16="http://schemas.microsoft.com/office/drawing/2014/main" id="{6346FB2D-56F3-6C6E-69DA-4C12FACDA281}"/>
                </a:ext>
              </a:extLst>
            </p:cNvPr>
            <p:cNvSpPr/>
            <p:nvPr/>
          </p:nvSpPr>
          <p:spPr>
            <a:xfrm>
              <a:off x="6366075" y="4198350"/>
              <a:ext cx="21175" cy="23100"/>
            </a:xfrm>
            <a:custGeom>
              <a:avLst/>
              <a:gdLst/>
              <a:ahLst/>
              <a:cxnLst/>
              <a:rect l="l" t="t" r="r" b="b"/>
              <a:pathLst>
                <a:path w="847" h="924" extrusionOk="0">
                  <a:moveTo>
                    <a:pt x="402" y="0"/>
                  </a:moveTo>
                  <a:cubicBezTo>
                    <a:pt x="203" y="0"/>
                    <a:pt x="0" y="200"/>
                    <a:pt x="0" y="402"/>
                  </a:cubicBezTo>
                  <a:lnTo>
                    <a:pt x="0" y="522"/>
                  </a:lnTo>
                  <a:cubicBezTo>
                    <a:pt x="0" y="724"/>
                    <a:pt x="203" y="924"/>
                    <a:pt x="402" y="924"/>
                  </a:cubicBezTo>
                  <a:lnTo>
                    <a:pt x="766" y="924"/>
                  </a:lnTo>
                  <a:cubicBezTo>
                    <a:pt x="805" y="924"/>
                    <a:pt x="847" y="885"/>
                    <a:pt x="847" y="805"/>
                  </a:cubicBezTo>
                  <a:lnTo>
                    <a:pt x="847" y="81"/>
                  </a:lnTo>
                  <a:cubicBezTo>
                    <a:pt x="847" y="39"/>
                    <a:pt x="805" y="0"/>
                    <a:pt x="766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25;p46">
              <a:extLst>
                <a:ext uri="{FF2B5EF4-FFF2-40B4-BE49-F238E27FC236}">
                  <a16:creationId xmlns:a16="http://schemas.microsoft.com/office/drawing/2014/main" id="{8424F8E0-BF37-901A-EB2D-FC9297B8B669}"/>
                </a:ext>
              </a:extLst>
            </p:cNvPr>
            <p:cNvSpPr/>
            <p:nvPr/>
          </p:nvSpPr>
          <p:spPr>
            <a:xfrm>
              <a:off x="6312800" y="4428650"/>
              <a:ext cx="39200" cy="64400"/>
            </a:xfrm>
            <a:custGeom>
              <a:avLst/>
              <a:gdLst/>
              <a:ahLst/>
              <a:cxnLst/>
              <a:rect l="l" t="t" r="r" b="b"/>
              <a:pathLst>
                <a:path w="1568" h="2576" extrusionOk="0">
                  <a:moveTo>
                    <a:pt x="805" y="1"/>
                  </a:moveTo>
                  <a:cubicBezTo>
                    <a:pt x="361" y="1"/>
                    <a:pt x="0" y="364"/>
                    <a:pt x="0" y="767"/>
                  </a:cubicBezTo>
                  <a:lnTo>
                    <a:pt x="0" y="1771"/>
                  </a:lnTo>
                  <a:cubicBezTo>
                    <a:pt x="0" y="2215"/>
                    <a:pt x="361" y="2576"/>
                    <a:pt x="805" y="2576"/>
                  </a:cubicBezTo>
                  <a:cubicBezTo>
                    <a:pt x="1207" y="2576"/>
                    <a:pt x="1568" y="2215"/>
                    <a:pt x="1568" y="1771"/>
                  </a:cubicBezTo>
                  <a:lnTo>
                    <a:pt x="1568" y="767"/>
                  </a:lnTo>
                  <a:cubicBezTo>
                    <a:pt x="1568" y="364"/>
                    <a:pt x="1207" y="1"/>
                    <a:pt x="80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26;p46">
              <a:extLst>
                <a:ext uri="{FF2B5EF4-FFF2-40B4-BE49-F238E27FC236}">
                  <a16:creationId xmlns:a16="http://schemas.microsoft.com/office/drawing/2014/main" id="{FE39075B-4A9A-94CA-DDAB-8FD3B123B240}"/>
                </a:ext>
              </a:extLst>
            </p:cNvPr>
            <p:cNvSpPr/>
            <p:nvPr/>
          </p:nvSpPr>
          <p:spPr>
            <a:xfrm>
              <a:off x="6235300" y="4306975"/>
              <a:ext cx="194200" cy="155900"/>
            </a:xfrm>
            <a:custGeom>
              <a:avLst/>
              <a:gdLst/>
              <a:ahLst/>
              <a:cxnLst/>
              <a:rect l="l" t="t" r="r" b="b"/>
              <a:pathLst>
                <a:path w="7768" h="6236" extrusionOk="0">
                  <a:moveTo>
                    <a:pt x="766" y="1"/>
                  </a:moveTo>
                  <a:cubicBezTo>
                    <a:pt x="364" y="1"/>
                    <a:pt x="0" y="361"/>
                    <a:pt x="0" y="763"/>
                  </a:cubicBezTo>
                  <a:lnTo>
                    <a:pt x="0" y="2334"/>
                  </a:lnTo>
                  <a:cubicBezTo>
                    <a:pt x="0" y="4465"/>
                    <a:pt x="1732" y="6236"/>
                    <a:pt x="3905" y="6236"/>
                  </a:cubicBezTo>
                  <a:cubicBezTo>
                    <a:pt x="6036" y="6236"/>
                    <a:pt x="7768" y="4465"/>
                    <a:pt x="7768" y="2334"/>
                  </a:cubicBezTo>
                  <a:lnTo>
                    <a:pt x="7768" y="763"/>
                  </a:lnTo>
                  <a:cubicBezTo>
                    <a:pt x="7768" y="361"/>
                    <a:pt x="7404" y="1"/>
                    <a:pt x="7001" y="1"/>
                  </a:cubicBezTo>
                  <a:cubicBezTo>
                    <a:pt x="6560" y="1"/>
                    <a:pt x="6239" y="361"/>
                    <a:pt x="6239" y="763"/>
                  </a:cubicBezTo>
                  <a:lnTo>
                    <a:pt x="6239" y="2334"/>
                  </a:lnTo>
                  <a:cubicBezTo>
                    <a:pt x="6239" y="3622"/>
                    <a:pt x="5192" y="4668"/>
                    <a:pt x="3905" y="4668"/>
                  </a:cubicBezTo>
                  <a:cubicBezTo>
                    <a:pt x="2575" y="4668"/>
                    <a:pt x="1529" y="3622"/>
                    <a:pt x="1529" y="2334"/>
                  </a:cubicBezTo>
                  <a:lnTo>
                    <a:pt x="1529" y="763"/>
                  </a:lnTo>
                  <a:cubicBezTo>
                    <a:pt x="1529" y="361"/>
                    <a:pt x="1207" y="1"/>
                    <a:pt x="766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27;p46">
              <a:extLst>
                <a:ext uri="{FF2B5EF4-FFF2-40B4-BE49-F238E27FC236}">
                  <a16:creationId xmlns:a16="http://schemas.microsoft.com/office/drawing/2014/main" id="{1D8534DC-3BA8-D23E-95A4-D6B48E56C9F8}"/>
                </a:ext>
              </a:extLst>
            </p:cNvPr>
            <p:cNvSpPr/>
            <p:nvPr/>
          </p:nvSpPr>
          <p:spPr>
            <a:xfrm>
              <a:off x="6246400" y="4306975"/>
              <a:ext cx="77450" cy="116700"/>
            </a:xfrm>
            <a:custGeom>
              <a:avLst/>
              <a:gdLst/>
              <a:ahLst/>
              <a:cxnLst/>
              <a:rect l="l" t="t" r="r" b="b"/>
              <a:pathLst>
                <a:path w="3098" h="4668" extrusionOk="0">
                  <a:moveTo>
                    <a:pt x="322" y="1"/>
                  </a:moveTo>
                  <a:cubicBezTo>
                    <a:pt x="200" y="1"/>
                    <a:pt x="120" y="39"/>
                    <a:pt x="1" y="81"/>
                  </a:cubicBezTo>
                  <a:cubicBezTo>
                    <a:pt x="281" y="200"/>
                    <a:pt x="442" y="442"/>
                    <a:pt x="442" y="763"/>
                  </a:cubicBezTo>
                  <a:lnTo>
                    <a:pt x="442" y="2334"/>
                  </a:lnTo>
                  <a:cubicBezTo>
                    <a:pt x="442" y="3622"/>
                    <a:pt x="1488" y="4668"/>
                    <a:pt x="2775" y="4668"/>
                  </a:cubicBezTo>
                  <a:lnTo>
                    <a:pt x="3097" y="4668"/>
                  </a:lnTo>
                  <a:cubicBezTo>
                    <a:pt x="1971" y="4507"/>
                    <a:pt x="1085" y="3541"/>
                    <a:pt x="1085" y="2334"/>
                  </a:cubicBezTo>
                  <a:lnTo>
                    <a:pt x="1085" y="763"/>
                  </a:lnTo>
                  <a:cubicBezTo>
                    <a:pt x="1085" y="361"/>
                    <a:pt x="763" y="1"/>
                    <a:pt x="32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28;p46">
              <a:extLst>
                <a:ext uri="{FF2B5EF4-FFF2-40B4-BE49-F238E27FC236}">
                  <a16:creationId xmlns:a16="http://schemas.microsoft.com/office/drawing/2014/main" id="{45D6000E-AC4D-4BEC-7087-0BC45BCFA44D}"/>
                </a:ext>
              </a:extLst>
            </p:cNvPr>
            <p:cNvSpPr/>
            <p:nvPr/>
          </p:nvSpPr>
          <p:spPr>
            <a:xfrm>
              <a:off x="6323825" y="4306975"/>
              <a:ext cx="105675" cy="155900"/>
            </a:xfrm>
            <a:custGeom>
              <a:avLst/>
              <a:gdLst/>
              <a:ahLst/>
              <a:cxnLst/>
              <a:rect l="l" t="t" r="r" b="b"/>
              <a:pathLst>
                <a:path w="4227" h="6236" extrusionOk="0">
                  <a:moveTo>
                    <a:pt x="3460" y="1"/>
                  </a:moveTo>
                  <a:cubicBezTo>
                    <a:pt x="3341" y="1"/>
                    <a:pt x="3219" y="39"/>
                    <a:pt x="3139" y="81"/>
                  </a:cubicBezTo>
                  <a:cubicBezTo>
                    <a:pt x="3380" y="200"/>
                    <a:pt x="3583" y="442"/>
                    <a:pt x="3583" y="763"/>
                  </a:cubicBezTo>
                  <a:lnTo>
                    <a:pt x="3583" y="2334"/>
                  </a:lnTo>
                  <a:cubicBezTo>
                    <a:pt x="3583" y="4385"/>
                    <a:pt x="2012" y="6036"/>
                    <a:pt x="0" y="6197"/>
                  </a:cubicBezTo>
                  <a:cubicBezTo>
                    <a:pt x="122" y="6197"/>
                    <a:pt x="242" y="6236"/>
                    <a:pt x="364" y="6236"/>
                  </a:cubicBezTo>
                  <a:cubicBezTo>
                    <a:pt x="2495" y="6236"/>
                    <a:pt x="4227" y="4465"/>
                    <a:pt x="4227" y="2334"/>
                  </a:cubicBezTo>
                  <a:lnTo>
                    <a:pt x="4227" y="763"/>
                  </a:lnTo>
                  <a:cubicBezTo>
                    <a:pt x="4227" y="361"/>
                    <a:pt x="3863" y="1"/>
                    <a:pt x="3460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29;p46">
              <a:extLst>
                <a:ext uri="{FF2B5EF4-FFF2-40B4-BE49-F238E27FC236}">
                  <a16:creationId xmlns:a16="http://schemas.microsoft.com/office/drawing/2014/main" id="{D98EF8CE-8367-F60F-6E37-9EE16719723F}"/>
                </a:ext>
              </a:extLst>
            </p:cNvPr>
            <p:cNvSpPr/>
            <p:nvPr/>
          </p:nvSpPr>
          <p:spPr>
            <a:xfrm>
              <a:off x="6469700" y="4338125"/>
              <a:ext cx="71425" cy="71475"/>
            </a:xfrm>
            <a:custGeom>
              <a:avLst/>
              <a:gdLst/>
              <a:ahLst/>
              <a:cxnLst/>
              <a:rect l="l" t="t" r="r" b="b"/>
              <a:pathLst>
                <a:path w="2857" h="2859" extrusionOk="0">
                  <a:moveTo>
                    <a:pt x="1408" y="0"/>
                  </a:moveTo>
                  <a:cubicBezTo>
                    <a:pt x="645" y="0"/>
                    <a:pt x="1" y="644"/>
                    <a:pt x="1" y="1449"/>
                  </a:cubicBezTo>
                  <a:cubicBezTo>
                    <a:pt x="1" y="2215"/>
                    <a:pt x="645" y="2859"/>
                    <a:pt x="1408" y="2859"/>
                  </a:cubicBezTo>
                  <a:cubicBezTo>
                    <a:pt x="2212" y="2859"/>
                    <a:pt x="2856" y="2215"/>
                    <a:pt x="2856" y="1449"/>
                  </a:cubicBezTo>
                  <a:cubicBezTo>
                    <a:pt x="2856" y="644"/>
                    <a:pt x="2212" y="0"/>
                    <a:pt x="1408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30;p46">
              <a:extLst>
                <a:ext uri="{FF2B5EF4-FFF2-40B4-BE49-F238E27FC236}">
                  <a16:creationId xmlns:a16="http://schemas.microsoft.com/office/drawing/2014/main" id="{36AA55CB-D399-AB63-1EC9-875FD79D572C}"/>
                </a:ext>
              </a:extLst>
            </p:cNvPr>
            <p:cNvSpPr/>
            <p:nvPr/>
          </p:nvSpPr>
          <p:spPr>
            <a:xfrm>
              <a:off x="6497875" y="4338125"/>
              <a:ext cx="43250" cy="71475"/>
            </a:xfrm>
            <a:custGeom>
              <a:avLst/>
              <a:gdLst/>
              <a:ahLst/>
              <a:cxnLst/>
              <a:rect l="l" t="t" r="r" b="b"/>
              <a:pathLst>
                <a:path w="1730" h="2859" extrusionOk="0">
                  <a:moveTo>
                    <a:pt x="281" y="0"/>
                  </a:moveTo>
                  <a:cubicBezTo>
                    <a:pt x="200" y="0"/>
                    <a:pt x="81" y="42"/>
                    <a:pt x="1" y="42"/>
                  </a:cubicBezTo>
                  <a:cubicBezTo>
                    <a:pt x="644" y="203"/>
                    <a:pt x="1127" y="766"/>
                    <a:pt x="1127" y="1449"/>
                  </a:cubicBezTo>
                  <a:cubicBezTo>
                    <a:pt x="1127" y="2134"/>
                    <a:pt x="644" y="2698"/>
                    <a:pt x="1" y="2817"/>
                  </a:cubicBezTo>
                  <a:cubicBezTo>
                    <a:pt x="81" y="2859"/>
                    <a:pt x="200" y="2859"/>
                    <a:pt x="281" y="2859"/>
                  </a:cubicBezTo>
                  <a:cubicBezTo>
                    <a:pt x="1085" y="2859"/>
                    <a:pt x="1729" y="2215"/>
                    <a:pt x="1729" y="1449"/>
                  </a:cubicBezTo>
                  <a:cubicBezTo>
                    <a:pt x="1729" y="644"/>
                    <a:pt x="1085" y="0"/>
                    <a:pt x="281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31;p46">
              <a:extLst>
                <a:ext uri="{FF2B5EF4-FFF2-40B4-BE49-F238E27FC236}">
                  <a16:creationId xmlns:a16="http://schemas.microsoft.com/office/drawing/2014/main" id="{416DC4AE-F247-4155-1F85-8CC774143DE3}"/>
                </a:ext>
              </a:extLst>
            </p:cNvPr>
            <p:cNvSpPr/>
            <p:nvPr/>
          </p:nvSpPr>
          <p:spPr>
            <a:xfrm>
              <a:off x="6499900" y="4365325"/>
              <a:ext cx="11050" cy="17075"/>
            </a:xfrm>
            <a:custGeom>
              <a:avLst/>
              <a:gdLst/>
              <a:ahLst/>
              <a:cxnLst/>
              <a:rect l="l" t="t" r="r" b="b"/>
              <a:pathLst>
                <a:path w="442" h="683" extrusionOk="0">
                  <a:moveTo>
                    <a:pt x="200" y="0"/>
                  </a:moveTo>
                  <a:cubicBezTo>
                    <a:pt x="81" y="0"/>
                    <a:pt x="0" y="119"/>
                    <a:pt x="0" y="242"/>
                  </a:cubicBezTo>
                  <a:lnTo>
                    <a:pt x="0" y="441"/>
                  </a:lnTo>
                  <a:cubicBezTo>
                    <a:pt x="0" y="602"/>
                    <a:pt x="81" y="683"/>
                    <a:pt x="200" y="683"/>
                  </a:cubicBezTo>
                  <a:cubicBezTo>
                    <a:pt x="361" y="683"/>
                    <a:pt x="441" y="602"/>
                    <a:pt x="441" y="441"/>
                  </a:cubicBezTo>
                  <a:lnTo>
                    <a:pt x="441" y="242"/>
                  </a:lnTo>
                  <a:cubicBezTo>
                    <a:pt x="441" y="119"/>
                    <a:pt x="361" y="0"/>
                    <a:pt x="200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3613;p57">
            <a:extLst>
              <a:ext uri="{FF2B5EF4-FFF2-40B4-BE49-F238E27FC236}">
                <a16:creationId xmlns:a16="http://schemas.microsoft.com/office/drawing/2014/main" id="{07FDA912-48EE-772F-F511-D3395F907F4C}"/>
              </a:ext>
            </a:extLst>
          </p:cNvPr>
          <p:cNvGrpSpPr/>
          <p:nvPr/>
        </p:nvGrpSpPr>
        <p:grpSpPr>
          <a:xfrm>
            <a:off x="8314455" y="1236264"/>
            <a:ext cx="720274" cy="3296560"/>
            <a:chOff x="3063450" y="3459300"/>
            <a:chExt cx="205750" cy="1074425"/>
          </a:xfrm>
        </p:grpSpPr>
        <p:sp>
          <p:nvSpPr>
            <p:cNvPr id="50" name="Google Shape;3614;p57">
              <a:extLst>
                <a:ext uri="{FF2B5EF4-FFF2-40B4-BE49-F238E27FC236}">
                  <a16:creationId xmlns:a16="http://schemas.microsoft.com/office/drawing/2014/main" id="{11C55B3E-4024-52AF-1858-EBFA8FB4FC35}"/>
                </a:ext>
              </a:extLst>
            </p:cNvPr>
            <p:cNvSpPr/>
            <p:nvPr/>
          </p:nvSpPr>
          <p:spPr>
            <a:xfrm>
              <a:off x="3102650" y="3681450"/>
              <a:ext cx="166550" cy="840850"/>
            </a:xfrm>
            <a:custGeom>
              <a:avLst/>
              <a:gdLst/>
              <a:ahLst/>
              <a:cxnLst/>
              <a:rect l="l" t="t" r="r" b="b"/>
              <a:pathLst>
                <a:path w="6662" h="33634" extrusionOk="0">
                  <a:moveTo>
                    <a:pt x="3328" y="1"/>
                  </a:moveTo>
                  <a:cubicBezTo>
                    <a:pt x="1500" y="1"/>
                    <a:pt x="0" y="847"/>
                    <a:pt x="0" y="2676"/>
                  </a:cubicBezTo>
                  <a:lnTo>
                    <a:pt x="0" y="32132"/>
                  </a:lnTo>
                  <a:lnTo>
                    <a:pt x="0" y="32262"/>
                  </a:lnTo>
                  <a:cubicBezTo>
                    <a:pt x="32" y="33177"/>
                    <a:pt x="1680" y="33634"/>
                    <a:pt x="3329" y="33634"/>
                  </a:cubicBezTo>
                  <a:cubicBezTo>
                    <a:pt x="4978" y="33634"/>
                    <a:pt x="6627" y="33177"/>
                    <a:pt x="6661" y="32262"/>
                  </a:cubicBezTo>
                  <a:lnTo>
                    <a:pt x="6661" y="32132"/>
                  </a:lnTo>
                  <a:lnTo>
                    <a:pt x="6661" y="2676"/>
                  </a:lnTo>
                  <a:cubicBezTo>
                    <a:pt x="6661" y="847"/>
                    <a:pt x="5157" y="1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15;p57">
              <a:extLst>
                <a:ext uri="{FF2B5EF4-FFF2-40B4-BE49-F238E27FC236}">
                  <a16:creationId xmlns:a16="http://schemas.microsoft.com/office/drawing/2014/main" id="{4A21314D-0EC2-76F2-758E-A0AA74483916}"/>
                </a:ext>
              </a:extLst>
            </p:cNvPr>
            <p:cNvSpPr/>
            <p:nvPr/>
          </p:nvSpPr>
          <p:spPr>
            <a:xfrm>
              <a:off x="3123800" y="3709150"/>
              <a:ext cx="124100" cy="422950"/>
            </a:xfrm>
            <a:custGeom>
              <a:avLst/>
              <a:gdLst/>
              <a:ahLst/>
              <a:cxnLst/>
              <a:rect l="l" t="t" r="r" b="b"/>
              <a:pathLst>
                <a:path w="4964" h="16918" extrusionOk="0">
                  <a:moveTo>
                    <a:pt x="2482" y="0"/>
                  </a:moveTo>
                  <a:cubicBezTo>
                    <a:pt x="1113" y="0"/>
                    <a:pt x="1" y="591"/>
                    <a:pt x="1" y="1307"/>
                  </a:cubicBezTo>
                  <a:lnTo>
                    <a:pt x="1" y="15543"/>
                  </a:lnTo>
                  <a:lnTo>
                    <a:pt x="1" y="15611"/>
                  </a:lnTo>
                  <a:cubicBezTo>
                    <a:pt x="68" y="16327"/>
                    <a:pt x="1113" y="16917"/>
                    <a:pt x="2482" y="16917"/>
                  </a:cubicBezTo>
                  <a:cubicBezTo>
                    <a:pt x="3788" y="16917"/>
                    <a:pt x="4901" y="16327"/>
                    <a:pt x="4964" y="15611"/>
                  </a:cubicBezTo>
                  <a:lnTo>
                    <a:pt x="4964" y="15543"/>
                  </a:lnTo>
                  <a:lnTo>
                    <a:pt x="4964" y="1307"/>
                  </a:lnTo>
                  <a:cubicBezTo>
                    <a:pt x="4964" y="591"/>
                    <a:pt x="3856" y="0"/>
                    <a:pt x="2482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16;p57">
              <a:extLst>
                <a:ext uri="{FF2B5EF4-FFF2-40B4-BE49-F238E27FC236}">
                  <a16:creationId xmlns:a16="http://schemas.microsoft.com/office/drawing/2014/main" id="{2D6B97C4-A4B5-C7DA-6991-8C7B118D899E}"/>
                </a:ext>
              </a:extLst>
            </p:cNvPr>
            <p:cNvSpPr/>
            <p:nvPr/>
          </p:nvSpPr>
          <p:spPr>
            <a:xfrm>
              <a:off x="3141825" y="4032425"/>
              <a:ext cx="71875" cy="70875"/>
            </a:xfrm>
            <a:custGeom>
              <a:avLst/>
              <a:gdLst/>
              <a:ahLst/>
              <a:cxnLst/>
              <a:rect l="l" t="t" r="r" b="b"/>
              <a:pathLst>
                <a:path w="2875" h="2835" extrusionOk="0">
                  <a:moveTo>
                    <a:pt x="2221" y="0"/>
                  </a:moveTo>
                  <a:lnTo>
                    <a:pt x="1" y="2351"/>
                  </a:lnTo>
                  <a:cubicBezTo>
                    <a:pt x="131" y="2482"/>
                    <a:pt x="262" y="2680"/>
                    <a:pt x="392" y="2743"/>
                  </a:cubicBezTo>
                  <a:lnTo>
                    <a:pt x="455" y="2743"/>
                  </a:lnTo>
                  <a:cubicBezTo>
                    <a:pt x="534" y="2805"/>
                    <a:pt x="634" y="2834"/>
                    <a:pt x="750" y="2834"/>
                  </a:cubicBezTo>
                  <a:cubicBezTo>
                    <a:pt x="1119" y="2834"/>
                    <a:pt x="1641" y="2539"/>
                    <a:pt x="2090" y="2090"/>
                  </a:cubicBezTo>
                  <a:cubicBezTo>
                    <a:pt x="2675" y="1437"/>
                    <a:pt x="2874" y="721"/>
                    <a:pt x="2613" y="392"/>
                  </a:cubicBezTo>
                  <a:cubicBezTo>
                    <a:pt x="2482" y="199"/>
                    <a:pt x="2352" y="68"/>
                    <a:pt x="2221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17;p57">
              <a:extLst>
                <a:ext uri="{FF2B5EF4-FFF2-40B4-BE49-F238E27FC236}">
                  <a16:creationId xmlns:a16="http://schemas.microsoft.com/office/drawing/2014/main" id="{51F484D3-8BFD-F97A-406D-080C63AC7151}"/>
                </a:ext>
              </a:extLst>
            </p:cNvPr>
            <p:cNvSpPr/>
            <p:nvPr/>
          </p:nvSpPr>
          <p:spPr>
            <a:xfrm>
              <a:off x="3149925" y="4040650"/>
              <a:ext cx="35950" cy="39200"/>
            </a:xfrm>
            <a:custGeom>
              <a:avLst/>
              <a:gdLst/>
              <a:ahLst/>
              <a:cxnLst/>
              <a:rect l="l" t="t" r="r" b="b"/>
              <a:pathLst>
                <a:path w="1438" h="1568" extrusionOk="0">
                  <a:moveTo>
                    <a:pt x="1437" y="0"/>
                  </a:moveTo>
                  <a:lnTo>
                    <a:pt x="1437" y="0"/>
                  </a:lnTo>
                  <a:cubicBezTo>
                    <a:pt x="1176" y="131"/>
                    <a:pt x="852" y="392"/>
                    <a:pt x="591" y="653"/>
                  </a:cubicBezTo>
                  <a:cubicBezTo>
                    <a:pt x="330" y="977"/>
                    <a:pt x="131" y="1306"/>
                    <a:pt x="0" y="1568"/>
                  </a:cubicBezTo>
                  <a:lnTo>
                    <a:pt x="1437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18;p57">
              <a:extLst>
                <a:ext uri="{FF2B5EF4-FFF2-40B4-BE49-F238E27FC236}">
                  <a16:creationId xmlns:a16="http://schemas.microsoft.com/office/drawing/2014/main" id="{56D445B2-0248-E144-7349-B62FD587321B}"/>
                </a:ext>
              </a:extLst>
            </p:cNvPr>
            <p:cNvSpPr/>
            <p:nvPr/>
          </p:nvSpPr>
          <p:spPr>
            <a:xfrm>
              <a:off x="3205425" y="4040650"/>
              <a:ext cx="1725" cy="1575"/>
            </a:xfrm>
            <a:custGeom>
              <a:avLst/>
              <a:gdLst/>
              <a:ahLst/>
              <a:cxnLst/>
              <a:rect l="l" t="t" r="r" b="b"/>
              <a:pathLst>
                <a:path w="69" h="63" extrusionOk="0">
                  <a:moveTo>
                    <a:pt x="1" y="0"/>
                  </a:moveTo>
                  <a:lnTo>
                    <a:pt x="69" y="63"/>
                  </a:lnTo>
                  <a:cubicBezTo>
                    <a:pt x="69" y="63"/>
                    <a:pt x="69" y="0"/>
                    <a:pt x="1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19;p57">
              <a:extLst>
                <a:ext uri="{FF2B5EF4-FFF2-40B4-BE49-F238E27FC236}">
                  <a16:creationId xmlns:a16="http://schemas.microsoft.com/office/drawing/2014/main" id="{D7096117-8849-627E-4617-04D13D9F0778}"/>
                </a:ext>
              </a:extLst>
            </p:cNvPr>
            <p:cNvSpPr/>
            <p:nvPr/>
          </p:nvSpPr>
          <p:spPr>
            <a:xfrm>
              <a:off x="3151625" y="4100975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3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20;p57">
              <a:extLst>
                <a:ext uri="{FF2B5EF4-FFF2-40B4-BE49-F238E27FC236}">
                  <a16:creationId xmlns:a16="http://schemas.microsoft.com/office/drawing/2014/main" id="{3C0E2E85-94DD-8F5D-98B0-34DD5546C37D}"/>
                </a:ext>
              </a:extLst>
            </p:cNvPr>
            <p:cNvSpPr/>
            <p:nvPr/>
          </p:nvSpPr>
          <p:spPr>
            <a:xfrm>
              <a:off x="3133600" y="4029250"/>
              <a:ext cx="70300" cy="65200"/>
            </a:xfrm>
            <a:custGeom>
              <a:avLst/>
              <a:gdLst/>
              <a:ahLst/>
              <a:cxnLst/>
              <a:rect l="l" t="t" r="r" b="b"/>
              <a:pathLst>
                <a:path w="2812" h="2608" extrusionOk="0">
                  <a:moveTo>
                    <a:pt x="2201" y="0"/>
                  </a:moveTo>
                  <a:cubicBezTo>
                    <a:pt x="1816" y="0"/>
                    <a:pt x="1281" y="302"/>
                    <a:pt x="852" y="780"/>
                  </a:cubicBezTo>
                  <a:cubicBezTo>
                    <a:pt x="262" y="1433"/>
                    <a:pt x="0" y="2217"/>
                    <a:pt x="330" y="2478"/>
                  </a:cubicBezTo>
                  <a:cubicBezTo>
                    <a:pt x="416" y="2566"/>
                    <a:pt x="536" y="2607"/>
                    <a:pt x="677" y="2607"/>
                  </a:cubicBezTo>
                  <a:cubicBezTo>
                    <a:pt x="1060" y="2607"/>
                    <a:pt x="1596" y="2303"/>
                    <a:pt x="2028" y="1825"/>
                  </a:cubicBezTo>
                  <a:cubicBezTo>
                    <a:pt x="2613" y="1172"/>
                    <a:pt x="2811" y="388"/>
                    <a:pt x="2550" y="127"/>
                  </a:cubicBezTo>
                  <a:cubicBezTo>
                    <a:pt x="2462" y="40"/>
                    <a:pt x="2341" y="0"/>
                    <a:pt x="2201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21;p57">
              <a:extLst>
                <a:ext uri="{FF2B5EF4-FFF2-40B4-BE49-F238E27FC236}">
                  <a16:creationId xmlns:a16="http://schemas.microsoft.com/office/drawing/2014/main" id="{D1705AAD-24BE-AB00-8F9D-3B0CAF0F04B7}"/>
                </a:ext>
              </a:extLst>
            </p:cNvPr>
            <p:cNvSpPr/>
            <p:nvPr/>
          </p:nvSpPr>
          <p:spPr>
            <a:xfrm>
              <a:off x="3148350" y="4040600"/>
              <a:ext cx="44050" cy="41825"/>
            </a:xfrm>
            <a:custGeom>
              <a:avLst/>
              <a:gdLst/>
              <a:ahLst/>
              <a:cxnLst/>
              <a:rect l="l" t="t" r="r" b="b"/>
              <a:pathLst>
                <a:path w="1762" h="1673" extrusionOk="0">
                  <a:moveTo>
                    <a:pt x="1495" y="1"/>
                  </a:moveTo>
                  <a:cubicBezTo>
                    <a:pt x="1293" y="1"/>
                    <a:pt x="941" y="236"/>
                    <a:pt x="586" y="587"/>
                  </a:cubicBezTo>
                  <a:cubicBezTo>
                    <a:pt x="194" y="1047"/>
                    <a:pt x="1" y="1502"/>
                    <a:pt x="194" y="1632"/>
                  </a:cubicBezTo>
                  <a:cubicBezTo>
                    <a:pt x="221" y="1659"/>
                    <a:pt x="262" y="1672"/>
                    <a:pt x="313" y="1672"/>
                  </a:cubicBezTo>
                  <a:cubicBezTo>
                    <a:pt x="511" y="1672"/>
                    <a:pt x="865" y="1475"/>
                    <a:pt x="1176" y="1110"/>
                  </a:cubicBezTo>
                  <a:cubicBezTo>
                    <a:pt x="1568" y="655"/>
                    <a:pt x="1761" y="196"/>
                    <a:pt x="1631" y="65"/>
                  </a:cubicBezTo>
                  <a:cubicBezTo>
                    <a:pt x="1601" y="21"/>
                    <a:pt x="1555" y="1"/>
                    <a:pt x="1495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22;p57">
              <a:extLst>
                <a:ext uri="{FF2B5EF4-FFF2-40B4-BE49-F238E27FC236}">
                  <a16:creationId xmlns:a16="http://schemas.microsoft.com/office/drawing/2014/main" id="{9F3516CF-5808-5C7B-22E6-D1149EB27546}"/>
                </a:ext>
              </a:extLst>
            </p:cNvPr>
            <p:cNvSpPr/>
            <p:nvPr/>
          </p:nvSpPr>
          <p:spPr>
            <a:xfrm>
              <a:off x="3192375" y="3903000"/>
              <a:ext cx="55525" cy="82150"/>
            </a:xfrm>
            <a:custGeom>
              <a:avLst/>
              <a:gdLst/>
              <a:ahLst/>
              <a:cxnLst/>
              <a:rect l="l" t="t" r="r" b="b"/>
              <a:pathLst>
                <a:path w="2221" h="3286" extrusionOk="0">
                  <a:moveTo>
                    <a:pt x="669" y="1"/>
                  </a:moveTo>
                  <a:cubicBezTo>
                    <a:pt x="619" y="1"/>
                    <a:pt x="570" y="7"/>
                    <a:pt x="523" y="21"/>
                  </a:cubicBezTo>
                  <a:cubicBezTo>
                    <a:pt x="330" y="21"/>
                    <a:pt x="131" y="83"/>
                    <a:pt x="0" y="214"/>
                  </a:cubicBezTo>
                  <a:lnTo>
                    <a:pt x="1244" y="3286"/>
                  </a:lnTo>
                  <a:cubicBezTo>
                    <a:pt x="1437" y="3218"/>
                    <a:pt x="1636" y="3155"/>
                    <a:pt x="1766" y="3087"/>
                  </a:cubicBezTo>
                  <a:cubicBezTo>
                    <a:pt x="1766" y="3025"/>
                    <a:pt x="1829" y="3025"/>
                    <a:pt x="1829" y="3025"/>
                  </a:cubicBezTo>
                  <a:cubicBezTo>
                    <a:pt x="2221" y="2826"/>
                    <a:pt x="2221" y="2042"/>
                    <a:pt x="1897" y="1196"/>
                  </a:cubicBezTo>
                  <a:cubicBezTo>
                    <a:pt x="1602" y="493"/>
                    <a:pt x="1101" y="1"/>
                    <a:pt x="669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23;p57">
              <a:extLst>
                <a:ext uri="{FF2B5EF4-FFF2-40B4-BE49-F238E27FC236}">
                  <a16:creationId xmlns:a16="http://schemas.microsoft.com/office/drawing/2014/main" id="{7BA1E9FD-92E8-B468-AC62-B75FED285352}"/>
                </a:ext>
              </a:extLst>
            </p:cNvPr>
            <p:cNvSpPr/>
            <p:nvPr/>
          </p:nvSpPr>
          <p:spPr>
            <a:xfrm>
              <a:off x="3195650" y="3921400"/>
              <a:ext cx="21300" cy="50700"/>
            </a:xfrm>
            <a:custGeom>
              <a:avLst/>
              <a:gdLst/>
              <a:ahLst/>
              <a:cxnLst/>
              <a:rect l="l" t="t" r="r" b="b"/>
              <a:pathLst>
                <a:path w="852" h="2028" extrusionOk="0">
                  <a:moveTo>
                    <a:pt x="0" y="0"/>
                  </a:moveTo>
                  <a:cubicBezTo>
                    <a:pt x="0" y="329"/>
                    <a:pt x="68" y="721"/>
                    <a:pt x="261" y="1113"/>
                  </a:cubicBezTo>
                  <a:cubicBezTo>
                    <a:pt x="392" y="1505"/>
                    <a:pt x="653" y="1829"/>
                    <a:pt x="852" y="20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24;p57">
              <a:extLst>
                <a:ext uri="{FF2B5EF4-FFF2-40B4-BE49-F238E27FC236}">
                  <a16:creationId xmlns:a16="http://schemas.microsoft.com/office/drawing/2014/main" id="{27C71D05-9276-465A-289F-4B0708C5C51A}"/>
                </a:ext>
              </a:extLst>
            </p:cNvPr>
            <p:cNvSpPr/>
            <p:nvPr/>
          </p:nvSpPr>
          <p:spPr>
            <a:xfrm>
              <a:off x="3203875" y="3903500"/>
              <a:ext cx="1575" cy="25"/>
            </a:xfrm>
            <a:custGeom>
              <a:avLst/>
              <a:gdLst/>
              <a:ahLst/>
              <a:cxnLst/>
              <a:rect l="l" t="t" r="r" b="b"/>
              <a:pathLst>
                <a:path w="63" h="1" extrusionOk="0">
                  <a:moveTo>
                    <a:pt x="63" y="1"/>
                  </a:moveTo>
                  <a:lnTo>
                    <a:pt x="6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25;p57">
              <a:extLst>
                <a:ext uri="{FF2B5EF4-FFF2-40B4-BE49-F238E27FC236}">
                  <a16:creationId xmlns:a16="http://schemas.microsoft.com/office/drawing/2014/main" id="{316FBFB3-70B2-A32E-4A9A-80764AC9AE4F}"/>
                </a:ext>
              </a:extLst>
            </p:cNvPr>
            <p:cNvSpPr/>
            <p:nvPr/>
          </p:nvSpPr>
          <p:spPr>
            <a:xfrm>
              <a:off x="3236525" y="3978600"/>
              <a:ext cx="1575" cy="1600"/>
            </a:xfrm>
            <a:custGeom>
              <a:avLst/>
              <a:gdLst/>
              <a:ahLst/>
              <a:cxnLst/>
              <a:rect l="l" t="t" r="r" b="b"/>
              <a:pathLst>
                <a:path w="63" h="64" extrusionOk="0">
                  <a:moveTo>
                    <a:pt x="63" y="1"/>
                  </a:moveTo>
                  <a:cubicBezTo>
                    <a:pt x="63" y="1"/>
                    <a:pt x="0" y="1"/>
                    <a:pt x="0" y="63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26;p57">
              <a:extLst>
                <a:ext uri="{FF2B5EF4-FFF2-40B4-BE49-F238E27FC236}">
                  <a16:creationId xmlns:a16="http://schemas.microsoft.com/office/drawing/2014/main" id="{DA98C9E0-A009-8AAE-2080-F3067BAE887A}"/>
                </a:ext>
              </a:extLst>
            </p:cNvPr>
            <p:cNvSpPr/>
            <p:nvPr/>
          </p:nvSpPr>
          <p:spPr>
            <a:xfrm>
              <a:off x="3181000" y="3907400"/>
              <a:ext cx="55550" cy="78250"/>
            </a:xfrm>
            <a:custGeom>
              <a:avLst/>
              <a:gdLst/>
              <a:ahLst/>
              <a:cxnLst/>
              <a:rect l="l" t="t" r="r" b="b"/>
              <a:pathLst>
                <a:path w="2222" h="3130" extrusionOk="0">
                  <a:moveTo>
                    <a:pt x="620" y="1"/>
                  </a:moveTo>
                  <a:cubicBezTo>
                    <a:pt x="561" y="1"/>
                    <a:pt x="506" y="13"/>
                    <a:pt x="455" y="38"/>
                  </a:cubicBezTo>
                  <a:cubicBezTo>
                    <a:pt x="64" y="236"/>
                    <a:pt x="1" y="1020"/>
                    <a:pt x="325" y="1866"/>
                  </a:cubicBezTo>
                  <a:cubicBezTo>
                    <a:pt x="676" y="2631"/>
                    <a:pt x="1188" y="3130"/>
                    <a:pt x="1572" y="3130"/>
                  </a:cubicBezTo>
                  <a:cubicBezTo>
                    <a:pt x="1616" y="3130"/>
                    <a:pt x="1659" y="3123"/>
                    <a:pt x="1699" y="3110"/>
                  </a:cubicBezTo>
                  <a:cubicBezTo>
                    <a:pt x="2153" y="2911"/>
                    <a:pt x="2221" y="2065"/>
                    <a:pt x="1829" y="1281"/>
                  </a:cubicBezTo>
                  <a:cubicBezTo>
                    <a:pt x="1543" y="540"/>
                    <a:pt x="1011" y="1"/>
                    <a:pt x="620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27;p57">
              <a:extLst>
                <a:ext uri="{FF2B5EF4-FFF2-40B4-BE49-F238E27FC236}">
                  <a16:creationId xmlns:a16="http://schemas.microsoft.com/office/drawing/2014/main" id="{084243B9-BB0D-E7B0-8C31-1B9964F8EFCB}"/>
                </a:ext>
              </a:extLst>
            </p:cNvPr>
            <p:cNvSpPr/>
            <p:nvPr/>
          </p:nvSpPr>
          <p:spPr>
            <a:xfrm>
              <a:off x="3192375" y="3919200"/>
              <a:ext cx="32675" cy="51825"/>
            </a:xfrm>
            <a:custGeom>
              <a:avLst/>
              <a:gdLst/>
              <a:ahLst/>
              <a:cxnLst/>
              <a:rect l="l" t="t" r="r" b="b"/>
              <a:pathLst>
                <a:path w="1307" h="2073" extrusionOk="0">
                  <a:moveTo>
                    <a:pt x="304" y="0"/>
                  </a:moveTo>
                  <a:cubicBezTo>
                    <a:pt x="268" y="0"/>
                    <a:pt x="233" y="9"/>
                    <a:pt x="199" y="26"/>
                  </a:cubicBezTo>
                  <a:cubicBezTo>
                    <a:pt x="0" y="88"/>
                    <a:pt x="68" y="611"/>
                    <a:pt x="262" y="1201"/>
                  </a:cubicBezTo>
                  <a:cubicBezTo>
                    <a:pt x="489" y="1710"/>
                    <a:pt x="767" y="2073"/>
                    <a:pt x="1008" y="2073"/>
                  </a:cubicBezTo>
                  <a:cubicBezTo>
                    <a:pt x="1044" y="2073"/>
                    <a:pt x="1079" y="2064"/>
                    <a:pt x="1113" y="2047"/>
                  </a:cubicBezTo>
                  <a:cubicBezTo>
                    <a:pt x="1307" y="1985"/>
                    <a:pt x="1244" y="1462"/>
                    <a:pt x="1045" y="872"/>
                  </a:cubicBezTo>
                  <a:cubicBezTo>
                    <a:pt x="818" y="363"/>
                    <a:pt x="544" y="0"/>
                    <a:pt x="304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628;p57">
              <a:extLst>
                <a:ext uri="{FF2B5EF4-FFF2-40B4-BE49-F238E27FC236}">
                  <a16:creationId xmlns:a16="http://schemas.microsoft.com/office/drawing/2014/main" id="{F7C22E33-C56B-5553-DDAC-4A03218151B9}"/>
                </a:ext>
              </a:extLst>
            </p:cNvPr>
            <p:cNvSpPr/>
            <p:nvPr/>
          </p:nvSpPr>
          <p:spPr>
            <a:xfrm>
              <a:off x="3130325" y="3802675"/>
              <a:ext cx="34375" cy="84525"/>
            </a:xfrm>
            <a:custGeom>
              <a:avLst/>
              <a:gdLst/>
              <a:ahLst/>
              <a:cxnLst/>
              <a:rect l="l" t="t" r="r" b="b"/>
              <a:pathLst>
                <a:path w="1375" h="3381" extrusionOk="0">
                  <a:moveTo>
                    <a:pt x="1088" y="0"/>
                  </a:moveTo>
                  <a:cubicBezTo>
                    <a:pt x="999" y="0"/>
                    <a:pt x="918" y="16"/>
                    <a:pt x="852" y="47"/>
                  </a:cubicBezTo>
                  <a:lnTo>
                    <a:pt x="784" y="47"/>
                  </a:lnTo>
                  <a:cubicBezTo>
                    <a:pt x="330" y="115"/>
                    <a:pt x="1" y="831"/>
                    <a:pt x="1" y="1682"/>
                  </a:cubicBezTo>
                  <a:cubicBezTo>
                    <a:pt x="1" y="2597"/>
                    <a:pt x="330" y="3313"/>
                    <a:pt x="784" y="3380"/>
                  </a:cubicBezTo>
                  <a:lnTo>
                    <a:pt x="1375" y="3380"/>
                  </a:lnTo>
                  <a:lnTo>
                    <a:pt x="1375" y="47"/>
                  </a:lnTo>
                  <a:cubicBezTo>
                    <a:pt x="1276" y="16"/>
                    <a:pt x="1178" y="0"/>
                    <a:pt x="1088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629;p57">
              <a:extLst>
                <a:ext uri="{FF2B5EF4-FFF2-40B4-BE49-F238E27FC236}">
                  <a16:creationId xmlns:a16="http://schemas.microsoft.com/office/drawing/2014/main" id="{382C0A81-2D32-8CBA-7977-025BB37B9642}"/>
                </a:ext>
              </a:extLst>
            </p:cNvPr>
            <p:cNvSpPr/>
            <p:nvPr/>
          </p:nvSpPr>
          <p:spPr>
            <a:xfrm>
              <a:off x="3166250" y="3818600"/>
              <a:ext cx="5000" cy="53850"/>
            </a:xfrm>
            <a:custGeom>
              <a:avLst/>
              <a:gdLst/>
              <a:ahLst/>
              <a:cxnLst/>
              <a:rect l="l" t="t" r="r" b="b"/>
              <a:pathLst>
                <a:path w="200" h="2154" extrusionOk="0">
                  <a:moveTo>
                    <a:pt x="1" y="1"/>
                  </a:moveTo>
                  <a:lnTo>
                    <a:pt x="1" y="2153"/>
                  </a:lnTo>
                  <a:cubicBezTo>
                    <a:pt x="131" y="1892"/>
                    <a:pt x="199" y="1500"/>
                    <a:pt x="199" y="1045"/>
                  </a:cubicBezTo>
                  <a:cubicBezTo>
                    <a:pt x="199" y="654"/>
                    <a:pt x="131" y="262"/>
                    <a:pt x="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630;p57">
              <a:extLst>
                <a:ext uri="{FF2B5EF4-FFF2-40B4-BE49-F238E27FC236}">
                  <a16:creationId xmlns:a16="http://schemas.microsoft.com/office/drawing/2014/main" id="{FCD025C1-0F33-18D7-391F-DD5661D2635E}"/>
                </a:ext>
              </a:extLst>
            </p:cNvPr>
            <p:cNvSpPr/>
            <p:nvPr/>
          </p:nvSpPr>
          <p:spPr>
            <a:xfrm>
              <a:off x="3149925" y="3887175"/>
              <a:ext cx="1725" cy="2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8" y="0"/>
                  </a:moveTo>
                  <a:lnTo>
                    <a:pt x="0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631;p57">
              <a:extLst>
                <a:ext uri="{FF2B5EF4-FFF2-40B4-BE49-F238E27FC236}">
                  <a16:creationId xmlns:a16="http://schemas.microsoft.com/office/drawing/2014/main" id="{CC68937C-9B11-92C3-9531-F951E7EEA84E}"/>
                </a:ext>
              </a:extLst>
            </p:cNvPr>
            <p:cNvSpPr/>
            <p:nvPr/>
          </p:nvSpPr>
          <p:spPr>
            <a:xfrm>
              <a:off x="3149925" y="3803850"/>
              <a:ext cx="1725" cy="2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0" y="0"/>
                  </a:moveTo>
                  <a:lnTo>
                    <a:pt x="68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632;p57">
              <a:extLst>
                <a:ext uri="{FF2B5EF4-FFF2-40B4-BE49-F238E27FC236}">
                  <a16:creationId xmlns:a16="http://schemas.microsoft.com/office/drawing/2014/main" id="{0C563B28-4E3B-0117-8263-072B90D63160}"/>
                </a:ext>
              </a:extLst>
            </p:cNvPr>
            <p:cNvSpPr/>
            <p:nvPr/>
          </p:nvSpPr>
          <p:spPr>
            <a:xfrm>
              <a:off x="3143400" y="3803850"/>
              <a:ext cx="40900" cy="83350"/>
            </a:xfrm>
            <a:custGeom>
              <a:avLst/>
              <a:gdLst/>
              <a:ahLst/>
              <a:cxnLst/>
              <a:rect l="l" t="t" r="r" b="b"/>
              <a:pathLst>
                <a:path w="1636" h="3334" extrusionOk="0">
                  <a:moveTo>
                    <a:pt x="852" y="0"/>
                  </a:moveTo>
                  <a:cubicBezTo>
                    <a:pt x="392" y="0"/>
                    <a:pt x="0" y="721"/>
                    <a:pt x="0" y="1635"/>
                  </a:cubicBezTo>
                  <a:cubicBezTo>
                    <a:pt x="0" y="2550"/>
                    <a:pt x="392" y="3333"/>
                    <a:pt x="852" y="3333"/>
                  </a:cubicBezTo>
                  <a:cubicBezTo>
                    <a:pt x="1306" y="3333"/>
                    <a:pt x="1636" y="2550"/>
                    <a:pt x="1636" y="1635"/>
                  </a:cubicBezTo>
                  <a:cubicBezTo>
                    <a:pt x="1636" y="721"/>
                    <a:pt x="1306" y="0"/>
                    <a:pt x="852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633;p57">
              <a:extLst>
                <a:ext uri="{FF2B5EF4-FFF2-40B4-BE49-F238E27FC236}">
                  <a16:creationId xmlns:a16="http://schemas.microsoft.com/office/drawing/2014/main" id="{2BCCC9EA-4144-9422-47A5-FA906B761163}"/>
                </a:ext>
              </a:extLst>
            </p:cNvPr>
            <p:cNvSpPr/>
            <p:nvPr/>
          </p:nvSpPr>
          <p:spPr>
            <a:xfrm>
              <a:off x="3153200" y="3818600"/>
              <a:ext cx="21300" cy="55525"/>
            </a:xfrm>
            <a:custGeom>
              <a:avLst/>
              <a:gdLst/>
              <a:ahLst/>
              <a:cxnLst/>
              <a:rect l="l" t="t" r="r" b="b"/>
              <a:pathLst>
                <a:path w="852" h="2221" extrusionOk="0">
                  <a:moveTo>
                    <a:pt x="392" y="1"/>
                  </a:moveTo>
                  <a:cubicBezTo>
                    <a:pt x="199" y="1"/>
                    <a:pt x="0" y="523"/>
                    <a:pt x="0" y="1108"/>
                  </a:cubicBezTo>
                  <a:cubicBezTo>
                    <a:pt x="0" y="1699"/>
                    <a:pt x="199" y="2221"/>
                    <a:pt x="392" y="2221"/>
                  </a:cubicBezTo>
                  <a:cubicBezTo>
                    <a:pt x="653" y="2221"/>
                    <a:pt x="852" y="1699"/>
                    <a:pt x="784" y="1108"/>
                  </a:cubicBezTo>
                  <a:cubicBezTo>
                    <a:pt x="784" y="523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634;p57">
              <a:extLst>
                <a:ext uri="{FF2B5EF4-FFF2-40B4-BE49-F238E27FC236}">
                  <a16:creationId xmlns:a16="http://schemas.microsoft.com/office/drawing/2014/main" id="{0ED7B727-12C2-542D-E441-E4281938F8AE}"/>
                </a:ext>
              </a:extLst>
            </p:cNvPr>
            <p:cNvSpPr/>
            <p:nvPr/>
          </p:nvSpPr>
          <p:spPr>
            <a:xfrm>
              <a:off x="3123800" y="3709150"/>
              <a:ext cx="124100" cy="57225"/>
            </a:xfrm>
            <a:custGeom>
              <a:avLst/>
              <a:gdLst/>
              <a:ahLst/>
              <a:cxnLst/>
              <a:rect l="l" t="t" r="r" b="b"/>
              <a:pathLst>
                <a:path w="4964" h="2289" extrusionOk="0">
                  <a:moveTo>
                    <a:pt x="2482" y="0"/>
                  </a:moveTo>
                  <a:cubicBezTo>
                    <a:pt x="1113" y="0"/>
                    <a:pt x="1" y="523"/>
                    <a:pt x="1" y="1176"/>
                  </a:cubicBezTo>
                  <a:cubicBezTo>
                    <a:pt x="1" y="1829"/>
                    <a:pt x="1113" y="2289"/>
                    <a:pt x="2482" y="2289"/>
                  </a:cubicBezTo>
                  <a:cubicBezTo>
                    <a:pt x="3856" y="2289"/>
                    <a:pt x="4964" y="1829"/>
                    <a:pt x="4964" y="1176"/>
                  </a:cubicBezTo>
                  <a:cubicBezTo>
                    <a:pt x="4964" y="523"/>
                    <a:pt x="3856" y="0"/>
                    <a:pt x="2482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635;p57">
              <a:extLst>
                <a:ext uri="{FF2B5EF4-FFF2-40B4-BE49-F238E27FC236}">
                  <a16:creationId xmlns:a16="http://schemas.microsoft.com/office/drawing/2014/main" id="{F4F99BE1-C775-CAAA-C2BC-39411369F413}"/>
                </a:ext>
              </a:extLst>
            </p:cNvPr>
            <p:cNvSpPr/>
            <p:nvPr/>
          </p:nvSpPr>
          <p:spPr>
            <a:xfrm>
              <a:off x="3071550" y="3479000"/>
              <a:ext cx="184575" cy="111700"/>
            </a:xfrm>
            <a:custGeom>
              <a:avLst/>
              <a:gdLst/>
              <a:ahLst/>
              <a:cxnLst/>
              <a:rect l="l" t="t" r="r" b="b"/>
              <a:pathLst>
                <a:path w="7383" h="4468" extrusionOk="0">
                  <a:moveTo>
                    <a:pt x="6730" y="1"/>
                  </a:moveTo>
                  <a:lnTo>
                    <a:pt x="1" y="2482"/>
                  </a:lnTo>
                  <a:cubicBezTo>
                    <a:pt x="69" y="3005"/>
                    <a:pt x="199" y="3397"/>
                    <a:pt x="461" y="3658"/>
                  </a:cubicBezTo>
                  <a:lnTo>
                    <a:pt x="461" y="3789"/>
                  </a:lnTo>
                  <a:cubicBezTo>
                    <a:pt x="719" y="4234"/>
                    <a:pt x="1377" y="4468"/>
                    <a:pt x="2234" y="4468"/>
                  </a:cubicBezTo>
                  <a:cubicBezTo>
                    <a:pt x="2885" y="4468"/>
                    <a:pt x="3651" y="4332"/>
                    <a:pt x="4442" y="4050"/>
                  </a:cubicBezTo>
                  <a:cubicBezTo>
                    <a:pt x="6207" y="3329"/>
                    <a:pt x="7383" y="2091"/>
                    <a:pt x="7122" y="1239"/>
                  </a:cubicBezTo>
                  <a:cubicBezTo>
                    <a:pt x="7122" y="785"/>
                    <a:pt x="6923" y="325"/>
                    <a:pt x="6730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636;p57">
              <a:extLst>
                <a:ext uri="{FF2B5EF4-FFF2-40B4-BE49-F238E27FC236}">
                  <a16:creationId xmlns:a16="http://schemas.microsoft.com/office/drawing/2014/main" id="{9422C46D-FACF-20D2-A94D-767F1562BDBC}"/>
                </a:ext>
              </a:extLst>
            </p:cNvPr>
            <p:cNvSpPr/>
            <p:nvPr/>
          </p:nvSpPr>
          <p:spPr>
            <a:xfrm>
              <a:off x="3099375" y="3486725"/>
              <a:ext cx="109350" cy="42850"/>
            </a:xfrm>
            <a:custGeom>
              <a:avLst/>
              <a:gdLst/>
              <a:ahLst/>
              <a:cxnLst/>
              <a:rect l="l" t="t" r="r" b="b"/>
              <a:pathLst>
                <a:path w="4374" h="1714" extrusionOk="0">
                  <a:moveTo>
                    <a:pt x="4041" y="1"/>
                  </a:moveTo>
                  <a:cubicBezTo>
                    <a:pt x="3446" y="1"/>
                    <a:pt x="2736" y="136"/>
                    <a:pt x="2022" y="408"/>
                  </a:cubicBezTo>
                  <a:cubicBezTo>
                    <a:pt x="1176" y="737"/>
                    <a:pt x="455" y="1191"/>
                    <a:pt x="1" y="1714"/>
                  </a:cubicBezTo>
                  <a:lnTo>
                    <a:pt x="4373" y="16"/>
                  </a:lnTo>
                  <a:cubicBezTo>
                    <a:pt x="4268" y="6"/>
                    <a:pt x="4157" y="1"/>
                    <a:pt x="404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637;p57">
              <a:extLst>
                <a:ext uri="{FF2B5EF4-FFF2-40B4-BE49-F238E27FC236}">
                  <a16:creationId xmlns:a16="http://schemas.microsoft.com/office/drawing/2014/main" id="{1C26FD1C-0383-3EA5-FB1C-F06A1455E401}"/>
                </a:ext>
              </a:extLst>
            </p:cNvPr>
            <p:cNvSpPr/>
            <p:nvPr/>
          </p:nvSpPr>
          <p:spPr>
            <a:xfrm>
              <a:off x="3247875" y="3505125"/>
              <a:ext cx="1725" cy="4875"/>
            </a:xfrm>
            <a:custGeom>
              <a:avLst/>
              <a:gdLst/>
              <a:ahLst/>
              <a:cxnLst/>
              <a:rect l="l" t="t" r="r" b="b"/>
              <a:pathLst>
                <a:path w="69" h="195" extrusionOk="0">
                  <a:moveTo>
                    <a:pt x="1" y="1"/>
                  </a:moveTo>
                  <a:lnTo>
                    <a:pt x="69" y="194"/>
                  </a:lnTo>
                  <a:lnTo>
                    <a:pt x="69" y="63"/>
                  </a:lnTo>
                  <a:cubicBezTo>
                    <a:pt x="69" y="63"/>
                    <a:pt x="69" y="1"/>
                    <a:pt x="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638;p57">
              <a:extLst>
                <a:ext uri="{FF2B5EF4-FFF2-40B4-BE49-F238E27FC236}">
                  <a16:creationId xmlns:a16="http://schemas.microsoft.com/office/drawing/2014/main" id="{E8FA5182-3BEF-7B06-2BE4-BA907D2BAAC8}"/>
                </a:ext>
              </a:extLst>
            </p:cNvPr>
            <p:cNvSpPr/>
            <p:nvPr/>
          </p:nvSpPr>
          <p:spPr>
            <a:xfrm>
              <a:off x="3083050" y="3570450"/>
              <a:ext cx="25" cy="3275"/>
            </a:xfrm>
            <a:custGeom>
              <a:avLst/>
              <a:gdLst/>
              <a:ahLst/>
              <a:cxnLst/>
              <a:rect l="l" t="t" r="r" b="b"/>
              <a:pathLst>
                <a:path w="1" h="131" extrusionOk="0">
                  <a:moveTo>
                    <a:pt x="1" y="13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639;p57">
              <a:extLst>
                <a:ext uri="{FF2B5EF4-FFF2-40B4-BE49-F238E27FC236}">
                  <a16:creationId xmlns:a16="http://schemas.microsoft.com/office/drawing/2014/main" id="{BA8E3540-AAD1-25C3-72C6-762EB34E6063}"/>
                </a:ext>
              </a:extLst>
            </p:cNvPr>
            <p:cNvSpPr/>
            <p:nvPr/>
          </p:nvSpPr>
          <p:spPr>
            <a:xfrm>
              <a:off x="3063450" y="3459300"/>
              <a:ext cx="184450" cy="104725"/>
            </a:xfrm>
            <a:custGeom>
              <a:avLst/>
              <a:gdLst/>
              <a:ahLst/>
              <a:cxnLst/>
              <a:rect l="l" t="t" r="r" b="b"/>
              <a:pathLst>
                <a:path w="7378" h="4189" extrusionOk="0">
                  <a:moveTo>
                    <a:pt x="5286" y="1"/>
                  </a:moveTo>
                  <a:cubicBezTo>
                    <a:pt x="4627" y="1"/>
                    <a:pt x="3853" y="152"/>
                    <a:pt x="3068" y="460"/>
                  </a:cubicBezTo>
                  <a:cubicBezTo>
                    <a:pt x="1176" y="1181"/>
                    <a:pt x="1" y="2487"/>
                    <a:pt x="325" y="3401"/>
                  </a:cubicBezTo>
                  <a:cubicBezTo>
                    <a:pt x="548" y="3922"/>
                    <a:pt x="1216" y="4188"/>
                    <a:pt x="2088" y="4188"/>
                  </a:cubicBezTo>
                  <a:cubicBezTo>
                    <a:pt x="2748" y="4188"/>
                    <a:pt x="3523" y="4036"/>
                    <a:pt x="4311" y="3725"/>
                  </a:cubicBezTo>
                  <a:cubicBezTo>
                    <a:pt x="6140" y="3009"/>
                    <a:pt x="7378" y="1703"/>
                    <a:pt x="7054" y="789"/>
                  </a:cubicBezTo>
                  <a:cubicBezTo>
                    <a:pt x="6830" y="267"/>
                    <a:pt x="6160" y="1"/>
                    <a:pt x="5286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640;p57">
              <a:extLst>
                <a:ext uri="{FF2B5EF4-FFF2-40B4-BE49-F238E27FC236}">
                  <a16:creationId xmlns:a16="http://schemas.microsoft.com/office/drawing/2014/main" id="{629E45F3-F88C-2635-32C5-1CD934A0C685}"/>
                </a:ext>
              </a:extLst>
            </p:cNvPr>
            <p:cNvSpPr/>
            <p:nvPr/>
          </p:nvSpPr>
          <p:spPr>
            <a:xfrm>
              <a:off x="3097675" y="3482600"/>
              <a:ext cx="120850" cy="59700"/>
            </a:xfrm>
            <a:custGeom>
              <a:avLst/>
              <a:gdLst/>
              <a:ahLst/>
              <a:cxnLst/>
              <a:rect l="l" t="t" r="r" b="b"/>
              <a:pathLst>
                <a:path w="4834" h="2388" extrusionOk="0">
                  <a:moveTo>
                    <a:pt x="3911" y="1"/>
                  </a:moveTo>
                  <a:cubicBezTo>
                    <a:pt x="3434" y="1"/>
                    <a:pt x="2790" y="133"/>
                    <a:pt x="2090" y="379"/>
                  </a:cubicBezTo>
                  <a:cubicBezTo>
                    <a:pt x="852" y="834"/>
                    <a:pt x="1" y="1618"/>
                    <a:pt x="199" y="2077"/>
                  </a:cubicBezTo>
                  <a:cubicBezTo>
                    <a:pt x="260" y="2288"/>
                    <a:pt x="546" y="2388"/>
                    <a:pt x="959" y="2388"/>
                  </a:cubicBezTo>
                  <a:cubicBezTo>
                    <a:pt x="1435" y="2388"/>
                    <a:pt x="2080" y="2256"/>
                    <a:pt x="2744" y="2009"/>
                  </a:cubicBezTo>
                  <a:cubicBezTo>
                    <a:pt x="3987" y="1555"/>
                    <a:pt x="4833" y="771"/>
                    <a:pt x="4703" y="311"/>
                  </a:cubicBezTo>
                  <a:cubicBezTo>
                    <a:pt x="4613" y="100"/>
                    <a:pt x="4325" y="1"/>
                    <a:pt x="3911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641;p57">
              <a:extLst>
                <a:ext uri="{FF2B5EF4-FFF2-40B4-BE49-F238E27FC236}">
                  <a16:creationId xmlns:a16="http://schemas.microsoft.com/office/drawing/2014/main" id="{D8411A45-87B8-CE8C-100A-BBBE388BB160}"/>
                </a:ext>
              </a:extLst>
            </p:cNvPr>
            <p:cNvSpPr/>
            <p:nvPr/>
          </p:nvSpPr>
          <p:spPr>
            <a:xfrm>
              <a:off x="3190800" y="3671675"/>
              <a:ext cx="53850" cy="83350"/>
            </a:xfrm>
            <a:custGeom>
              <a:avLst/>
              <a:gdLst/>
              <a:ahLst/>
              <a:cxnLst/>
              <a:rect l="l" t="t" r="r" b="b"/>
              <a:pathLst>
                <a:path w="2154" h="3334" extrusionOk="0">
                  <a:moveTo>
                    <a:pt x="1176" y="0"/>
                  </a:moveTo>
                  <a:lnTo>
                    <a:pt x="1" y="3135"/>
                  </a:lnTo>
                  <a:cubicBezTo>
                    <a:pt x="194" y="3197"/>
                    <a:pt x="393" y="3328"/>
                    <a:pt x="523" y="3328"/>
                  </a:cubicBezTo>
                  <a:lnTo>
                    <a:pt x="586" y="3328"/>
                  </a:lnTo>
                  <a:cubicBezTo>
                    <a:pt x="609" y="3332"/>
                    <a:pt x="632" y="3334"/>
                    <a:pt x="656" y="3334"/>
                  </a:cubicBezTo>
                  <a:cubicBezTo>
                    <a:pt x="1046" y="3334"/>
                    <a:pt x="1587" y="2824"/>
                    <a:pt x="1892" y="2022"/>
                  </a:cubicBezTo>
                  <a:cubicBezTo>
                    <a:pt x="2153" y="1238"/>
                    <a:pt x="2091" y="455"/>
                    <a:pt x="1699" y="261"/>
                  </a:cubicBezTo>
                  <a:cubicBezTo>
                    <a:pt x="1500" y="131"/>
                    <a:pt x="1370" y="63"/>
                    <a:pt x="1176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642;p57">
              <a:extLst>
                <a:ext uri="{FF2B5EF4-FFF2-40B4-BE49-F238E27FC236}">
                  <a16:creationId xmlns:a16="http://schemas.microsoft.com/office/drawing/2014/main" id="{5C808A7F-F9B6-DCBA-D34E-6142404BF6FA}"/>
                </a:ext>
              </a:extLst>
            </p:cNvPr>
            <p:cNvSpPr/>
            <p:nvPr/>
          </p:nvSpPr>
          <p:spPr>
            <a:xfrm>
              <a:off x="3194075" y="3684725"/>
              <a:ext cx="19625" cy="50575"/>
            </a:xfrm>
            <a:custGeom>
              <a:avLst/>
              <a:gdLst/>
              <a:ahLst/>
              <a:cxnLst/>
              <a:rect l="l" t="t" r="r" b="b"/>
              <a:pathLst>
                <a:path w="785" h="2023" extrusionOk="0">
                  <a:moveTo>
                    <a:pt x="784" y="0"/>
                  </a:moveTo>
                  <a:lnTo>
                    <a:pt x="784" y="0"/>
                  </a:lnTo>
                  <a:cubicBezTo>
                    <a:pt x="523" y="262"/>
                    <a:pt x="324" y="586"/>
                    <a:pt x="194" y="977"/>
                  </a:cubicBezTo>
                  <a:cubicBezTo>
                    <a:pt x="63" y="1369"/>
                    <a:pt x="0" y="1761"/>
                    <a:pt x="0" y="2022"/>
                  </a:cubicBezTo>
                  <a:lnTo>
                    <a:pt x="784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643;p57">
              <a:extLst>
                <a:ext uri="{FF2B5EF4-FFF2-40B4-BE49-F238E27FC236}">
                  <a16:creationId xmlns:a16="http://schemas.microsoft.com/office/drawing/2014/main" id="{B313DF54-A05C-1E9F-7139-9CA7A907F6A1}"/>
                </a:ext>
              </a:extLst>
            </p:cNvPr>
            <p:cNvSpPr/>
            <p:nvPr/>
          </p:nvSpPr>
          <p:spPr>
            <a:xfrm>
              <a:off x="3231550" y="3676500"/>
              <a:ext cx="1725" cy="2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1" y="0"/>
                  </a:moveTo>
                  <a:lnTo>
                    <a:pt x="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644;p57">
              <a:extLst>
                <a:ext uri="{FF2B5EF4-FFF2-40B4-BE49-F238E27FC236}">
                  <a16:creationId xmlns:a16="http://schemas.microsoft.com/office/drawing/2014/main" id="{D86F30EC-67E9-470D-25BA-D6541C3D2392}"/>
                </a:ext>
              </a:extLst>
            </p:cNvPr>
            <p:cNvSpPr/>
            <p:nvPr/>
          </p:nvSpPr>
          <p:spPr>
            <a:xfrm>
              <a:off x="3203875" y="3754875"/>
              <a:ext cx="1575" cy="25"/>
            </a:xfrm>
            <a:custGeom>
              <a:avLst/>
              <a:gdLst/>
              <a:ahLst/>
              <a:cxnLst/>
              <a:rect l="l" t="t" r="r" b="b"/>
              <a:pathLst>
                <a:path w="63" h="1" extrusionOk="0">
                  <a:moveTo>
                    <a:pt x="6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645;p57">
              <a:extLst>
                <a:ext uri="{FF2B5EF4-FFF2-40B4-BE49-F238E27FC236}">
                  <a16:creationId xmlns:a16="http://schemas.microsoft.com/office/drawing/2014/main" id="{6824665B-9106-E356-7DCA-B7A7AB525B7F}"/>
                </a:ext>
              </a:extLst>
            </p:cNvPr>
            <p:cNvSpPr/>
            <p:nvPr/>
          </p:nvSpPr>
          <p:spPr>
            <a:xfrm>
              <a:off x="3177750" y="3671200"/>
              <a:ext cx="55525" cy="79350"/>
            </a:xfrm>
            <a:custGeom>
              <a:avLst/>
              <a:gdLst/>
              <a:ahLst/>
              <a:cxnLst/>
              <a:rect l="l" t="t" r="r" b="b"/>
              <a:pathLst>
                <a:path w="2221" h="3174" extrusionOk="0">
                  <a:moveTo>
                    <a:pt x="1566" y="1"/>
                  </a:moveTo>
                  <a:cubicBezTo>
                    <a:pt x="1131" y="1"/>
                    <a:pt x="622" y="554"/>
                    <a:pt x="324" y="1325"/>
                  </a:cubicBezTo>
                  <a:cubicBezTo>
                    <a:pt x="0" y="2172"/>
                    <a:pt x="131" y="3023"/>
                    <a:pt x="523" y="3154"/>
                  </a:cubicBezTo>
                  <a:cubicBezTo>
                    <a:pt x="569" y="3167"/>
                    <a:pt x="617" y="3174"/>
                    <a:pt x="666" y="3174"/>
                  </a:cubicBezTo>
                  <a:cubicBezTo>
                    <a:pt x="1095" y="3174"/>
                    <a:pt x="1601" y="2669"/>
                    <a:pt x="1892" y="1848"/>
                  </a:cubicBezTo>
                  <a:cubicBezTo>
                    <a:pt x="2221" y="996"/>
                    <a:pt x="2090" y="212"/>
                    <a:pt x="1698" y="19"/>
                  </a:cubicBezTo>
                  <a:cubicBezTo>
                    <a:pt x="1655" y="7"/>
                    <a:pt x="1611" y="1"/>
                    <a:pt x="1566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646;p57">
              <a:extLst>
                <a:ext uri="{FF2B5EF4-FFF2-40B4-BE49-F238E27FC236}">
                  <a16:creationId xmlns:a16="http://schemas.microsoft.com/office/drawing/2014/main" id="{842C78E2-CD7F-7955-AEA6-4F470155A7A0}"/>
                </a:ext>
              </a:extLst>
            </p:cNvPr>
            <p:cNvSpPr/>
            <p:nvPr/>
          </p:nvSpPr>
          <p:spPr>
            <a:xfrm>
              <a:off x="3192375" y="3684150"/>
              <a:ext cx="29400" cy="53000"/>
            </a:xfrm>
            <a:custGeom>
              <a:avLst/>
              <a:gdLst/>
              <a:ahLst/>
              <a:cxnLst/>
              <a:rect l="l" t="t" r="r" b="b"/>
              <a:pathLst>
                <a:path w="1176" h="2120" extrusionOk="0">
                  <a:moveTo>
                    <a:pt x="889" y="1"/>
                  </a:moveTo>
                  <a:cubicBezTo>
                    <a:pt x="646" y="1"/>
                    <a:pt x="370" y="416"/>
                    <a:pt x="199" y="938"/>
                  </a:cubicBezTo>
                  <a:cubicBezTo>
                    <a:pt x="0" y="1460"/>
                    <a:pt x="0" y="2045"/>
                    <a:pt x="199" y="2113"/>
                  </a:cubicBezTo>
                  <a:cubicBezTo>
                    <a:pt x="213" y="2118"/>
                    <a:pt x="227" y="2120"/>
                    <a:pt x="242" y="2120"/>
                  </a:cubicBezTo>
                  <a:cubicBezTo>
                    <a:pt x="438" y="2120"/>
                    <a:pt x="740" y="1743"/>
                    <a:pt x="983" y="1199"/>
                  </a:cubicBezTo>
                  <a:cubicBezTo>
                    <a:pt x="1176" y="609"/>
                    <a:pt x="1176" y="86"/>
                    <a:pt x="983" y="23"/>
                  </a:cubicBezTo>
                  <a:cubicBezTo>
                    <a:pt x="952" y="8"/>
                    <a:pt x="921" y="1"/>
                    <a:pt x="889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647;p57">
              <a:extLst>
                <a:ext uri="{FF2B5EF4-FFF2-40B4-BE49-F238E27FC236}">
                  <a16:creationId xmlns:a16="http://schemas.microsoft.com/office/drawing/2014/main" id="{8405B2D4-5B7A-A113-5FB6-2D96A5FC3451}"/>
                </a:ext>
              </a:extLst>
            </p:cNvPr>
            <p:cNvSpPr/>
            <p:nvPr/>
          </p:nvSpPr>
          <p:spPr>
            <a:xfrm>
              <a:off x="3102650" y="3647100"/>
              <a:ext cx="52250" cy="36875"/>
            </a:xfrm>
            <a:custGeom>
              <a:avLst/>
              <a:gdLst/>
              <a:ahLst/>
              <a:cxnLst/>
              <a:rect l="l" t="t" r="r" b="b"/>
              <a:pathLst>
                <a:path w="2090" h="1475" extrusionOk="0">
                  <a:moveTo>
                    <a:pt x="261" y="1"/>
                  </a:moveTo>
                  <a:cubicBezTo>
                    <a:pt x="194" y="131"/>
                    <a:pt x="131" y="262"/>
                    <a:pt x="131" y="330"/>
                  </a:cubicBezTo>
                  <a:lnTo>
                    <a:pt x="131" y="393"/>
                  </a:lnTo>
                  <a:cubicBezTo>
                    <a:pt x="0" y="654"/>
                    <a:pt x="324" y="1046"/>
                    <a:pt x="784" y="1244"/>
                  </a:cubicBezTo>
                  <a:cubicBezTo>
                    <a:pt x="1076" y="1390"/>
                    <a:pt x="1347" y="1474"/>
                    <a:pt x="1564" y="1474"/>
                  </a:cubicBezTo>
                  <a:cubicBezTo>
                    <a:pt x="1735" y="1474"/>
                    <a:pt x="1872" y="1422"/>
                    <a:pt x="1959" y="1307"/>
                  </a:cubicBezTo>
                  <a:cubicBezTo>
                    <a:pt x="2022" y="1244"/>
                    <a:pt x="2090" y="1114"/>
                    <a:pt x="2090" y="983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648;p57">
              <a:extLst>
                <a:ext uri="{FF2B5EF4-FFF2-40B4-BE49-F238E27FC236}">
                  <a16:creationId xmlns:a16="http://schemas.microsoft.com/office/drawing/2014/main" id="{717CC757-7E17-F645-5839-F62B68B7376B}"/>
                </a:ext>
              </a:extLst>
            </p:cNvPr>
            <p:cNvSpPr/>
            <p:nvPr/>
          </p:nvSpPr>
          <p:spPr>
            <a:xfrm>
              <a:off x="3117275" y="3650375"/>
              <a:ext cx="31100" cy="16350"/>
            </a:xfrm>
            <a:custGeom>
              <a:avLst/>
              <a:gdLst/>
              <a:ahLst/>
              <a:cxnLst/>
              <a:rect l="l" t="t" r="r" b="b"/>
              <a:pathLst>
                <a:path w="1244" h="654" extrusionOk="0">
                  <a:moveTo>
                    <a:pt x="0" y="0"/>
                  </a:moveTo>
                  <a:lnTo>
                    <a:pt x="1244" y="653"/>
                  </a:lnTo>
                  <a:cubicBezTo>
                    <a:pt x="1113" y="523"/>
                    <a:pt x="915" y="330"/>
                    <a:pt x="653" y="262"/>
                  </a:cubicBezTo>
                  <a:cubicBezTo>
                    <a:pt x="460" y="131"/>
                    <a:pt x="199" y="68"/>
                    <a:pt x="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649;p57">
              <a:extLst>
                <a:ext uri="{FF2B5EF4-FFF2-40B4-BE49-F238E27FC236}">
                  <a16:creationId xmlns:a16="http://schemas.microsoft.com/office/drawing/2014/main" id="{9F26D1FE-AC27-9F54-E4C2-D7135F58970F}"/>
                </a:ext>
              </a:extLst>
            </p:cNvPr>
            <p:cNvSpPr/>
            <p:nvPr/>
          </p:nvSpPr>
          <p:spPr>
            <a:xfrm>
              <a:off x="3151625" y="3678200"/>
              <a:ext cx="25" cy="1575"/>
            </a:xfrm>
            <a:custGeom>
              <a:avLst/>
              <a:gdLst/>
              <a:ahLst/>
              <a:cxnLst/>
              <a:rect l="l" t="t" r="r" b="b"/>
              <a:pathLst>
                <a:path w="1" h="63" extrusionOk="0">
                  <a:moveTo>
                    <a:pt x="0" y="63"/>
                  </a:move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650;p57">
              <a:extLst>
                <a:ext uri="{FF2B5EF4-FFF2-40B4-BE49-F238E27FC236}">
                  <a16:creationId xmlns:a16="http://schemas.microsoft.com/office/drawing/2014/main" id="{DAA3346D-F2AF-3B2A-68C0-D069037E30D9}"/>
                </a:ext>
              </a:extLst>
            </p:cNvPr>
            <p:cNvSpPr/>
            <p:nvPr/>
          </p:nvSpPr>
          <p:spPr>
            <a:xfrm>
              <a:off x="3105900" y="3655325"/>
              <a:ext cx="25" cy="1600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651;p57">
              <a:extLst>
                <a:ext uri="{FF2B5EF4-FFF2-40B4-BE49-F238E27FC236}">
                  <a16:creationId xmlns:a16="http://schemas.microsoft.com/office/drawing/2014/main" id="{C57B0763-A3D1-BDEA-E439-C1D0ED7C0501}"/>
                </a:ext>
              </a:extLst>
            </p:cNvPr>
            <p:cNvSpPr/>
            <p:nvPr/>
          </p:nvSpPr>
          <p:spPr>
            <a:xfrm>
              <a:off x="3105900" y="3643900"/>
              <a:ext cx="52275" cy="32675"/>
            </a:xfrm>
            <a:custGeom>
              <a:avLst/>
              <a:gdLst/>
              <a:ahLst/>
              <a:cxnLst/>
              <a:rect l="l" t="t" r="r" b="b"/>
              <a:pathLst>
                <a:path w="2091" h="1307" extrusionOk="0">
                  <a:moveTo>
                    <a:pt x="572" y="1"/>
                  </a:moveTo>
                  <a:cubicBezTo>
                    <a:pt x="360" y="1"/>
                    <a:pt x="197" y="66"/>
                    <a:pt x="131" y="197"/>
                  </a:cubicBezTo>
                  <a:cubicBezTo>
                    <a:pt x="1" y="390"/>
                    <a:pt x="325" y="850"/>
                    <a:pt x="847" y="1111"/>
                  </a:cubicBezTo>
                  <a:cubicBezTo>
                    <a:pt x="1077" y="1242"/>
                    <a:pt x="1323" y="1307"/>
                    <a:pt x="1527" y="1307"/>
                  </a:cubicBezTo>
                  <a:cubicBezTo>
                    <a:pt x="1731" y="1307"/>
                    <a:pt x="1895" y="1242"/>
                    <a:pt x="1960" y="1111"/>
                  </a:cubicBezTo>
                  <a:cubicBezTo>
                    <a:pt x="2091" y="850"/>
                    <a:pt x="1829" y="458"/>
                    <a:pt x="1307" y="197"/>
                  </a:cubicBezTo>
                  <a:cubicBezTo>
                    <a:pt x="1046" y="66"/>
                    <a:pt x="784" y="1"/>
                    <a:pt x="57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652;p57">
              <a:extLst>
                <a:ext uri="{FF2B5EF4-FFF2-40B4-BE49-F238E27FC236}">
                  <a16:creationId xmlns:a16="http://schemas.microsoft.com/office/drawing/2014/main" id="{47F68012-D418-9315-D05E-9A2FD65CDA60}"/>
                </a:ext>
              </a:extLst>
            </p:cNvPr>
            <p:cNvSpPr/>
            <p:nvPr/>
          </p:nvSpPr>
          <p:spPr>
            <a:xfrm>
              <a:off x="3115700" y="3651375"/>
              <a:ext cx="34250" cy="19325"/>
            </a:xfrm>
            <a:custGeom>
              <a:avLst/>
              <a:gdLst/>
              <a:ahLst/>
              <a:cxnLst/>
              <a:rect l="l" t="t" r="r" b="b"/>
              <a:pathLst>
                <a:path w="1370" h="773" extrusionOk="0">
                  <a:moveTo>
                    <a:pt x="286" y="0"/>
                  </a:moveTo>
                  <a:cubicBezTo>
                    <a:pt x="176" y="0"/>
                    <a:pt x="94" y="33"/>
                    <a:pt x="63" y="91"/>
                  </a:cubicBezTo>
                  <a:cubicBezTo>
                    <a:pt x="1" y="159"/>
                    <a:pt x="194" y="420"/>
                    <a:pt x="586" y="613"/>
                  </a:cubicBezTo>
                  <a:cubicBezTo>
                    <a:pt x="768" y="723"/>
                    <a:pt x="948" y="772"/>
                    <a:pt x="1084" y="772"/>
                  </a:cubicBezTo>
                  <a:cubicBezTo>
                    <a:pt x="1195" y="772"/>
                    <a:pt x="1276" y="740"/>
                    <a:pt x="1307" y="681"/>
                  </a:cubicBezTo>
                  <a:cubicBezTo>
                    <a:pt x="1369" y="551"/>
                    <a:pt x="1176" y="352"/>
                    <a:pt x="784" y="159"/>
                  </a:cubicBezTo>
                  <a:cubicBezTo>
                    <a:pt x="603" y="49"/>
                    <a:pt x="422" y="0"/>
                    <a:pt x="286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653;p57">
              <a:extLst>
                <a:ext uri="{FF2B5EF4-FFF2-40B4-BE49-F238E27FC236}">
                  <a16:creationId xmlns:a16="http://schemas.microsoft.com/office/drawing/2014/main" id="{301364DD-931D-E1BD-BB89-99EFDFFFDEC0}"/>
                </a:ext>
              </a:extLst>
            </p:cNvPr>
            <p:cNvSpPr/>
            <p:nvPr/>
          </p:nvSpPr>
          <p:spPr>
            <a:xfrm>
              <a:off x="3102650" y="4443850"/>
              <a:ext cx="166550" cy="89875"/>
            </a:xfrm>
            <a:custGeom>
              <a:avLst/>
              <a:gdLst/>
              <a:ahLst/>
              <a:cxnLst/>
              <a:rect l="l" t="t" r="r" b="b"/>
              <a:pathLst>
                <a:path w="6662" h="3595" extrusionOk="0">
                  <a:moveTo>
                    <a:pt x="3328" y="0"/>
                  </a:moveTo>
                  <a:cubicBezTo>
                    <a:pt x="1500" y="0"/>
                    <a:pt x="0" y="784"/>
                    <a:pt x="0" y="1829"/>
                  </a:cubicBezTo>
                  <a:cubicBezTo>
                    <a:pt x="0" y="2811"/>
                    <a:pt x="1500" y="3595"/>
                    <a:pt x="3328" y="3595"/>
                  </a:cubicBezTo>
                  <a:cubicBezTo>
                    <a:pt x="5157" y="3595"/>
                    <a:pt x="6661" y="2811"/>
                    <a:pt x="6661" y="1829"/>
                  </a:cubicBezTo>
                  <a:cubicBezTo>
                    <a:pt x="6661" y="784"/>
                    <a:pt x="5157" y="0"/>
                    <a:pt x="3328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654;p57">
              <a:extLst>
                <a:ext uri="{FF2B5EF4-FFF2-40B4-BE49-F238E27FC236}">
                  <a16:creationId xmlns:a16="http://schemas.microsoft.com/office/drawing/2014/main" id="{8E360248-E012-C595-1F32-D439FBE695DA}"/>
                </a:ext>
              </a:extLst>
            </p:cNvPr>
            <p:cNvSpPr/>
            <p:nvPr/>
          </p:nvSpPr>
          <p:spPr>
            <a:xfrm>
              <a:off x="3118975" y="4460175"/>
              <a:ext cx="133900" cy="57225"/>
            </a:xfrm>
            <a:custGeom>
              <a:avLst/>
              <a:gdLst/>
              <a:ahLst/>
              <a:cxnLst/>
              <a:rect l="l" t="t" r="r" b="b"/>
              <a:pathLst>
                <a:path w="5356" h="2289" extrusionOk="0">
                  <a:moveTo>
                    <a:pt x="2675" y="0"/>
                  </a:moveTo>
                  <a:cubicBezTo>
                    <a:pt x="1108" y="0"/>
                    <a:pt x="0" y="721"/>
                    <a:pt x="0" y="1176"/>
                  </a:cubicBezTo>
                  <a:cubicBezTo>
                    <a:pt x="0" y="1568"/>
                    <a:pt x="1108" y="2289"/>
                    <a:pt x="2675" y="2289"/>
                  </a:cubicBezTo>
                  <a:cubicBezTo>
                    <a:pt x="4243" y="2289"/>
                    <a:pt x="5355" y="1568"/>
                    <a:pt x="5355" y="1176"/>
                  </a:cubicBezTo>
                  <a:cubicBezTo>
                    <a:pt x="5355" y="721"/>
                    <a:pt x="4243" y="0"/>
                    <a:pt x="2675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1113;p42">
            <a:extLst>
              <a:ext uri="{FF2B5EF4-FFF2-40B4-BE49-F238E27FC236}">
                <a16:creationId xmlns:a16="http://schemas.microsoft.com/office/drawing/2014/main" id="{B8FB7443-A5B7-4976-5D9C-D65CC861CEE8}"/>
              </a:ext>
            </a:extLst>
          </p:cNvPr>
          <p:cNvGrpSpPr/>
          <p:nvPr/>
        </p:nvGrpSpPr>
        <p:grpSpPr>
          <a:xfrm rot="905781">
            <a:off x="4124799" y="1471419"/>
            <a:ext cx="369513" cy="505750"/>
            <a:chOff x="6295650" y="2206650"/>
            <a:chExt cx="283700" cy="388300"/>
          </a:xfrm>
        </p:grpSpPr>
        <p:sp>
          <p:nvSpPr>
            <p:cNvPr id="540" name="Google Shape;1114;p42">
              <a:extLst>
                <a:ext uri="{FF2B5EF4-FFF2-40B4-BE49-F238E27FC236}">
                  <a16:creationId xmlns:a16="http://schemas.microsoft.com/office/drawing/2014/main" id="{872E051C-31D0-26DB-B924-54081448ECE1}"/>
                </a:ext>
              </a:extLst>
            </p:cNvPr>
            <p:cNvSpPr/>
            <p:nvPr/>
          </p:nvSpPr>
          <p:spPr>
            <a:xfrm>
              <a:off x="6295650" y="2226775"/>
              <a:ext cx="283700" cy="368175"/>
            </a:xfrm>
            <a:custGeom>
              <a:avLst/>
              <a:gdLst/>
              <a:ahLst/>
              <a:cxnLst/>
              <a:rect l="l" t="t" r="r" b="b"/>
              <a:pathLst>
                <a:path w="11348" h="14727" extrusionOk="0">
                  <a:moveTo>
                    <a:pt x="686" y="1"/>
                  </a:moveTo>
                  <a:cubicBezTo>
                    <a:pt x="284" y="1"/>
                    <a:pt x="1" y="322"/>
                    <a:pt x="1" y="683"/>
                  </a:cubicBezTo>
                  <a:lnTo>
                    <a:pt x="1" y="14041"/>
                  </a:lnTo>
                  <a:cubicBezTo>
                    <a:pt x="1" y="14405"/>
                    <a:pt x="284" y="14727"/>
                    <a:pt x="686" y="14727"/>
                  </a:cubicBezTo>
                  <a:lnTo>
                    <a:pt x="10665" y="14727"/>
                  </a:lnTo>
                  <a:cubicBezTo>
                    <a:pt x="11025" y="14727"/>
                    <a:pt x="11347" y="14405"/>
                    <a:pt x="11347" y="14041"/>
                  </a:cubicBezTo>
                  <a:lnTo>
                    <a:pt x="11347" y="683"/>
                  </a:lnTo>
                  <a:cubicBezTo>
                    <a:pt x="11347" y="322"/>
                    <a:pt x="11025" y="1"/>
                    <a:pt x="10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115;p42">
              <a:extLst>
                <a:ext uri="{FF2B5EF4-FFF2-40B4-BE49-F238E27FC236}">
                  <a16:creationId xmlns:a16="http://schemas.microsoft.com/office/drawing/2014/main" id="{46A0F4ED-C9FC-DDA7-E9F1-F75056C9C6A2}"/>
                </a:ext>
              </a:extLst>
            </p:cNvPr>
            <p:cNvSpPr/>
            <p:nvPr/>
          </p:nvSpPr>
          <p:spPr>
            <a:xfrm>
              <a:off x="6546150" y="2226775"/>
              <a:ext cx="33200" cy="368175"/>
            </a:xfrm>
            <a:custGeom>
              <a:avLst/>
              <a:gdLst/>
              <a:ahLst/>
              <a:cxnLst/>
              <a:rect l="l" t="t" r="r" b="b"/>
              <a:pathLst>
                <a:path w="1328" h="14727" extrusionOk="0">
                  <a:moveTo>
                    <a:pt x="1" y="1"/>
                  </a:moveTo>
                  <a:cubicBezTo>
                    <a:pt x="403" y="1"/>
                    <a:pt x="683" y="322"/>
                    <a:pt x="683" y="683"/>
                  </a:cubicBezTo>
                  <a:lnTo>
                    <a:pt x="683" y="14041"/>
                  </a:lnTo>
                  <a:cubicBezTo>
                    <a:pt x="683" y="14405"/>
                    <a:pt x="403" y="14727"/>
                    <a:pt x="1" y="14727"/>
                  </a:cubicBezTo>
                  <a:lnTo>
                    <a:pt x="645" y="14727"/>
                  </a:lnTo>
                  <a:cubicBezTo>
                    <a:pt x="1005" y="14727"/>
                    <a:pt x="1327" y="14405"/>
                    <a:pt x="1327" y="14041"/>
                  </a:cubicBezTo>
                  <a:lnTo>
                    <a:pt x="1327" y="683"/>
                  </a:lnTo>
                  <a:cubicBezTo>
                    <a:pt x="1327" y="322"/>
                    <a:pt x="1005" y="1"/>
                    <a:pt x="645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116;p42">
              <a:extLst>
                <a:ext uri="{FF2B5EF4-FFF2-40B4-BE49-F238E27FC236}">
                  <a16:creationId xmlns:a16="http://schemas.microsoft.com/office/drawing/2014/main" id="{F17143E3-3C1A-C2CE-327E-7E21EC4604D3}"/>
                </a:ext>
              </a:extLst>
            </p:cNvPr>
            <p:cNvSpPr/>
            <p:nvPr/>
          </p:nvSpPr>
          <p:spPr>
            <a:xfrm>
              <a:off x="6326875" y="2272000"/>
              <a:ext cx="221325" cy="291725"/>
            </a:xfrm>
            <a:custGeom>
              <a:avLst/>
              <a:gdLst/>
              <a:ahLst/>
              <a:cxnLst/>
              <a:rect l="l" t="t" r="r" b="b"/>
              <a:pathLst>
                <a:path w="8853" h="11669" extrusionOk="0">
                  <a:moveTo>
                    <a:pt x="322" y="1"/>
                  </a:moveTo>
                  <a:cubicBezTo>
                    <a:pt x="120" y="1"/>
                    <a:pt x="0" y="123"/>
                    <a:pt x="0" y="322"/>
                  </a:cubicBezTo>
                  <a:lnTo>
                    <a:pt x="0" y="11347"/>
                  </a:lnTo>
                  <a:cubicBezTo>
                    <a:pt x="0" y="11508"/>
                    <a:pt x="120" y="11669"/>
                    <a:pt x="322" y="11669"/>
                  </a:cubicBezTo>
                  <a:lnTo>
                    <a:pt x="8530" y="11669"/>
                  </a:lnTo>
                  <a:cubicBezTo>
                    <a:pt x="8691" y="11669"/>
                    <a:pt x="8852" y="11508"/>
                    <a:pt x="8852" y="11347"/>
                  </a:cubicBezTo>
                  <a:lnTo>
                    <a:pt x="8852" y="322"/>
                  </a:lnTo>
                  <a:cubicBezTo>
                    <a:pt x="8852" y="123"/>
                    <a:pt x="8691" y="1"/>
                    <a:pt x="8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117;p42">
              <a:extLst>
                <a:ext uri="{FF2B5EF4-FFF2-40B4-BE49-F238E27FC236}">
                  <a16:creationId xmlns:a16="http://schemas.microsoft.com/office/drawing/2014/main" id="{607A5652-3E7B-0BF1-C54A-A5184724CC0D}"/>
                </a:ext>
              </a:extLst>
            </p:cNvPr>
            <p:cNvSpPr/>
            <p:nvPr/>
          </p:nvSpPr>
          <p:spPr>
            <a:xfrm>
              <a:off x="6526050" y="2272000"/>
              <a:ext cx="22150" cy="291725"/>
            </a:xfrm>
            <a:custGeom>
              <a:avLst/>
              <a:gdLst/>
              <a:ahLst/>
              <a:cxnLst/>
              <a:rect l="l" t="t" r="r" b="b"/>
              <a:pathLst>
                <a:path w="886" h="11669" extrusionOk="0">
                  <a:moveTo>
                    <a:pt x="0" y="1"/>
                  </a:moveTo>
                  <a:cubicBezTo>
                    <a:pt x="161" y="1"/>
                    <a:pt x="322" y="123"/>
                    <a:pt x="322" y="322"/>
                  </a:cubicBezTo>
                  <a:lnTo>
                    <a:pt x="322" y="11347"/>
                  </a:lnTo>
                  <a:cubicBezTo>
                    <a:pt x="322" y="11508"/>
                    <a:pt x="161" y="11669"/>
                    <a:pt x="0" y="11669"/>
                  </a:cubicBezTo>
                  <a:lnTo>
                    <a:pt x="563" y="11669"/>
                  </a:lnTo>
                  <a:cubicBezTo>
                    <a:pt x="724" y="11669"/>
                    <a:pt x="885" y="11508"/>
                    <a:pt x="885" y="11347"/>
                  </a:cubicBezTo>
                  <a:lnTo>
                    <a:pt x="885" y="322"/>
                  </a:lnTo>
                  <a:cubicBezTo>
                    <a:pt x="885" y="123"/>
                    <a:pt x="724" y="1"/>
                    <a:pt x="563" y="1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118;p42">
              <a:extLst>
                <a:ext uri="{FF2B5EF4-FFF2-40B4-BE49-F238E27FC236}">
                  <a16:creationId xmlns:a16="http://schemas.microsoft.com/office/drawing/2014/main" id="{713B4B51-915D-1C54-712E-D2D041397162}"/>
                </a:ext>
              </a:extLst>
            </p:cNvPr>
            <p:cNvSpPr/>
            <p:nvPr/>
          </p:nvSpPr>
          <p:spPr>
            <a:xfrm>
              <a:off x="6377175" y="2206650"/>
              <a:ext cx="119675" cy="43250"/>
            </a:xfrm>
            <a:custGeom>
              <a:avLst/>
              <a:gdLst/>
              <a:ahLst/>
              <a:cxnLst/>
              <a:rect l="l" t="t" r="r" b="b"/>
              <a:pathLst>
                <a:path w="4787" h="1730" extrusionOk="0">
                  <a:moveTo>
                    <a:pt x="322" y="1"/>
                  </a:moveTo>
                  <a:cubicBezTo>
                    <a:pt x="161" y="1"/>
                    <a:pt x="0" y="162"/>
                    <a:pt x="0" y="323"/>
                  </a:cubicBezTo>
                  <a:lnTo>
                    <a:pt x="0" y="1407"/>
                  </a:lnTo>
                  <a:cubicBezTo>
                    <a:pt x="0" y="1568"/>
                    <a:pt x="161" y="1729"/>
                    <a:pt x="322" y="1729"/>
                  </a:cubicBezTo>
                  <a:lnTo>
                    <a:pt x="4507" y="1729"/>
                  </a:lnTo>
                  <a:cubicBezTo>
                    <a:pt x="4668" y="1729"/>
                    <a:pt x="4787" y="1568"/>
                    <a:pt x="4787" y="1407"/>
                  </a:cubicBezTo>
                  <a:lnTo>
                    <a:pt x="4787" y="323"/>
                  </a:lnTo>
                  <a:cubicBezTo>
                    <a:pt x="4787" y="162"/>
                    <a:pt x="4668" y="1"/>
                    <a:pt x="4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119;p42">
              <a:extLst>
                <a:ext uri="{FF2B5EF4-FFF2-40B4-BE49-F238E27FC236}">
                  <a16:creationId xmlns:a16="http://schemas.microsoft.com/office/drawing/2014/main" id="{0709CFC0-A88B-0655-1B21-6CA92CC055C0}"/>
                </a:ext>
              </a:extLst>
            </p:cNvPr>
            <p:cNvSpPr/>
            <p:nvPr/>
          </p:nvSpPr>
          <p:spPr>
            <a:xfrm>
              <a:off x="6474700" y="2206650"/>
              <a:ext cx="22150" cy="43250"/>
            </a:xfrm>
            <a:custGeom>
              <a:avLst/>
              <a:gdLst/>
              <a:ahLst/>
              <a:cxnLst/>
              <a:rect l="l" t="t" r="r" b="b"/>
              <a:pathLst>
                <a:path w="886" h="1730" extrusionOk="0">
                  <a:moveTo>
                    <a:pt x="1" y="1"/>
                  </a:moveTo>
                  <a:cubicBezTo>
                    <a:pt x="161" y="1"/>
                    <a:pt x="284" y="162"/>
                    <a:pt x="284" y="323"/>
                  </a:cubicBezTo>
                  <a:lnTo>
                    <a:pt x="284" y="1407"/>
                  </a:lnTo>
                  <a:cubicBezTo>
                    <a:pt x="284" y="1568"/>
                    <a:pt x="161" y="1729"/>
                    <a:pt x="1" y="1729"/>
                  </a:cubicBezTo>
                  <a:lnTo>
                    <a:pt x="606" y="1729"/>
                  </a:lnTo>
                  <a:cubicBezTo>
                    <a:pt x="767" y="1729"/>
                    <a:pt x="886" y="1568"/>
                    <a:pt x="886" y="1407"/>
                  </a:cubicBezTo>
                  <a:lnTo>
                    <a:pt x="886" y="323"/>
                  </a:lnTo>
                  <a:cubicBezTo>
                    <a:pt x="886" y="162"/>
                    <a:pt x="767" y="1"/>
                    <a:pt x="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120;p42">
              <a:extLst>
                <a:ext uri="{FF2B5EF4-FFF2-40B4-BE49-F238E27FC236}">
                  <a16:creationId xmlns:a16="http://schemas.microsoft.com/office/drawing/2014/main" id="{AA728136-E6C7-0556-9698-58EF707FA5C1}"/>
                </a:ext>
              </a:extLst>
            </p:cNvPr>
            <p:cNvSpPr/>
            <p:nvPr/>
          </p:nvSpPr>
          <p:spPr>
            <a:xfrm>
              <a:off x="6351975" y="2296150"/>
              <a:ext cx="114700" cy="114700"/>
            </a:xfrm>
            <a:custGeom>
              <a:avLst/>
              <a:gdLst/>
              <a:ahLst/>
              <a:cxnLst/>
              <a:rect l="l" t="t" r="r" b="b"/>
              <a:pathLst>
                <a:path w="4588" h="4588" extrusionOk="0">
                  <a:moveTo>
                    <a:pt x="2296" y="0"/>
                  </a:moveTo>
                  <a:cubicBezTo>
                    <a:pt x="1008" y="0"/>
                    <a:pt x="1" y="1046"/>
                    <a:pt x="1" y="2295"/>
                  </a:cubicBezTo>
                  <a:cubicBezTo>
                    <a:pt x="1" y="3583"/>
                    <a:pt x="1008" y="4587"/>
                    <a:pt x="2296" y="4587"/>
                  </a:cubicBezTo>
                  <a:cubicBezTo>
                    <a:pt x="3542" y="4587"/>
                    <a:pt x="4588" y="3583"/>
                    <a:pt x="4588" y="2295"/>
                  </a:cubicBezTo>
                  <a:cubicBezTo>
                    <a:pt x="4588" y="1046"/>
                    <a:pt x="3542" y="0"/>
                    <a:pt x="2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121;p42">
              <a:extLst>
                <a:ext uri="{FF2B5EF4-FFF2-40B4-BE49-F238E27FC236}">
                  <a16:creationId xmlns:a16="http://schemas.microsoft.com/office/drawing/2014/main" id="{42DDC680-1D19-0796-F128-7A96E6CF30F9}"/>
                </a:ext>
              </a:extLst>
            </p:cNvPr>
            <p:cNvSpPr/>
            <p:nvPr/>
          </p:nvSpPr>
          <p:spPr>
            <a:xfrm>
              <a:off x="6399302" y="2295704"/>
              <a:ext cx="69511" cy="115411"/>
            </a:xfrm>
            <a:custGeom>
              <a:avLst/>
              <a:gdLst/>
              <a:ahLst/>
              <a:cxnLst/>
              <a:rect l="l" t="t" r="r" b="b"/>
              <a:pathLst>
                <a:path w="2695" h="4588" extrusionOk="0">
                  <a:moveTo>
                    <a:pt x="403" y="0"/>
                  </a:moveTo>
                  <a:cubicBezTo>
                    <a:pt x="242" y="0"/>
                    <a:pt x="120" y="0"/>
                    <a:pt x="0" y="42"/>
                  </a:cubicBezTo>
                  <a:cubicBezTo>
                    <a:pt x="1085" y="242"/>
                    <a:pt x="1932" y="1169"/>
                    <a:pt x="1932" y="2295"/>
                  </a:cubicBezTo>
                  <a:cubicBezTo>
                    <a:pt x="1932" y="3461"/>
                    <a:pt x="1085" y="4388"/>
                    <a:pt x="0" y="4587"/>
                  </a:cubicBezTo>
                  <a:lnTo>
                    <a:pt x="403" y="4587"/>
                  </a:lnTo>
                  <a:cubicBezTo>
                    <a:pt x="1649" y="4587"/>
                    <a:pt x="2695" y="3583"/>
                    <a:pt x="2695" y="2295"/>
                  </a:cubicBezTo>
                  <a:cubicBezTo>
                    <a:pt x="2695" y="1046"/>
                    <a:pt x="1649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122;p42">
              <a:extLst>
                <a:ext uri="{FF2B5EF4-FFF2-40B4-BE49-F238E27FC236}">
                  <a16:creationId xmlns:a16="http://schemas.microsoft.com/office/drawing/2014/main" id="{51FD609B-CBBD-9FB7-1D8C-65C62159F4DD}"/>
                </a:ext>
              </a:extLst>
            </p:cNvPr>
            <p:cNvSpPr/>
            <p:nvPr/>
          </p:nvSpPr>
          <p:spPr>
            <a:xfrm>
              <a:off x="6375150" y="2320275"/>
              <a:ext cx="67375" cy="67475"/>
            </a:xfrm>
            <a:custGeom>
              <a:avLst/>
              <a:gdLst/>
              <a:ahLst/>
              <a:cxnLst/>
              <a:rect l="l" t="t" r="r" b="b"/>
              <a:pathLst>
                <a:path w="2695" h="2699" extrusionOk="0">
                  <a:moveTo>
                    <a:pt x="966" y="1"/>
                  </a:moveTo>
                  <a:cubicBezTo>
                    <a:pt x="886" y="1"/>
                    <a:pt x="844" y="43"/>
                    <a:pt x="844" y="123"/>
                  </a:cubicBezTo>
                  <a:lnTo>
                    <a:pt x="844" y="686"/>
                  </a:lnTo>
                  <a:cubicBezTo>
                    <a:pt x="844" y="767"/>
                    <a:pt x="764" y="806"/>
                    <a:pt x="725" y="806"/>
                  </a:cubicBezTo>
                  <a:lnTo>
                    <a:pt x="120" y="806"/>
                  </a:lnTo>
                  <a:cubicBezTo>
                    <a:pt x="81" y="806"/>
                    <a:pt x="1" y="886"/>
                    <a:pt x="1" y="967"/>
                  </a:cubicBezTo>
                  <a:lnTo>
                    <a:pt x="1" y="1733"/>
                  </a:lnTo>
                  <a:cubicBezTo>
                    <a:pt x="1" y="1813"/>
                    <a:pt x="81" y="1852"/>
                    <a:pt x="120" y="1852"/>
                  </a:cubicBezTo>
                  <a:lnTo>
                    <a:pt x="725" y="1852"/>
                  </a:lnTo>
                  <a:cubicBezTo>
                    <a:pt x="764" y="1852"/>
                    <a:pt x="844" y="1932"/>
                    <a:pt x="844" y="1974"/>
                  </a:cubicBezTo>
                  <a:lnTo>
                    <a:pt x="844" y="2576"/>
                  </a:lnTo>
                  <a:cubicBezTo>
                    <a:pt x="844" y="2618"/>
                    <a:pt x="886" y="2698"/>
                    <a:pt x="966" y="2698"/>
                  </a:cubicBezTo>
                  <a:lnTo>
                    <a:pt x="1729" y="2698"/>
                  </a:lnTo>
                  <a:cubicBezTo>
                    <a:pt x="1810" y="2698"/>
                    <a:pt x="1890" y="2618"/>
                    <a:pt x="1890" y="2576"/>
                  </a:cubicBezTo>
                  <a:lnTo>
                    <a:pt x="1890" y="1974"/>
                  </a:lnTo>
                  <a:cubicBezTo>
                    <a:pt x="1890" y="1932"/>
                    <a:pt x="1932" y="1852"/>
                    <a:pt x="2013" y="1852"/>
                  </a:cubicBezTo>
                  <a:lnTo>
                    <a:pt x="2576" y="1852"/>
                  </a:lnTo>
                  <a:cubicBezTo>
                    <a:pt x="2656" y="1852"/>
                    <a:pt x="2695" y="1813"/>
                    <a:pt x="2695" y="1733"/>
                  </a:cubicBezTo>
                  <a:lnTo>
                    <a:pt x="2695" y="967"/>
                  </a:lnTo>
                  <a:cubicBezTo>
                    <a:pt x="2695" y="886"/>
                    <a:pt x="2656" y="806"/>
                    <a:pt x="2576" y="806"/>
                  </a:cubicBezTo>
                  <a:lnTo>
                    <a:pt x="2013" y="806"/>
                  </a:lnTo>
                  <a:cubicBezTo>
                    <a:pt x="1932" y="806"/>
                    <a:pt x="1890" y="767"/>
                    <a:pt x="1890" y="686"/>
                  </a:cubicBezTo>
                  <a:lnTo>
                    <a:pt x="1890" y="123"/>
                  </a:lnTo>
                  <a:cubicBezTo>
                    <a:pt x="1890" y="43"/>
                    <a:pt x="1810" y="1"/>
                    <a:pt x="1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123;p42">
              <a:extLst>
                <a:ext uri="{FF2B5EF4-FFF2-40B4-BE49-F238E27FC236}">
                  <a16:creationId xmlns:a16="http://schemas.microsoft.com/office/drawing/2014/main" id="{81A37216-A29F-1A26-EEFC-B757FF0C7F75}"/>
                </a:ext>
              </a:extLst>
            </p:cNvPr>
            <p:cNvSpPr/>
            <p:nvPr/>
          </p:nvSpPr>
          <p:spPr>
            <a:xfrm>
              <a:off x="6486775" y="23092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4"/>
                    <a:pt x="203" y="484"/>
                  </a:cubicBezTo>
                  <a:lnTo>
                    <a:pt x="1368" y="484"/>
                  </a:lnTo>
                  <a:cubicBezTo>
                    <a:pt x="1491" y="484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124;p42">
              <a:extLst>
                <a:ext uri="{FF2B5EF4-FFF2-40B4-BE49-F238E27FC236}">
                  <a16:creationId xmlns:a16="http://schemas.microsoft.com/office/drawing/2014/main" id="{B0F003F8-B7E7-183E-4926-7AEEE27B6D2B}"/>
                </a:ext>
              </a:extLst>
            </p:cNvPr>
            <p:cNvSpPr/>
            <p:nvPr/>
          </p:nvSpPr>
          <p:spPr>
            <a:xfrm>
              <a:off x="6486775" y="23363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3"/>
                    <a:pt x="0" y="242"/>
                  </a:cubicBezTo>
                  <a:cubicBezTo>
                    <a:pt x="0" y="364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4"/>
                    <a:pt x="1610" y="242"/>
                  </a:cubicBezTo>
                  <a:cubicBezTo>
                    <a:pt x="1610" y="123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125;p42">
              <a:extLst>
                <a:ext uri="{FF2B5EF4-FFF2-40B4-BE49-F238E27FC236}">
                  <a16:creationId xmlns:a16="http://schemas.microsoft.com/office/drawing/2014/main" id="{A2FB4D8D-3B02-EA4C-CAA5-4068E2CAA947}"/>
                </a:ext>
              </a:extLst>
            </p:cNvPr>
            <p:cNvSpPr/>
            <p:nvPr/>
          </p:nvSpPr>
          <p:spPr>
            <a:xfrm>
              <a:off x="6486775" y="23635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126;p42">
              <a:extLst>
                <a:ext uri="{FF2B5EF4-FFF2-40B4-BE49-F238E27FC236}">
                  <a16:creationId xmlns:a16="http://schemas.microsoft.com/office/drawing/2014/main" id="{C13E7753-5D86-F813-CF5A-394057D9C7B5}"/>
                </a:ext>
              </a:extLst>
            </p:cNvPr>
            <p:cNvSpPr/>
            <p:nvPr/>
          </p:nvSpPr>
          <p:spPr>
            <a:xfrm>
              <a:off x="6486775" y="2390700"/>
              <a:ext cx="40250" cy="11125"/>
            </a:xfrm>
            <a:custGeom>
              <a:avLst/>
              <a:gdLst/>
              <a:ahLst/>
              <a:cxnLst/>
              <a:rect l="l" t="t" r="r" b="b"/>
              <a:pathLst>
                <a:path w="1610" h="445" extrusionOk="0">
                  <a:moveTo>
                    <a:pt x="203" y="0"/>
                  </a:moveTo>
                  <a:cubicBezTo>
                    <a:pt x="81" y="0"/>
                    <a:pt x="0" y="81"/>
                    <a:pt x="0" y="242"/>
                  </a:cubicBezTo>
                  <a:cubicBezTo>
                    <a:pt x="0" y="364"/>
                    <a:pt x="81" y="445"/>
                    <a:pt x="203" y="445"/>
                  </a:cubicBezTo>
                  <a:lnTo>
                    <a:pt x="1368" y="445"/>
                  </a:lnTo>
                  <a:cubicBezTo>
                    <a:pt x="1491" y="445"/>
                    <a:pt x="1610" y="364"/>
                    <a:pt x="1610" y="242"/>
                  </a:cubicBezTo>
                  <a:cubicBezTo>
                    <a:pt x="1610" y="81"/>
                    <a:pt x="1491" y="0"/>
                    <a:pt x="13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127;p42">
              <a:extLst>
                <a:ext uri="{FF2B5EF4-FFF2-40B4-BE49-F238E27FC236}">
                  <a16:creationId xmlns:a16="http://schemas.microsoft.com/office/drawing/2014/main" id="{2F475397-34E7-76F2-E88B-1605816D297D}"/>
                </a:ext>
              </a:extLst>
            </p:cNvPr>
            <p:cNvSpPr/>
            <p:nvPr/>
          </p:nvSpPr>
          <p:spPr>
            <a:xfrm>
              <a:off x="6454575" y="2417900"/>
              <a:ext cx="72450" cy="11050"/>
            </a:xfrm>
            <a:custGeom>
              <a:avLst/>
              <a:gdLst/>
              <a:ahLst/>
              <a:cxnLst/>
              <a:rect l="l" t="t" r="r" b="b"/>
              <a:pathLst>
                <a:path w="2898" h="442" extrusionOk="0">
                  <a:moveTo>
                    <a:pt x="242" y="0"/>
                  </a:moveTo>
                  <a:cubicBezTo>
                    <a:pt x="123" y="0"/>
                    <a:pt x="1" y="81"/>
                    <a:pt x="1" y="200"/>
                  </a:cubicBezTo>
                  <a:cubicBezTo>
                    <a:pt x="1" y="361"/>
                    <a:pt x="123" y="441"/>
                    <a:pt x="242" y="441"/>
                  </a:cubicBezTo>
                  <a:lnTo>
                    <a:pt x="2656" y="441"/>
                  </a:lnTo>
                  <a:cubicBezTo>
                    <a:pt x="2779" y="441"/>
                    <a:pt x="2898" y="361"/>
                    <a:pt x="2898" y="200"/>
                  </a:cubicBezTo>
                  <a:cubicBezTo>
                    <a:pt x="2898" y="81"/>
                    <a:pt x="2779" y="0"/>
                    <a:pt x="265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128;p42">
              <a:extLst>
                <a:ext uri="{FF2B5EF4-FFF2-40B4-BE49-F238E27FC236}">
                  <a16:creationId xmlns:a16="http://schemas.microsoft.com/office/drawing/2014/main" id="{FFB56634-326C-2B3F-9DE0-EB0E648C4ECB}"/>
                </a:ext>
              </a:extLst>
            </p:cNvPr>
            <p:cNvSpPr/>
            <p:nvPr/>
          </p:nvSpPr>
          <p:spPr>
            <a:xfrm>
              <a:off x="6486775" y="24440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129;p42">
              <a:extLst>
                <a:ext uri="{FF2B5EF4-FFF2-40B4-BE49-F238E27FC236}">
                  <a16:creationId xmlns:a16="http://schemas.microsoft.com/office/drawing/2014/main" id="{9453AD3B-95F0-623C-6F28-F87CF61D5225}"/>
                </a:ext>
              </a:extLst>
            </p:cNvPr>
            <p:cNvSpPr/>
            <p:nvPr/>
          </p:nvSpPr>
          <p:spPr>
            <a:xfrm>
              <a:off x="6408300" y="2444050"/>
              <a:ext cx="63450" cy="12100"/>
            </a:xfrm>
            <a:custGeom>
              <a:avLst/>
              <a:gdLst/>
              <a:ahLst/>
              <a:cxnLst/>
              <a:rect l="l" t="t" r="r" b="b"/>
              <a:pathLst>
                <a:path w="2538" h="484" extrusionOk="0">
                  <a:moveTo>
                    <a:pt x="204" y="1"/>
                  </a:moveTo>
                  <a:cubicBezTo>
                    <a:pt x="81" y="1"/>
                    <a:pt x="1" y="120"/>
                    <a:pt x="1" y="242"/>
                  </a:cubicBezTo>
                  <a:cubicBezTo>
                    <a:pt x="1" y="361"/>
                    <a:pt x="81" y="483"/>
                    <a:pt x="204" y="483"/>
                  </a:cubicBezTo>
                  <a:lnTo>
                    <a:pt x="2296" y="483"/>
                  </a:lnTo>
                  <a:cubicBezTo>
                    <a:pt x="2457" y="483"/>
                    <a:pt x="2537" y="361"/>
                    <a:pt x="2537" y="242"/>
                  </a:cubicBezTo>
                  <a:cubicBezTo>
                    <a:pt x="2537" y="120"/>
                    <a:pt x="2457" y="1"/>
                    <a:pt x="229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130;p42">
              <a:extLst>
                <a:ext uri="{FF2B5EF4-FFF2-40B4-BE49-F238E27FC236}">
                  <a16:creationId xmlns:a16="http://schemas.microsoft.com/office/drawing/2014/main" id="{6ED0E328-8D72-65BC-EBDA-24B58F4D4998}"/>
                </a:ext>
              </a:extLst>
            </p:cNvPr>
            <p:cNvSpPr/>
            <p:nvPr/>
          </p:nvSpPr>
          <p:spPr>
            <a:xfrm>
              <a:off x="6345950" y="2444050"/>
              <a:ext cx="47350" cy="12100"/>
            </a:xfrm>
            <a:custGeom>
              <a:avLst/>
              <a:gdLst/>
              <a:ahLst/>
              <a:cxnLst/>
              <a:rect l="l" t="t" r="r" b="b"/>
              <a:pathLst>
                <a:path w="1894" h="484" extrusionOk="0">
                  <a:moveTo>
                    <a:pt x="242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1652" y="483"/>
                  </a:lnTo>
                  <a:cubicBezTo>
                    <a:pt x="1813" y="483"/>
                    <a:pt x="1893" y="361"/>
                    <a:pt x="1893" y="242"/>
                  </a:cubicBezTo>
                  <a:cubicBezTo>
                    <a:pt x="1893" y="120"/>
                    <a:pt x="1813" y="1"/>
                    <a:pt x="165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131;p42">
              <a:extLst>
                <a:ext uri="{FF2B5EF4-FFF2-40B4-BE49-F238E27FC236}">
                  <a16:creationId xmlns:a16="http://schemas.microsoft.com/office/drawing/2014/main" id="{34217B5B-1468-1254-12BA-203ED76EE8DE}"/>
                </a:ext>
              </a:extLst>
            </p:cNvPr>
            <p:cNvSpPr/>
            <p:nvPr/>
          </p:nvSpPr>
          <p:spPr>
            <a:xfrm>
              <a:off x="6447575" y="24711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23"/>
                    <a:pt x="1" y="242"/>
                  </a:cubicBezTo>
                  <a:cubicBezTo>
                    <a:pt x="1" y="364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4"/>
                    <a:pt x="3178" y="242"/>
                  </a:cubicBezTo>
                  <a:cubicBezTo>
                    <a:pt x="3178" y="123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132;p42">
              <a:extLst>
                <a:ext uri="{FF2B5EF4-FFF2-40B4-BE49-F238E27FC236}">
                  <a16:creationId xmlns:a16="http://schemas.microsoft.com/office/drawing/2014/main" id="{9F503E6F-FEA0-F26F-CEF7-6AC5B0B398B3}"/>
                </a:ext>
              </a:extLst>
            </p:cNvPr>
            <p:cNvSpPr/>
            <p:nvPr/>
          </p:nvSpPr>
          <p:spPr>
            <a:xfrm>
              <a:off x="6345950" y="24711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23"/>
                    <a:pt x="0" y="242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4"/>
                    <a:pt x="3461" y="242"/>
                  </a:cubicBezTo>
                  <a:cubicBezTo>
                    <a:pt x="3461" y="123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133;p42">
              <a:extLst>
                <a:ext uri="{FF2B5EF4-FFF2-40B4-BE49-F238E27FC236}">
                  <a16:creationId xmlns:a16="http://schemas.microsoft.com/office/drawing/2014/main" id="{1D6CD903-4C7A-C35D-FB93-A8206ABD2A32}"/>
                </a:ext>
              </a:extLst>
            </p:cNvPr>
            <p:cNvSpPr/>
            <p:nvPr/>
          </p:nvSpPr>
          <p:spPr>
            <a:xfrm>
              <a:off x="6447575" y="24983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19"/>
                    <a:pt x="1" y="242"/>
                  </a:cubicBezTo>
                  <a:cubicBezTo>
                    <a:pt x="1" y="361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1"/>
                    <a:pt x="3178" y="242"/>
                  </a:cubicBezTo>
                  <a:cubicBezTo>
                    <a:pt x="3178" y="119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134;p42">
              <a:extLst>
                <a:ext uri="{FF2B5EF4-FFF2-40B4-BE49-F238E27FC236}">
                  <a16:creationId xmlns:a16="http://schemas.microsoft.com/office/drawing/2014/main" id="{A65E9521-7D6B-3F0D-BEB2-B37E3477051F}"/>
                </a:ext>
              </a:extLst>
            </p:cNvPr>
            <p:cNvSpPr/>
            <p:nvPr/>
          </p:nvSpPr>
          <p:spPr>
            <a:xfrm>
              <a:off x="6345950" y="24983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19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1"/>
                    <a:pt x="3461" y="242"/>
                  </a:cubicBezTo>
                  <a:cubicBezTo>
                    <a:pt x="3461" y="119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135;p42">
              <a:extLst>
                <a:ext uri="{FF2B5EF4-FFF2-40B4-BE49-F238E27FC236}">
                  <a16:creationId xmlns:a16="http://schemas.microsoft.com/office/drawing/2014/main" id="{88EA35C0-3C86-721C-86C1-26D0C2032E9C}"/>
                </a:ext>
              </a:extLst>
            </p:cNvPr>
            <p:cNvSpPr/>
            <p:nvPr/>
          </p:nvSpPr>
          <p:spPr>
            <a:xfrm>
              <a:off x="6345950" y="2525500"/>
              <a:ext cx="181075" cy="12075"/>
            </a:xfrm>
            <a:custGeom>
              <a:avLst/>
              <a:gdLst/>
              <a:ahLst/>
              <a:cxnLst/>
              <a:rect l="l" t="t" r="r" b="b"/>
              <a:pathLst>
                <a:path w="7243" h="483" extrusionOk="0">
                  <a:moveTo>
                    <a:pt x="242" y="0"/>
                  </a:moveTo>
                  <a:cubicBezTo>
                    <a:pt x="81" y="0"/>
                    <a:pt x="0" y="122"/>
                    <a:pt x="0" y="241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7001" y="483"/>
                  </a:lnTo>
                  <a:cubicBezTo>
                    <a:pt x="7124" y="483"/>
                    <a:pt x="7243" y="364"/>
                    <a:pt x="7243" y="241"/>
                  </a:cubicBezTo>
                  <a:cubicBezTo>
                    <a:pt x="7243" y="122"/>
                    <a:pt x="7124" y="0"/>
                    <a:pt x="700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136;p42">
              <a:extLst>
                <a:ext uri="{FF2B5EF4-FFF2-40B4-BE49-F238E27FC236}">
                  <a16:creationId xmlns:a16="http://schemas.microsoft.com/office/drawing/2014/main" id="{E45215CD-8C6B-F03C-82C8-7CAE9E0A291F}"/>
                </a:ext>
              </a:extLst>
            </p:cNvPr>
            <p:cNvSpPr/>
            <p:nvPr/>
          </p:nvSpPr>
          <p:spPr>
            <a:xfrm>
              <a:off x="6407350" y="2222750"/>
              <a:ext cx="60375" cy="11050"/>
            </a:xfrm>
            <a:custGeom>
              <a:avLst/>
              <a:gdLst/>
              <a:ahLst/>
              <a:cxnLst/>
              <a:rect l="l" t="t" r="r" b="b"/>
              <a:pathLst>
                <a:path w="2415" h="442" extrusionOk="0">
                  <a:moveTo>
                    <a:pt x="242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42" y="442"/>
                  </a:cubicBezTo>
                  <a:lnTo>
                    <a:pt x="2173" y="442"/>
                  </a:lnTo>
                  <a:cubicBezTo>
                    <a:pt x="2292" y="442"/>
                    <a:pt x="2414" y="361"/>
                    <a:pt x="2414" y="242"/>
                  </a:cubicBezTo>
                  <a:cubicBezTo>
                    <a:pt x="2414" y="81"/>
                    <a:pt x="2292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그룹 575">
            <a:extLst>
              <a:ext uri="{FF2B5EF4-FFF2-40B4-BE49-F238E27FC236}">
                <a16:creationId xmlns:a16="http://schemas.microsoft.com/office/drawing/2014/main" id="{46A8273A-4661-B652-E24C-C55849B0B699}"/>
              </a:ext>
            </a:extLst>
          </p:cNvPr>
          <p:cNvGrpSpPr/>
          <p:nvPr/>
        </p:nvGrpSpPr>
        <p:grpSpPr>
          <a:xfrm rot="5400000">
            <a:off x="1450678" y="3434008"/>
            <a:ext cx="351144" cy="269794"/>
            <a:chOff x="1199159" y="31602"/>
            <a:chExt cx="230631" cy="269794"/>
          </a:xfrm>
        </p:grpSpPr>
        <p:sp>
          <p:nvSpPr>
            <p:cNvPr id="577" name="화살표: 오른쪽 576">
              <a:extLst>
                <a:ext uri="{FF2B5EF4-FFF2-40B4-BE49-F238E27FC236}">
                  <a16:creationId xmlns:a16="http://schemas.microsoft.com/office/drawing/2014/main" id="{CCB027DC-22E3-D2ED-C6BA-BA05E02FB2E1}"/>
                </a:ext>
              </a:extLst>
            </p:cNvPr>
            <p:cNvSpPr/>
            <p:nvPr/>
          </p:nvSpPr>
          <p:spPr>
            <a:xfrm>
              <a:off x="1199159" y="31602"/>
              <a:ext cx="230631" cy="26979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8" name="화살표: 오른쪽 4">
              <a:extLst>
                <a:ext uri="{FF2B5EF4-FFF2-40B4-BE49-F238E27FC236}">
                  <a16:creationId xmlns:a16="http://schemas.microsoft.com/office/drawing/2014/main" id="{13E5C0E8-F61C-844E-2976-82A3992EEF1A}"/>
                </a:ext>
              </a:extLst>
            </p:cNvPr>
            <p:cNvSpPr txBox="1"/>
            <p:nvPr/>
          </p:nvSpPr>
          <p:spPr>
            <a:xfrm>
              <a:off x="1199159" y="85561"/>
              <a:ext cx="161442" cy="1618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 dirty="0"/>
            </a:p>
          </p:txBody>
        </p:sp>
      </p:grp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A78BAEA0-D72B-1412-C079-76D70FD62FBF}"/>
              </a:ext>
            </a:extLst>
          </p:cNvPr>
          <p:cNvGrpSpPr/>
          <p:nvPr/>
        </p:nvGrpSpPr>
        <p:grpSpPr>
          <a:xfrm rot="5400000">
            <a:off x="4177171" y="3437261"/>
            <a:ext cx="351145" cy="269794"/>
            <a:chOff x="1199159" y="31602"/>
            <a:chExt cx="230631" cy="269794"/>
          </a:xfrm>
        </p:grpSpPr>
        <p:sp>
          <p:nvSpPr>
            <p:cNvPr id="580" name="화살표: 오른쪽 579">
              <a:extLst>
                <a:ext uri="{FF2B5EF4-FFF2-40B4-BE49-F238E27FC236}">
                  <a16:creationId xmlns:a16="http://schemas.microsoft.com/office/drawing/2014/main" id="{9A35C14D-F64F-68B6-E6D3-12B4CADB8B66}"/>
                </a:ext>
              </a:extLst>
            </p:cNvPr>
            <p:cNvSpPr/>
            <p:nvPr/>
          </p:nvSpPr>
          <p:spPr>
            <a:xfrm>
              <a:off x="1199159" y="31602"/>
              <a:ext cx="230631" cy="26979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1" name="화살표: 오른쪽 4">
              <a:extLst>
                <a:ext uri="{FF2B5EF4-FFF2-40B4-BE49-F238E27FC236}">
                  <a16:creationId xmlns:a16="http://schemas.microsoft.com/office/drawing/2014/main" id="{281C3630-4F15-4C89-8405-E665BE677CD9}"/>
                </a:ext>
              </a:extLst>
            </p:cNvPr>
            <p:cNvSpPr txBox="1"/>
            <p:nvPr/>
          </p:nvSpPr>
          <p:spPr>
            <a:xfrm>
              <a:off x="1199159" y="85561"/>
              <a:ext cx="161442" cy="1618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 dirty="0"/>
            </a:p>
          </p:txBody>
        </p:sp>
      </p:grpSp>
      <p:grpSp>
        <p:nvGrpSpPr>
          <p:cNvPr id="582" name="그룹 581">
            <a:extLst>
              <a:ext uri="{FF2B5EF4-FFF2-40B4-BE49-F238E27FC236}">
                <a16:creationId xmlns:a16="http://schemas.microsoft.com/office/drawing/2014/main" id="{EC2E0B02-8F37-D7A7-A298-8665401A493E}"/>
              </a:ext>
            </a:extLst>
          </p:cNvPr>
          <p:cNvGrpSpPr/>
          <p:nvPr/>
        </p:nvGrpSpPr>
        <p:grpSpPr>
          <a:xfrm rot="5400000">
            <a:off x="6918582" y="3434007"/>
            <a:ext cx="351145" cy="269794"/>
            <a:chOff x="1199159" y="31602"/>
            <a:chExt cx="230631" cy="269794"/>
          </a:xfrm>
        </p:grpSpPr>
        <p:sp>
          <p:nvSpPr>
            <p:cNvPr id="583" name="화살표: 오른쪽 582">
              <a:extLst>
                <a:ext uri="{FF2B5EF4-FFF2-40B4-BE49-F238E27FC236}">
                  <a16:creationId xmlns:a16="http://schemas.microsoft.com/office/drawing/2014/main" id="{AB7EA449-E174-C799-B695-54425FE2B003}"/>
                </a:ext>
              </a:extLst>
            </p:cNvPr>
            <p:cNvSpPr/>
            <p:nvPr/>
          </p:nvSpPr>
          <p:spPr>
            <a:xfrm>
              <a:off x="1199159" y="31602"/>
              <a:ext cx="230631" cy="26979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4" name="화살표: 오른쪽 4">
              <a:extLst>
                <a:ext uri="{FF2B5EF4-FFF2-40B4-BE49-F238E27FC236}">
                  <a16:creationId xmlns:a16="http://schemas.microsoft.com/office/drawing/2014/main" id="{9194B95C-89BD-B529-A8AD-5F48FF559F17}"/>
                </a:ext>
              </a:extLst>
            </p:cNvPr>
            <p:cNvSpPr txBox="1"/>
            <p:nvPr/>
          </p:nvSpPr>
          <p:spPr>
            <a:xfrm>
              <a:off x="1199159" y="85561"/>
              <a:ext cx="161442" cy="1618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66725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50" kern="1200" dirty="0"/>
            </a:p>
          </p:txBody>
        </p:sp>
      </p:grpSp>
      <p:sp>
        <p:nvSpPr>
          <p:cNvPr id="611" name="Google Shape;562;p37">
            <a:extLst>
              <a:ext uri="{FF2B5EF4-FFF2-40B4-BE49-F238E27FC236}">
                <a16:creationId xmlns:a16="http://schemas.microsoft.com/office/drawing/2014/main" id="{2B477099-4927-7B25-6FDE-E46AA5092591}"/>
              </a:ext>
            </a:extLst>
          </p:cNvPr>
          <p:cNvSpPr txBox="1">
            <a:spLocks/>
          </p:cNvSpPr>
          <p:nvPr/>
        </p:nvSpPr>
        <p:spPr>
          <a:xfrm>
            <a:off x="3244001" y="3786222"/>
            <a:ext cx="2231100" cy="120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예측모델 성능 비교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/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US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&lt; </a:t>
            </a:r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EU</a:t>
            </a:r>
          </a:p>
          <a:p>
            <a:pPr marL="0" indent="0"/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일반화 가능성 비교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/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US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&lt; </a:t>
            </a:r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EU</a:t>
            </a:r>
          </a:p>
        </p:txBody>
      </p:sp>
      <p:sp>
        <p:nvSpPr>
          <p:cNvPr id="615" name="Google Shape;564;p37">
            <a:extLst>
              <a:ext uri="{FF2B5EF4-FFF2-40B4-BE49-F238E27FC236}">
                <a16:creationId xmlns:a16="http://schemas.microsoft.com/office/drawing/2014/main" id="{E6EC0146-43A5-43E9-C67E-5193598800C8}"/>
              </a:ext>
            </a:extLst>
          </p:cNvPr>
          <p:cNvSpPr txBox="1">
            <a:spLocks/>
          </p:cNvSpPr>
          <p:nvPr/>
        </p:nvSpPr>
        <p:spPr>
          <a:xfrm>
            <a:off x="509404" y="3786222"/>
            <a:ext cx="2231100" cy="120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Classification(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분류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b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</a:br>
            <a:r>
              <a:rPr lang="ko-KR" alt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이진분류</a:t>
            </a:r>
            <a:r>
              <a:rPr lang="en-US" altLang="ko-KR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(Binary)</a:t>
            </a:r>
          </a:p>
          <a:p>
            <a:pPr marL="0" indent="0"/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Final Model(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튜닝 후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0" indent="0"/>
            <a:r>
              <a:rPr lang="en-US" altLang="ko-KR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XG Boost Model</a:t>
            </a:r>
            <a:endParaRPr lang="ko-KR" altLang="en-US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16" name="Google Shape;566;p37">
            <a:extLst>
              <a:ext uri="{FF2B5EF4-FFF2-40B4-BE49-F238E27FC236}">
                <a16:creationId xmlns:a16="http://schemas.microsoft.com/office/drawing/2014/main" id="{4E482DF6-2F7F-3EB5-9E9D-9C883DC1336F}"/>
              </a:ext>
            </a:extLst>
          </p:cNvPr>
          <p:cNvSpPr txBox="1">
            <a:spLocks/>
          </p:cNvSpPr>
          <p:nvPr/>
        </p:nvSpPr>
        <p:spPr>
          <a:xfrm>
            <a:off x="5978598" y="3786222"/>
            <a:ext cx="2231100" cy="120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None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중요도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TOP1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특성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/>
            <a:r>
              <a:rPr lang="ko-KR" alt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나이</a:t>
            </a:r>
            <a:endParaRPr lang="en-US" altLang="ko-KR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/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순열중요도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TOP3</a:t>
            </a:r>
          </a:p>
          <a:p>
            <a:pPr marL="0" indent="0"/>
            <a:r>
              <a:rPr lang="ko-KR" alt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나이</a:t>
            </a:r>
            <a:r>
              <a:rPr lang="en-US" altLang="ko-KR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&gt;&gt; BMI &gt;&gt; </a:t>
            </a:r>
            <a:r>
              <a:rPr lang="ko-KR" alt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가족력</a:t>
            </a:r>
          </a:p>
        </p:txBody>
      </p:sp>
      <p:grpSp>
        <p:nvGrpSpPr>
          <p:cNvPr id="617" name="Google Shape;1764;p50">
            <a:extLst>
              <a:ext uri="{FF2B5EF4-FFF2-40B4-BE49-F238E27FC236}">
                <a16:creationId xmlns:a16="http://schemas.microsoft.com/office/drawing/2014/main" id="{2469D38E-AF88-5DCB-5B89-0F7E1C3E5E69}"/>
              </a:ext>
            </a:extLst>
          </p:cNvPr>
          <p:cNvGrpSpPr/>
          <p:nvPr/>
        </p:nvGrpSpPr>
        <p:grpSpPr>
          <a:xfrm>
            <a:off x="5617907" y="698650"/>
            <a:ext cx="1368409" cy="280644"/>
            <a:chOff x="7023875" y="686068"/>
            <a:chExt cx="1368409" cy="280644"/>
          </a:xfrm>
        </p:grpSpPr>
        <p:sp>
          <p:nvSpPr>
            <p:cNvPr id="618" name="Google Shape;1765;p50">
              <a:extLst>
                <a:ext uri="{FF2B5EF4-FFF2-40B4-BE49-F238E27FC236}">
                  <a16:creationId xmlns:a16="http://schemas.microsoft.com/office/drawing/2014/main" id="{090EBAF3-D895-0627-CED2-C9BA2E71C24E}"/>
                </a:ext>
              </a:extLst>
            </p:cNvPr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766;p50">
              <a:extLst>
                <a:ext uri="{FF2B5EF4-FFF2-40B4-BE49-F238E27FC236}">
                  <a16:creationId xmlns:a16="http://schemas.microsoft.com/office/drawing/2014/main" id="{12F5C24E-29A7-D2F4-91D4-A3D86560B1F0}"/>
                </a:ext>
              </a:extLst>
            </p:cNvPr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767;p50">
              <a:extLst>
                <a:ext uri="{FF2B5EF4-FFF2-40B4-BE49-F238E27FC236}">
                  <a16:creationId xmlns:a16="http://schemas.microsoft.com/office/drawing/2014/main" id="{592205ED-C3FC-037D-5BF8-C314556DDA9C}"/>
                </a:ext>
              </a:extLst>
            </p:cNvPr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768;p50">
              <a:extLst>
                <a:ext uri="{FF2B5EF4-FFF2-40B4-BE49-F238E27FC236}">
                  <a16:creationId xmlns:a16="http://schemas.microsoft.com/office/drawing/2014/main" id="{DEECF475-E222-FC8A-5281-C717C58BCCEC}"/>
                </a:ext>
              </a:extLst>
            </p:cNvPr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769;p50">
              <a:extLst>
                <a:ext uri="{FF2B5EF4-FFF2-40B4-BE49-F238E27FC236}">
                  <a16:creationId xmlns:a16="http://schemas.microsoft.com/office/drawing/2014/main" id="{25B40A4F-ABC2-075E-D2CC-BF4B3FDAAAE8}"/>
                </a:ext>
              </a:extLst>
            </p:cNvPr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770;p50">
              <a:extLst>
                <a:ext uri="{FF2B5EF4-FFF2-40B4-BE49-F238E27FC236}">
                  <a16:creationId xmlns:a16="http://schemas.microsoft.com/office/drawing/2014/main" id="{0E92AFE9-9D50-5E86-2178-19024CF414AD}"/>
                </a:ext>
              </a:extLst>
            </p:cNvPr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771;p50">
              <a:extLst>
                <a:ext uri="{FF2B5EF4-FFF2-40B4-BE49-F238E27FC236}">
                  <a16:creationId xmlns:a16="http://schemas.microsoft.com/office/drawing/2014/main" id="{7276A454-90E5-1562-BE84-B8B9527DB918}"/>
                </a:ext>
              </a:extLst>
            </p:cNvPr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772;p50">
              <a:extLst>
                <a:ext uri="{FF2B5EF4-FFF2-40B4-BE49-F238E27FC236}">
                  <a16:creationId xmlns:a16="http://schemas.microsoft.com/office/drawing/2014/main" id="{7849AAB7-08A8-F836-398A-45BEDCC43051}"/>
                </a:ext>
              </a:extLst>
            </p:cNvPr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773;p50">
              <a:extLst>
                <a:ext uri="{FF2B5EF4-FFF2-40B4-BE49-F238E27FC236}">
                  <a16:creationId xmlns:a16="http://schemas.microsoft.com/office/drawing/2014/main" id="{42491D75-D81B-9F5A-FB72-07D0C4F57153}"/>
                </a:ext>
              </a:extLst>
            </p:cNvPr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774;p50">
              <a:extLst>
                <a:ext uri="{FF2B5EF4-FFF2-40B4-BE49-F238E27FC236}">
                  <a16:creationId xmlns:a16="http://schemas.microsoft.com/office/drawing/2014/main" id="{53CDB625-7FA5-796F-9A9C-B5050CA54941}"/>
                </a:ext>
              </a:extLst>
            </p:cNvPr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775;p50">
              <a:extLst>
                <a:ext uri="{FF2B5EF4-FFF2-40B4-BE49-F238E27FC236}">
                  <a16:creationId xmlns:a16="http://schemas.microsoft.com/office/drawing/2014/main" id="{D4285F78-B4EC-59A5-0D1A-DE2BAC59E9B9}"/>
                </a:ext>
              </a:extLst>
            </p:cNvPr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776;p50">
              <a:extLst>
                <a:ext uri="{FF2B5EF4-FFF2-40B4-BE49-F238E27FC236}">
                  <a16:creationId xmlns:a16="http://schemas.microsoft.com/office/drawing/2014/main" id="{87B04D90-CD99-39EF-0A74-B2BC65CA4D5B}"/>
                </a:ext>
              </a:extLst>
            </p:cNvPr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777;p50">
              <a:extLst>
                <a:ext uri="{FF2B5EF4-FFF2-40B4-BE49-F238E27FC236}">
                  <a16:creationId xmlns:a16="http://schemas.microsoft.com/office/drawing/2014/main" id="{896F11F1-89E6-9220-38D2-6252573EF545}"/>
                </a:ext>
              </a:extLst>
            </p:cNvPr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778;p50">
              <a:extLst>
                <a:ext uri="{FF2B5EF4-FFF2-40B4-BE49-F238E27FC236}">
                  <a16:creationId xmlns:a16="http://schemas.microsoft.com/office/drawing/2014/main" id="{9928A6E7-959C-41C6-A9C7-7F01BC3179C2}"/>
                </a:ext>
              </a:extLst>
            </p:cNvPr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779;p50">
              <a:extLst>
                <a:ext uri="{FF2B5EF4-FFF2-40B4-BE49-F238E27FC236}">
                  <a16:creationId xmlns:a16="http://schemas.microsoft.com/office/drawing/2014/main" id="{CDAFE8AF-EC82-7C03-CD49-F04422A6D7C9}"/>
                </a:ext>
              </a:extLst>
            </p:cNvPr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780;p50">
              <a:extLst>
                <a:ext uri="{FF2B5EF4-FFF2-40B4-BE49-F238E27FC236}">
                  <a16:creationId xmlns:a16="http://schemas.microsoft.com/office/drawing/2014/main" id="{E548726E-85C3-9165-B9E3-704556CD3F01}"/>
                </a:ext>
              </a:extLst>
            </p:cNvPr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781;p50">
              <a:extLst>
                <a:ext uri="{FF2B5EF4-FFF2-40B4-BE49-F238E27FC236}">
                  <a16:creationId xmlns:a16="http://schemas.microsoft.com/office/drawing/2014/main" id="{88F9B53C-2FB0-914D-EC30-84CFB793B88E}"/>
                </a:ext>
              </a:extLst>
            </p:cNvPr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782;p50">
              <a:extLst>
                <a:ext uri="{FF2B5EF4-FFF2-40B4-BE49-F238E27FC236}">
                  <a16:creationId xmlns:a16="http://schemas.microsoft.com/office/drawing/2014/main" id="{9C7BA504-07B1-C38C-C826-E7E9B3B89987}"/>
                </a:ext>
              </a:extLst>
            </p:cNvPr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783;p50">
              <a:extLst>
                <a:ext uri="{FF2B5EF4-FFF2-40B4-BE49-F238E27FC236}">
                  <a16:creationId xmlns:a16="http://schemas.microsoft.com/office/drawing/2014/main" id="{D6A873F3-421C-14ED-326A-8A125DBC39C0}"/>
                </a:ext>
              </a:extLst>
            </p:cNvPr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784;p50">
              <a:extLst>
                <a:ext uri="{FF2B5EF4-FFF2-40B4-BE49-F238E27FC236}">
                  <a16:creationId xmlns:a16="http://schemas.microsoft.com/office/drawing/2014/main" id="{B1AD2EED-61AC-1172-ED59-22BA181CB687}"/>
                </a:ext>
              </a:extLst>
            </p:cNvPr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785;p50">
              <a:extLst>
                <a:ext uri="{FF2B5EF4-FFF2-40B4-BE49-F238E27FC236}">
                  <a16:creationId xmlns:a16="http://schemas.microsoft.com/office/drawing/2014/main" id="{99DD6400-5D8F-F49A-4499-260E1CF02448}"/>
                </a:ext>
              </a:extLst>
            </p:cNvPr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786;p50">
              <a:extLst>
                <a:ext uri="{FF2B5EF4-FFF2-40B4-BE49-F238E27FC236}">
                  <a16:creationId xmlns:a16="http://schemas.microsoft.com/office/drawing/2014/main" id="{5D93F98E-14B3-5BA4-7223-4802A2C2E7A8}"/>
                </a:ext>
              </a:extLst>
            </p:cNvPr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787;p50">
              <a:extLst>
                <a:ext uri="{FF2B5EF4-FFF2-40B4-BE49-F238E27FC236}">
                  <a16:creationId xmlns:a16="http://schemas.microsoft.com/office/drawing/2014/main" id="{D7CC346F-5A46-174C-7CAF-52F6D43FF57E}"/>
                </a:ext>
              </a:extLst>
            </p:cNvPr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788;p50">
              <a:extLst>
                <a:ext uri="{FF2B5EF4-FFF2-40B4-BE49-F238E27FC236}">
                  <a16:creationId xmlns:a16="http://schemas.microsoft.com/office/drawing/2014/main" id="{810FED73-4D8D-3804-7EA7-D3EB5754361F}"/>
                </a:ext>
              </a:extLst>
            </p:cNvPr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789;p50">
              <a:extLst>
                <a:ext uri="{FF2B5EF4-FFF2-40B4-BE49-F238E27FC236}">
                  <a16:creationId xmlns:a16="http://schemas.microsoft.com/office/drawing/2014/main" id="{81EE8131-EC82-AD40-1CD5-C2DE230F9DAC}"/>
                </a:ext>
              </a:extLst>
            </p:cNvPr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790;p50">
              <a:extLst>
                <a:ext uri="{FF2B5EF4-FFF2-40B4-BE49-F238E27FC236}">
                  <a16:creationId xmlns:a16="http://schemas.microsoft.com/office/drawing/2014/main" id="{35DDCF09-9AF5-6C45-EBB2-8305A02D13AB}"/>
                </a:ext>
              </a:extLst>
            </p:cNvPr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1837;p51">
            <a:extLst>
              <a:ext uri="{FF2B5EF4-FFF2-40B4-BE49-F238E27FC236}">
                <a16:creationId xmlns:a16="http://schemas.microsoft.com/office/drawing/2014/main" id="{E9F3809D-6052-FD79-78C2-7B76E2529C3A}"/>
              </a:ext>
            </a:extLst>
          </p:cNvPr>
          <p:cNvGrpSpPr/>
          <p:nvPr/>
        </p:nvGrpSpPr>
        <p:grpSpPr>
          <a:xfrm>
            <a:off x="4953924" y="221880"/>
            <a:ext cx="509471" cy="747596"/>
            <a:chOff x="7912775" y="537050"/>
            <a:chExt cx="509471" cy="747596"/>
          </a:xfrm>
        </p:grpSpPr>
        <p:sp>
          <p:nvSpPr>
            <p:cNvPr id="668" name="Google Shape;1838;p51">
              <a:extLst>
                <a:ext uri="{FF2B5EF4-FFF2-40B4-BE49-F238E27FC236}">
                  <a16:creationId xmlns:a16="http://schemas.microsoft.com/office/drawing/2014/main" id="{13537111-C85A-832D-1149-2BE3933FC53E}"/>
                </a:ext>
              </a:extLst>
            </p:cNvPr>
            <p:cNvSpPr/>
            <p:nvPr/>
          </p:nvSpPr>
          <p:spPr>
            <a:xfrm>
              <a:off x="8087209" y="614691"/>
              <a:ext cx="267477" cy="317676"/>
            </a:xfrm>
            <a:custGeom>
              <a:avLst/>
              <a:gdLst/>
              <a:ahLst/>
              <a:cxnLst/>
              <a:rect l="l" t="t" r="r" b="b"/>
              <a:pathLst>
                <a:path w="13715" h="16289" extrusionOk="0">
                  <a:moveTo>
                    <a:pt x="6991" y="1"/>
                  </a:moveTo>
                  <a:lnTo>
                    <a:pt x="1045" y="10518"/>
                  </a:lnTo>
                  <a:cubicBezTo>
                    <a:pt x="0" y="12409"/>
                    <a:pt x="654" y="14760"/>
                    <a:pt x="2550" y="15805"/>
                  </a:cubicBezTo>
                  <a:cubicBezTo>
                    <a:pt x="3126" y="16134"/>
                    <a:pt x="3760" y="16288"/>
                    <a:pt x="4391" y="16288"/>
                  </a:cubicBezTo>
                  <a:cubicBezTo>
                    <a:pt x="5763" y="16288"/>
                    <a:pt x="7121" y="15558"/>
                    <a:pt x="7837" y="14305"/>
                  </a:cubicBezTo>
                  <a:lnTo>
                    <a:pt x="13715" y="3726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839;p51">
              <a:extLst>
                <a:ext uri="{FF2B5EF4-FFF2-40B4-BE49-F238E27FC236}">
                  <a16:creationId xmlns:a16="http://schemas.microsoft.com/office/drawing/2014/main" id="{9316AF10-EC4C-6560-9108-A7D3601A143D}"/>
                </a:ext>
              </a:extLst>
            </p:cNvPr>
            <p:cNvSpPr/>
            <p:nvPr/>
          </p:nvSpPr>
          <p:spPr>
            <a:xfrm>
              <a:off x="8275705" y="554876"/>
              <a:ext cx="86630" cy="87859"/>
            </a:xfrm>
            <a:custGeom>
              <a:avLst/>
              <a:gdLst/>
              <a:ahLst/>
              <a:cxnLst/>
              <a:rect l="l" t="t" r="r" b="b"/>
              <a:pathLst>
                <a:path w="4442" h="4505" extrusionOk="0">
                  <a:moveTo>
                    <a:pt x="1699" y="1"/>
                  </a:moveTo>
                  <a:lnTo>
                    <a:pt x="1" y="3005"/>
                  </a:lnTo>
                  <a:lnTo>
                    <a:pt x="2744" y="4504"/>
                  </a:lnTo>
                  <a:lnTo>
                    <a:pt x="4442" y="15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840;p51">
              <a:extLst>
                <a:ext uri="{FF2B5EF4-FFF2-40B4-BE49-F238E27FC236}">
                  <a16:creationId xmlns:a16="http://schemas.microsoft.com/office/drawing/2014/main" id="{5C9B72B3-63EC-E8AD-0D97-647632E20D6A}"/>
                </a:ext>
              </a:extLst>
            </p:cNvPr>
            <p:cNvSpPr/>
            <p:nvPr/>
          </p:nvSpPr>
          <p:spPr>
            <a:xfrm>
              <a:off x="8223535" y="599400"/>
              <a:ext cx="131154" cy="87956"/>
            </a:xfrm>
            <a:custGeom>
              <a:avLst/>
              <a:gdLst/>
              <a:ahLst/>
              <a:cxnLst/>
              <a:rect l="l" t="t" r="r" b="b"/>
              <a:pathLst>
                <a:path w="6725" h="4510" extrusionOk="0">
                  <a:moveTo>
                    <a:pt x="1568" y="1"/>
                  </a:moveTo>
                  <a:lnTo>
                    <a:pt x="1" y="785"/>
                  </a:lnTo>
                  <a:lnTo>
                    <a:pt x="6725" y="4510"/>
                  </a:lnTo>
                  <a:lnTo>
                    <a:pt x="6725" y="4510"/>
                  </a:lnTo>
                  <a:lnTo>
                    <a:pt x="6531" y="281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841;p51">
              <a:extLst>
                <a:ext uri="{FF2B5EF4-FFF2-40B4-BE49-F238E27FC236}">
                  <a16:creationId xmlns:a16="http://schemas.microsoft.com/office/drawing/2014/main" id="{4CB673DB-82FB-E523-9F95-7E0331267264}"/>
                </a:ext>
              </a:extLst>
            </p:cNvPr>
            <p:cNvSpPr/>
            <p:nvPr/>
          </p:nvSpPr>
          <p:spPr>
            <a:xfrm>
              <a:off x="8082119" y="626197"/>
              <a:ext cx="275122" cy="298057"/>
            </a:xfrm>
            <a:custGeom>
              <a:avLst/>
              <a:gdLst/>
              <a:ahLst/>
              <a:cxnLst/>
              <a:rect l="l" t="t" r="r" b="b"/>
              <a:pathLst>
                <a:path w="14107" h="15283" extrusionOk="0">
                  <a:moveTo>
                    <a:pt x="6008" y="1"/>
                  </a:moveTo>
                  <a:lnTo>
                    <a:pt x="0" y="10774"/>
                  </a:lnTo>
                  <a:lnTo>
                    <a:pt x="8098" y="15283"/>
                  </a:lnTo>
                  <a:lnTo>
                    <a:pt x="14106" y="4505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842;p51">
              <a:extLst>
                <a:ext uri="{FF2B5EF4-FFF2-40B4-BE49-F238E27FC236}">
                  <a16:creationId xmlns:a16="http://schemas.microsoft.com/office/drawing/2014/main" id="{3340DF39-CA20-AEA4-748C-B0FF2EEE17E8}"/>
                </a:ext>
              </a:extLst>
            </p:cNvPr>
            <p:cNvSpPr/>
            <p:nvPr/>
          </p:nvSpPr>
          <p:spPr>
            <a:xfrm>
              <a:off x="8102499" y="663096"/>
              <a:ext cx="141432" cy="172012"/>
            </a:xfrm>
            <a:custGeom>
              <a:avLst/>
              <a:gdLst/>
              <a:ahLst/>
              <a:cxnLst/>
              <a:rect l="l" t="t" r="r" b="b"/>
              <a:pathLst>
                <a:path w="7252" h="8820" extrusionOk="0">
                  <a:moveTo>
                    <a:pt x="3918" y="0"/>
                  </a:moveTo>
                  <a:lnTo>
                    <a:pt x="0" y="6923"/>
                  </a:lnTo>
                  <a:lnTo>
                    <a:pt x="3396" y="8819"/>
                  </a:lnTo>
                  <a:lnTo>
                    <a:pt x="7252" y="1897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843;p51">
              <a:extLst>
                <a:ext uri="{FF2B5EF4-FFF2-40B4-BE49-F238E27FC236}">
                  <a16:creationId xmlns:a16="http://schemas.microsoft.com/office/drawing/2014/main" id="{72786E72-DCB6-6E81-D2A0-3D79458C7701}"/>
                </a:ext>
              </a:extLst>
            </p:cNvPr>
            <p:cNvSpPr/>
            <p:nvPr/>
          </p:nvSpPr>
          <p:spPr>
            <a:xfrm>
              <a:off x="8060510" y="896213"/>
              <a:ext cx="112100" cy="123529"/>
            </a:xfrm>
            <a:custGeom>
              <a:avLst/>
              <a:gdLst/>
              <a:ahLst/>
              <a:cxnLst/>
              <a:rect l="l" t="t" r="r" b="b"/>
              <a:pathLst>
                <a:path w="5748" h="6334" extrusionOk="0">
                  <a:moveTo>
                    <a:pt x="2545" y="1"/>
                  </a:moveTo>
                  <a:lnTo>
                    <a:pt x="1" y="4504"/>
                  </a:lnTo>
                  <a:lnTo>
                    <a:pt x="3266" y="6333"/>
                  </a:lnTo>
                  <a:lnTo>
                    <a:pt x="5748" y="183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844;p51">
              <a:extLst>
                <a:ext uri="{FF2B5EF4-FFF2-40B4-BE49-F238E27FC236}">
                  <a16:creationId xmlns:a16="http://schemas.microsoft.com/office/drawing/2014/main" id="{2CF16E6D-223D-D1AF-8F21-FE1D48E60A86}"/>
                </a:ext>
              </a:extLst>
            </p:cNvPr>
            <p:cNvSpPr/>
            <p:nvPr/>
          </p:nvSpPr>
          <p:spPr>
            <a:xfrm>
              <a:off x="8060510" y="984054"/>
              <a:ext cx="62369" cy="44641"/>
            </a:xfrm>
            <a:custGeom>
              <a:avLst/>
              <a:gdLst/>
              <a:ahLst/>
              <a:cxnLst/>
              <a:rect l="l" t="t" r="r" b="b"/>
              <a:pathLst>
                <a:path w="3198" h="2289" extrusionOk="0">
                  <a:moveTo>
                    <a:pt x="1" y="0"/>
                  </a:moveTo>
                  <a:lnTo>
                    <a:pt x="63" y="983"/>
                  </a:lnTo>
                  <a:lnTo>
                    <a:pt x="2414" y="2289"/>
                  </a:lnTo>
                  <a:lnTo>
                    <a:pt x="3198" y="18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845;p51">
              <a:extLst>
                <a:ext uri="{FF2B5EF4-FFF2-40B4-BE49-F238E27FC236}">
                  <a16:creationId xmlns:a16="http://schemas.microsoft.com/office/drawing/2014/main" id="{740E558D-F9D3-72A4-0382-391158B82C07}"/>
                </a:ext>
              </a:extLst>
            </p:cNvPr>
            <p:cNvSpPr/>
            <p:nvPr/>
          </p:nvSpPr>
          <p:spPr>
            <a:xfrm>
              <a:off x="8293550" y="537050"/>
              <a:ext cx="85401" cy="61160"/>
            </a:xfrm>
            <a:custGeom>
              <a:avLst/>
              <a:gdLst/>
              <a:ahLst/>
              <a:cxnLst/>
              <a:rect l="l" t="t" r="r" b="b"/>
              <a:pathLst>
                <a:path w="4379" h="3136" extrusionOk="0">
                  <a:moveTo>
                    <a:pt x="523" y="1"/>
                  </a:moveTo>
                  <a:lnTo>
                    <a:pt x="0" y="978"/>
                  </a:lnTo>
                  <a:lnTo>
                    <a:pt x="3856" y="3135"/>
                  </a:lnTo>
                  <a:lnTo>
                    <a:pt x="4378" y="215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846;p51">
              <a:extLst>
                <a:ext uri="{FF2B5EF4-FFF2-40B4-BE49-F238E27FC236}">
                  <a16:creationId xmlns:a16="http://schemas.microsoft.com/office/drawing/2014/main" id="{EC057DFC-DA41-4683-0049-96CE94953A1E}"/>
                </a:ext>
              </a:extLst>
            </p:cNvPr>
            <p:cNvSpPr/>
            <p:nvPr/>
          </p:nvSpPr>
          <p:spPr>
            <a:xfrm>
              <a:off x="8232408" y="752244"/>
              <a:ext cx="189837" cy="466168"/>
            </a:xfrm>
            <a:custGeom>
              <a:avLst/>
              <a:gdLst/>
              <a:ahLst/>
              <a:cxnLst/>
              <a:rect l="l" t="t" r="r" b="b"/>
              <a:pathLst>
                <a:path w="9734" h="23903" extrusionOk="0">
                  <a:moveTo>
                    <a:pt x="3396" y="1"/>
                  </a:moveTo>
                  <a:lnTo>
                    <a:pt x="1244" y="3465"/>
                  </a:lnTo>
                  <a:cubicBezTo>
                    <a:pt x="3987" y="5225"/>
                    <a:pt x="5685" y="8229"/>
                    <a:pt x="5685" y="11495"/>
                  </a:cubicBezTo>
                  <a:cubicBezTo>
                    <a:pt x="5685" y="15220"/>
                    <a:pt x="3464" y="18616"/>
                    <a:pt x="0" y="20183"/>
                  </a:cubicBezTo>
                  <a:lnTo>
                    <a:pt x="1636" y="23903"/>
                  </a:lnTo>
                  <a:cubicBezTo>
                    <a:pt x="6599" y="21682"/>
                    <a:pt x="9734" y="16850"/>
                    <a:pt x="9734" y="11495"/>
                  </a:cubicBezTo>
                  <a:cubicBezTo>
                    <a:pt x="9734" y="6793"/>
                    <a:pt x="7383" y="2550"/>
                    <a:pt x="3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847;p51">
              <a:extLst>
                <a:ext uri="{FF2B5EF4-FFF2-40B4-BE49-F238E27FC236}">
                  <a16:creationId xmlns:a16="http://schemas.microsoft.com/office/drawing/2014/main" id="{6BD994D6-81C6-AFBF-35E8-8C525981FEC4}"/>
                </a:ext>
              </a:extLst>
            </p:cNvPr>
            <p:cNvSpPr/>
            <p:nvPr/>
          </p:nvSpPr>
          <p:spPr>
            <a:xfrm>
              <a:off x="7992952" y="1126697"/>
              <a:ext cx="91720" cy="48425"/>
            </a:xfrm>
            <a:custGeom>
              <a:avLst/>
              <a:gdLst/>
              <a:ahLst/>
              <a:cxnLst/>
              <a:rect l="l" t="t" r="r" b="b"/>
              <a:pathLst>
                <a:path w="4703" h="2483" extrusionOk="0">
                  <a:moveTo>
                    <a:pt x="131" y="1"/>
                  </a:moveTo>
                  <a:lnTo>
                    <a:pt x="1" y="393"/>
                  </a:lnTo>
                  <a:lnTo>
                    <a:pt x="4510" y="2482"/>
                  </a:lnTo>
                  <a:lnTo>
                    <a:pt x="4703" y="209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848;p51">
              <a:extLst>
                <a:ext uri="{FF2B5EF4-FFF2-40B4-BE49-F238E27FC236}">
                  <a16:creationId xmlns:a16="http://schemas.microsoft.com/office/drawing/2014/main" id="{4329ECB9-23F3-7740-1C3E-2E2801683B31}"/>
                </a:ext>
              </a:extLst>
            </p:cNvPr>
            <p:cNvSpPr/>
            <p:nvPr/>
          </p:nvSpPr>
          <p:spPr>
            <a:xfrm>
              <a:off x="7984097" y="1143313"/>
              <a:ext cx="222855" cy="15309"/>
            </a:xfrm>
            <a:custGeom>
              <a:avLst/>
              <a:gdLst/>
              <a:ahLst/>
              <a:cxnLst/>
              <a:rect l="l" t="t" r="r" b="b"/>
              <a:pathLst>
                <a:path w="11427" h="785" extrusionOk="0">
                  <a:moveTo>
                    <a:pt x="0" y="0"/>
                  </a:moveTo>
                  <a:lnTo>
                    <a:pt x="0" y="784"/>
                  </a:lnTo>
                  <a:lnTo>
                    <a:pt x="11426" y="784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849;p51">
              <a:extLst>
                <a:ext uri="{FF2B5EF4-FFF2-40B4-BE49-F238E27FC236}">
                  <a16:creationId xmlns:a16="http://schemas.microsoft.com/office/drawing/2014/main" id="{1212AE88-5F38-A7D4-2D28-21D8A50FBE4C}"/>
                </a:ext>
              </a:extLst>
            </p:cNvPr>
            <p:cNvSpPr/>
            <p:nvPr/>
          </p:nvSpPr>
          <p:spPr>
            <a:xfrm>
              <a:off x="7970036" y="1084727"/>
              <a:ext cx="236916" cy="24164"/>
            </a:xfrm>
            <a:custGeom>
              <a:avLst/>
              <a:gdLst/>
              <a:ahLst/>
              <a:cxnLst/>
              <a:rect l="l" t="t" r="r" b="b"/>
              <a:pathLst>
                <a:path w="12148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12147" y="1239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850;p51">
              <a:extLst>
                <a:ext uri="{FF2B5EF4-FFF2-40B4-BE49-F238E27FC236}">
                  <a16:creationId xmlns:a16="http://schemas.microsoft.com/office/drawing/2014/main" id="{7B4F66ED-C335-3F31-73B1-FB3DF9F2BF0B}"/>
                </a:ext>
              </a:extLst>
            </p:cNvPr>
            <p:cNvSpPr/>
            <p:nvPr/>
          </p:nvSpPr>
          <p:spPr>
            <a:xfrm>
              <a:off x="7970036" y="1082172"/>
              <a:ext cx="236916" cy="8893"/>
            </a:xfrm>
            <a:custGeom>
              <a:avLst/>
              <a:gdLst/>
              <a:ahLst/>
              <a:cxnLst/>
              <a:rect l="l" t="t" r="r" b="b"/>
              <a:pathLst>
                <a:path w="12148" h="456" extrusionOk="0">
                  <a:moveTo>
                    <a:pt x="0" y="1"/>
                  </a:moveTo>
                  <a:lnTo>
                    <a:pt x="0" y="455"/>
                  </a:lnTo>
                  <a:lnTo>
                    <a:pt x="12147" y="455"/>
                  </a:lnTo>
                  <a:lnTo>
                    <a:pt x="12147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851;p51">
              <a:extLst>
                <a:ext uri="{FF2B5EF4-FFF2-40B4-BE49-F238E27FC236}">
                  <a16:creationId xmlns:a16="http://schemas.microsoft.com/office/drawing/2014/main" id="{842A064A-BC4C-8305-E30F-A5CF2E273104}"/>
                </a:ext>
              </a:extLst>
            </p:cNvPr>
            <p:cNvSpPr/>
            <p:nvPr/>
          </p:nvSpPr>
          <p:spPr>
            <a:xfrm>
              <a:off x="7912775" y="1029905"/>
              <a:ext cx="462287" cy="254742"/>
            </a:xfrm>
            <a:custGeom>
              <a:avLst/>
              <a:gdLst/>
              <a:ahLst/>
              <a:cxnLst/>
              <a:rect l="l" t="t" r="r" b="b"/>
              <a:pathLst>
                <a:path w="23704" h="13062" extrusionOk="0">
                  <a:moveTo>
                    <a:pt x="16912" y="1"/>
                  </a:moveTo>
                  <a:cubicBezTo>
                    <a:pt x="15282" y="1"/>
                    <a:pt x="13908" y="1375"/>
                    <a:pt x="13908" y="3005"/>
                  </a:cubicBezTo>
                  <a:lnTo>
                    <a:pt x="13908" y="6923"/>
                  </a:lnTo>
                  <a:cubicBezTo>
                    <a:pt x="13908" y="8950"/>
                    <a:pt x="12278" y="10580"/>
                    <a:pt x="10251" y="10580"/>
                  </a:cubicBezTo>
                  <a:lnTo>
                    <a:pt x="3135" y="10580"/>
                  </a:lnTo>
                  <a:cubicBezTo>
                    <a:pt x="1698" y="10580"/>
                    <a:pt x="455" y="11494"/>
                    <a:pt x="63" y="12868"/>
                  </a:cubicBezTo>
                  <a:lnTo>
                    <a:pt x="0" y="13062"/>
                  </a:lnTo>
                  <a:lnTo>
                    <a:pt x="23704" y="13062"/>
                  </a:lnTo>
                  <a:lnTo>
                    <a:pt x="23704" y="10779"/>
                  </a:lnTo>
                  <a:cubicBezTo>
                    <a:pt x="23704" y="9666"/>
                    <a:pt x="23380" y="8558"/>
                    <a:pt x="22727" y="7707"/>
                  </a:cubicBezTo>
                  <a:lnTo>
                    <a:pt x="19592" y="1636"/>
                  </a:lnTo>
                  <a:cubicBezTo>
                    <a:pt x="19070" y="654"/>
                    <a:pt x="18025" y="1"/>
                    <a:pt x="16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852;p51">
              <a:extLst>
                <a:ext uri="{FF2B5EF4-FFF2-40B4-BE49-F238E27FC236}">
                  <a16:creationId xmlns:a16="http://schemas.microsoft.com/office/drawing/2014/main" id="{73BC5259-3D57-79D5-EBB3-E3925E963E12}"/>
                </a:ext>
              </a:extLst>
            </p:cNvPr>
            <p:cNvSpPr/>
            <p:nvPr/>
          </p:nvSpPr>
          <p:spPr>
            <a:xfrm>
              <a:off x="7922956" y="1265576"/>
              <a:ext cx="452107" cy="2574"/>
            </a:xfrm>
            <a:custGeom>
              <a:avLst/>
              <a:gdLst/>
              <a:ahLst/>
              <a:cxnLst/>
              <a:rect l="l" t="t" r="r" b="b"/>
              <a:pathLst>
                <a:path w="23182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3182" y="131"/>
                  </a:lnTo>
                  <a:lnTo>
                    <a:pt x="23182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853;p51">
              <a:extLst>
                <a:ext uri="{FF2B5EF4-FFF2-40B4-BE49-F238E27FC236}">
                  <a16:creationId xmlns:a16="http://schemas.microsoft.com/office/drawing/2014/main" id="{0FFF4570-8559-0FDF-2C99-24A5DAE2A1C1}"/>
                </a:ext>
              </a:extLst>
            </p:cNvPr>
            <p:cNvSpPr/>
            <p:nvPr/>
          </p:nvSpPr>
          <p:spPr>
            <a:xfrm>
              <a:off x="8215890" y="1059256"/>
              <a:ext cx="49653" cy="49634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307" y="131"/>
                  </a:moveTo>
                  <a:cubicBezTo>
                    <a:pt x="1960" y="131"/>
                    <a:pt x="2483" y="653"/>
                    <a:pt x="2483" y="1306"/>
                  </a:cubicBezTo>
                  <a:cubicBezTo>
                    <a:pt x="2483" y="1959"/>
                    <a:pt x="1960" y="2482"/>
                    <a:pt x="1307" y="2482"/>
                  </a:cubicBezTo>
                  <a:cubicBezTo>
                    <a:pt x="654" y="2482"/>
                    <a:pt x="132" y="1959"/>
                    <a:pt x="132" y="1306"/>
                  </a:cubicBezTo>
                  <a:cubicBezTo>
                    <a:pt x="132" y="653"/>
                    <a:pt x="654" y="131"/>
                    <a:pt x="1307" y="131"/>
                  </a:cubicBezTo>
                  <a:close/>
                  <a:moveTo>
                    <a:pt x="1307" y="0"/>
                  </a:moveTo>
                  <a:cubicBezTo>
                    <a:pt x="586" y="0"/>
                    <a:pt x="1" y="585"/>
                    <a:pt x="1" y="1306"/>
                  </a:cubicBezTo>
                  <a:cubicBezTo>
                    <a:pt x="1" y="2022"/>
                    <a:pt x="586" y="2545"/>
                    <a:pt x="1307" y="2545"/>
                  </a:cubicBezTo>
                  <a:cubicBezTo>
                    <a:pt x="1960" y="2545"/>
                    <a:pt x="2545" y="2022"/>
                    <a:pt x="2545" y="1306"/>
                  </a:cubicBezTo>
                  <a:cubicBezTo>
                    <a:pt x="2545" y="585"/>
                    <a:pt x="1960" y="0"/>
                    <a:pt x="1307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854;p51">
              <a:extLst>
                <a:ext uri="{FF2B5EF4-FFF2-40B4-BE49-F238E27FC236}">
                  <a16:creationId xmlns:a16="http://schemas.microsoft.com/office/drawing/2014/main" id="{14C8EAFF-B061-8D4A-6E5F-BD50503D7758}"/>
                </a:ext>
              </a:extLst>
            </p:cNvPr>
            <p:cNvSpPr/>
            <p:nvPr/>
          </p:nvSpPr>
          <p:spPr>
            <a:xfrm>
              <a:off x="8222208" y="731863"/>
              <a:ext cx="118517" cy="118517"/>
            </a:xfrm>
            <a:custGeom>
              <a:avLst/>
              <a:gdLst/>
              <a:ahLst/>
              <a:cxnLst/>
              <a:rect l="l" t="t" r="r" b="b"/>
              <a:pathLst>
                <a:path w="6077" h="6077" extrusionOk="0">
                  <a:moveTo>
                    <a:pt x="3073" y="1"/>
                  </a:moveTo>
                  <a:cubicBezTo>
                    <a:pt x="1375" y="1"/>
                    <a:pt x="1" y="1375"/>
                    <a:pt x="1" y="3073"/>
                  </a:cubicBezTo>
                  <a:cubicBezTo>
                    <a:pt x="1" y="4703"/>
                    <a:pt x="1375" y="6077"/>
                    <a:pt x="3073" y="6077"/>
                  </a:cubicBezTo>
                  <a:cubicBezTo>
                    <a:pt x="4703" y="6077"/>
                    <a:pt x="6077" y="4703"/>
                    <a:pt x="6077" y="3073"/>
                  </a:cubicBezTo>
                  <a:cubicBezTo>
                    <a:pt x="6077" y="1375"/>
                    <a:pt x="4703" y="1"/>
                    <a:pt x="30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855;p51">
              <a:extLst>
                <a:ext uri="{FF2B5EF4-FFF2-40B4-BE49-F238E27FC236}">
                  <a16:creationId xmlns:a16="http://schemas.microsoft.com/office/drawing/2014/main" id="{222D9D1B-5862-3D2D-8C6B-7CD7760C5E52}"/>
                </a:ext>
              </a:extLst>
            </p:cNvPr>
            <p:cNvSpPr/>
            <p:nvPr/>
          </p:nvSpPr>
          <p:spPr>
            <a:xfrm>
              <a:off x="8242589" y="753570"/>
              <a:ext cx="77776" cy="76450"/>
            </a:xfrm>
            <a:custGeom>
              <a:avLst/>
              <a:gdLst/>
              <a:ahLst/>
              <a:cxnLst/>
              <a:rect l="l" t="t" r="r" b="b"/>
              <a:pathLst>
                <a:path w="3988" h="3920" extrusionOk="0">
                  <a:moveTo>
                    <a:pt x="2028" y="63"/>
                  </a:moveTo>
                  <a:cubicBezTo>
                    <a:pt x="3005" y="63"/>
                    <a:pt x="3856" y="915"/>
                    <a:pt x="3856" y="1960"/>
                  </a:cubicBezTo>
                  <a:cubicBezTo>
                    <a:pt x="3856" y="3005"/>
                    <a:pt x="3005" y="3788"/>
                    <a:pt x="2028" y="3788"/>
                  </a:cubicBezTo>
                  <a:cubicBezTo>
                    <a:pt x="983" y="3788"/>
                    <a:pt x="131" y="3005"/>
                    <a:pt x="131" y="1960"/>
                  </a:cubicBezTo>
                  <a:cubicBezTo>
                    <a:pt x="131" y="915"/>
                    <a:pt x="983" y="63"/>
                    <a:pt x="2028" y="63"/>
                  </a:cubicBezTo>
                  <a:close/>
                  <a:moveTo>
                    <a:pt x="2028" y="1"/>
                  </a:moveTo>
                  <a:cubicBezTo>
                    <a:pt x="915" y="1"/>
                    <a:pt x="1" y="847"/>
                    <a:pt x="1" y="1960"/>
                  </a:cubicBezTo>
                  <a:cubicBezTo>
                    <a:pt x="1" y="3005"/>
                    <a:pt x="915" y="3919"/>
                    <a:pt x="2028" y="3919"/>
                  </a:cubicBezTo>
                  <a:cubicBezTo>
                    <a:pt x="3073" y="3919"/>
                    <a:pt x="3987" y="3005"/>
                    <a:pt x="3987" y="1960"/>
                  </a:cubicBezTo>
                  <a:cubicBezTo>
                    <a:pt x="3987" y="847"/>
                    <a:pt x="3073" y="1"/>
                    <a:pt x="2028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856;p51">
              <a:extLst>
                <a:ext uri="{FF2B5EF4-FFF2-40B4-BE49-F238E27FC236}">
                  <a16:creationId xmlns:a16="http://schemas.microsoft.com/office/drawing/2014/main" id="{6BD7BFEE-DA51-4A84-6A39-7ED99081C37B}"/>
                </a:ext>
              </a:extLst>
            </p:cNvPr>
            <p:cNvSpPr/>
            <p:nvPr/>
          </p:nvSpPr>
          <p:spPr>
            <a:xfrm>
              <a:off x="8222208" y="613462"/>
              <a:ext cx="132480" cy="75124"/>
            </a:xfrm>
            <a:custGeom>
              <a:avLst/>
              <a:gdLst/>
              <a:ahLst/>
              <a:cxnLst/>
              <a:rect l="l" t="t" r="r" b="b"/>
              <a:pathLst>
                <a:path w="6793" h="3852" extrusionOk="0">
                  <a:moveTo>
                    <a:pt x="69" y="1"/>
                  </a:moveTo>
                  <a:lnTo>
                    <a:pt x="1" y="64"/>
                  </a:lnTo>
                  <a:lnTo>
                    <a:pt x="6793" y="3851"/>
                  </a:lnTo>
                  <a:lnTo>
                    <a:pt x="6793" y="378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857;p51">
              <a:extLst>
                <a:ext uri="{FF2B5EF4-FFF2-40B4-BE49-F238E27FC236}">
                  <a16:creationId xmlns:a16="http://schemas.microsoft.com/office/drawing/2014/main" id="{B59A407C-74B5-9CF8-15F0-EFBE7D98A049}"/>
                </a:ext>
              </a:extLst>
            </p:cNvPr>
            <p:cNvSpPr/>
            <p:nvPr/>
          </p:nvSpPr>
          <p:spPr>
            <a:xfrm>
              <a:off x="8096181" y="920377"/>
              <a:ext cx="63695" cy="35670"/>
            </a:xfrm>
            <a:custGeom>
              <a:avLst/>
              <a:gdLst/>
              <a:ahLst/>
              <a:cxnLst/>
              <a:rect l="l" t="t" r="r" b="b"/>
              <a:pathLst>
                <a:path w="3266" h="1829" extrusionOk="0">
                  <a:moveTo>
                    <a:pt x="0" y="0"/>
                  </a:moveTo>
                  <a:lnTo>
                    <a:pt x="0" y="131"/>
                  </a:lnTo>
                  <a:lnTo>
                    <a:pt x="3266" y="1829"/>
                  </a:lnTo>
                  <a:lnTo>
                    <a:pt x="3266" y="1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3105;p56">
            <a:extLst>
              <a:ext uri="{FF2B5EF4-FFF2-40B4-BE49-F238E27FC236}">
                <a16:creationId xmlns:a16="http://schemas.microsoft.com/office/drawing/2014/main" id="{A99577D6-B55F-4E95-A8E9-EACE409FD2AF}"/>
              </a:ext>
            </a:extLst>
          </p:cNvPr>
          <p:cNvGrpSpPr/>
          <p:nvPr/>
        </p:nvGrpSpPr>
        <p:grpSpPr>
          <a:xfrm>
            <a:off x="4161885" y="322979"/>
            <a:ext cx="637047" cy="639891"/>
            <a:chOff x="6938450" y="4198350"/>
            <a:chExt cx="386300" cy="388025"/>
          </a:xfrm>
        </p:grpSpPr>
        <p:sp>
          <p:nvSpPr>
            <p:cNvPr id="689" name="Google Shape;3106;p56">
              <a:extLst>
                <a:ext uri="{FF2B5EF4-FFF2-40B4-BE49-F238E27FC236}">
                  <a16:creationId xmlns:a16="http://schemas.microsoft.com/office/drawing/2014/main" id="{F73381F5-4D34-5D5C-3DF1-138CD1830589}"/>
                </a:ext>
              </a:extLst>
            </p:cNvPr>
            <p:cNvSpPr/>
            <p:nvPr/>
          </p:nvSpPr>
          <p:spPr>
            <a:xfrm>
              <a:off x="7013875" y="4395225"/>
              <a:ext cx="78475" cy="129050"/>
            </a:xfrm>
            <a:custGeom>
              <a:avLst/>
              <a:gdLst/>
              <a:ahLst/>
              <a:cxnLst/>
              <a:rect l="l" t="t" r="r" b="b"/>
              <a:pathLst>
                <a:path w="3139" h="5162" extrusionOk="0">
                  <a:moveTo>
                    <a:pt x="1148" y="0"/>
                  </a:moveTo>
                  <a:cubicBezTo>
                    <a:pt x="1087" y="0"/>
                    <a:pt x="1027" y="31"/>
                    <a:pt x="966" y="92"/>
                  </a:cubicBezTo>
                  <a:cubicBezTo>
                    <a:pt x="966" y="92"/>
                    <a:pt x="686" y="372"/>
                    <a:pt x="444" y="774"/>
                  </a:cubicBezTo>
                  <a:cubicBezTo>
                    <a:pt x="81" y="1379"/>
                    <a:pt x="0" y="1943"/>
                    <a:pt x="203" y="2506"/>
                  </a:cubicBezTo>
                  <a:cubicBezTo>
                    <a:pt x="402" y="3108"/>
                    <a:pt x="927" y="3510"/>
                    <a:pt x="1529" y="3954"/>
                  </a:cubicBezTo>
                  <a:cubicBezTo>
                    <a:pt x="1931" y="4276"/>
                    <a:pt x="2376" y="4637"/>
                    <a:pt x="2697" y="5039"/>
                  </a:cubicBezTo>
                  <a:cubicBezTo>
                    <a:pt x="2736" y="5120"/>
                    <a:pt x="2817" y="5162"/>
                    <a:pt x="2897" y="5162"/>
                  </a:cubicBezTo>
                  <a:cubicBezTo>
                    <a:pt x="2939" y="5162"/>
                    <a:pt x="2978" y="5120"/>
                    <a:pt x="3019" y="5081"/>
                  </a:cubicBezTo>
                  <a:cubicBezTo>
                    <a:pt x="3138" y="5039"/>
                    <a:pt x="3138" y="4878"/>
                    <a:pt x="3058" y="4759"/>
                  </a:cubicBezTo>
                  <a:cubicBezTo>
                    <a:pt x="2736" y="4276"/>
                    <a:pt x="2253" y="3913"/>
                    <a:pt x="1812" y="3591"/>
                  </a:cubicBezTo>
                  <a:cubicBezTo>
                    <a:pt x="1288" y="3188"/>
                    <a:pt x="805" y="2828"/>
                    <a:pt x="644" y="2345"/>
                  </a:cubicBezTo>
                  <a:cubicBezTo>
                    <a:pt x="322" y="1379"/>
                    <a:pt x="1288" y="414"/>
                    <a:pt x="1288" y="414"/>
                  </a:cubicBezTo>
                  <a:cubicBezTo>
                    <a:pt x="1410" y="333"/>
                    <a:pt x="1410" y="172"/>
                    <a:pt x="1329" y="92"/>
                  </a:cubicBezTo>
                  <a:cubicBezTo>
                    <a:pt x="1268" y="31"/>
                    <a:pt x="1208" y="0"/>
                    <a:pt x="114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107;p56">
              <a:extLst>
                <a:ext uri="{FF2B5EF4-FFF2-40B4-BE49-F238E27FC236}">
                  <a16:creationId xmlns:a16="http://schemas.microsoft.com/office/drawing/2014/main" id="{E6336237-9DB7-0361-30F4-2E30704A10FB}"/>
                </a:ext>
              </a:extLst>
            </p:cNvPr>
            <p:cNvSpPr/>
            <p:nvPr/>
          </p:nvSpPr>
          <p:spPr>
            <a:xfrm>
              <a:off x="7128525" y="4263975"/>
              <a:ext cx="108675" cy="63150"/>
            </a:xfrm>
            <a:custGeom>
              <a:avLst/>
              <a:gdLst/>
              <a:ahLst/>
              <a:cxnLst/>
              <a:rect l="l" t="t" r="r" b="b"/>
              <a:pathLst>
                <a:path w="4347" h="2526" extrusionOk="0">
                  <a:moveTo>
                    <a:pt x="1700" y="0"/>
                  </a:moveTo>
                  <a:cubicBezTo>
                    <a:pt x="1527" y="0"/>
                    <a:pt x="1338" y="32"/>
                    <a:pt x="1128" y="111"/>
                  </a:cubicBezTo>
                  <a:cubicBezTo>
                    <a:pt x="526" y="272"/>
                    <a:pt x="162" y="755"/>
                    <a:pt x="81" y="1437"/>
                  </a:cubicBezTo>
                  <a:cubicBezTo>
                    <a:pt x="1" y="1920"/>
                    <a:pt x="123" y="2364"/>
                    <a:pt x="123" y="2364"/>
                  </a:cubicBezTo>
                  <a:cubicBezTo>
                    <a:pt x="162" y="2483"/>
                    <a:pt x="242" y="2525"/>
                    <a:pt x="365" y="2525"/>
                  </a:cubicBezTo>
                  <a:lnTo>
                    <a:pt x="403" y="2525"/>
                  </a:lnTo>
                  <a:cubicBezTo>
                    <a:pt x="526" y="2483"/>
                    <a:pt x="606" y="2364"/>
                    <a:pt x="564" y="2242"/>
                  </a:cubicBezTo>
                  <a:cubicBezTo>
                    <a:pt x="564" y="2203"/>
                    <a:pt x="242" y="874"/>
                    <a:pt x="1250" y="552"/>
                  </a:cubicBezTo>
                  <a:cubicBezTo>
                    <a:pt x="1410" y="499"/>
                    <a:pt x="1552" y="477"/>
                    <a:pt x="1684" y="477"/>
                  </a:cubicBezTo>
                  <a:cubicBezTo>
                    <a:pt x="1950" y="477"/>
                    <a:pt x="2174" y="567"/>
                    <a:pt x="2415" y="674"/>
                  </a:cubicBezTo>
                  <a:cubicBezTo>
                    <a:pt x="2703" y="804"/>
                    <a:pt x="3023" y="950"/>
                    <a:pt x="3431" y="950"/>
                  </a:cubicBezTo>
                  <a:cubicBezTo>
                    <a:pt x="3653" y="950"/>
                    <a:pt x="3902" y="907"/>
                    <a:pt x="4186" y="794"/>
                  </a:cubicBezTo>
                  <a:cubicBezTo>
                    <a:pt x="4308" y="755"/>
                    <a:pt x="4346" y="594"/>
                    <a:pt x="4308" y="472"/>
                  </a:cubicBezTo>
                  <a:cubicBezTo>
                    <a:pt x="4277" y="383"/>
                    <a:pt x="4179" y="337"/>
                    <a:pt x="4082" y="337"/>
                  </a:cubicBezTo>
                  <a:cubicBezTo>
                    <a:pt x="4049" y="337"/>
                    <a:pt x="4016" y="342"/>
                    <a:pt x="3986" y="353"/>
                  </a:cubicBezTo>
                  <a:cubicBezTo>
                    <a:pt x="3764" y="441"/>
                    <a:pt x="3574" y="476"/>
                    <a:pt x="3404" y="476"/>
                  </a:cubicBezTo>
                  <a:cubicBezTo>
                    <a:pt x="3110" y="476"/>
                    <a:pt x="2872" y="374"/>
                    <a:pt x="2618" y="272"/>
                  </a:cubicBezTo>
                  <a:cubicBezTo>
                    <a:pt x="2347" y="136"/>
                    <a:pt x="2057" y="0"/>
                    <a:pt x="1700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108;p56">
              <a:extLst>
                <a:ext uri="{FF2B5EF4-FFF2-40B4-BE49-F238E27FC236}">
                  <a16:creationId xmlns:a16="http://schemas.microsoft.com/office/drawing/2014/main" id="{E9C306D9-4892-7824-3BF7-1811578DCBBF}"/>
                </a:ext>
              </a:extLst>
            </p:cNvPr>
            <p:cNvSpPr/>
            <p:nvPr/>
          </p:nvSpPr>
          <p:spPr>
            <a:xfrm>
              <a:off x="6938450" y="4198350"/>
              <a:ext cx="300750" cy="264950"/>
            </a:xfrm>
            <a:custGeom>
              <a:avLst/>
              <a:gdLst/>
              <a:ahLst/>
              <a:cxnLst/>
              <a:rect l="l" t="t" r="r" b="b"/>
              <a:pathLst>
                <a:path w="12030" h="10598" extrusionOk="0">
                  <a:moveTo>
                    <a:pt x="120" y="0"/>
                  </a:moveTo>
                  <a:cubicBezTo>
                    <a:pt x="40" y="0"/>
                    <a:pt x="1" y="81"/>
                    <a:pt x="40" y="161"/>
                  </a:cubicBezTo>
                  <a:lnTo>
                    <a:pt x="3500" y="6035"/>
                  </a:lnTo>
                  <a:cubicBezTo>
                    <a:pt x="4707" y="8086"/>
                    <a:pt x="6719" y="9576"/>
                    <a:pt x="9014" y="10140"/>
                  </a:cubicBezTo>
                  <a:lnTo>
                    <a:pt x="10742" y="10581"/>
                  </a:lnTo>
                  <a:cubicBezTo>
                    <a:pt x="10766" y="10593"/>
                    <a:pt x="10787" y="10598"/>
                    <a:pt x="10804" y="10598"/>
                  </a:cubicBezTo>
                  <a:cubicBezTo>
                    <a:pt x="10847" y="10598"/>
                    <a:pt x="10876" y="10569"/>
                    <a:pt x="10903" y="10542"/>
                  </a:cubicBezTo>
                  <a:lnTo>
                    <a:pt x="11991" y="7684"/>
                  </a:lnTo>
                  <a:cubicBezTo>
                    <a:pt x="12030" y="7603"/>
                    <a:pt x="11991" y="7523"/>
                    <a:pt x="11911" y="7523"/>
                  </a:cubicBezTo>
                  <a:cubicBezTo>
                    <a:pt x="6880" y="6679"/>
                    <a:pt x="4427" y="763"/>
                    <a:pt x="4144" y="81"/>
                  </a:cubicBezTo>
                  <a:cubicBezTo>
                    <a:pt x="4105" y="39"/>
                    <a:pt x="4063" y="0"/>
                    <a:pt x="4025" y="0"/>
                  </a:cubicBezTo>
                  <a:close/>
                </a:path>
              </a:pathLst>
            </a:custGeom>
            <a:solidFill>
              <a:srgbClr val="FBC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109;p56">
              <a:extLst>
                <a:ext uri="{FF2B5EF4-FFF2-40B4-BE49-F238E27FC236}">
                  <a16:creationId xmlns:a16="http://schemas.microsoft.com/office/drawing/2014/main" id="{642F3F22-5916-8074-1266-1A7E926E0FD9}"/>
                </a:ext>
              </a:extLst>
            </p:cNvPr>
            <p:cNvSpPr/>
            <p:nvPr/>
          </p:nvSpPr>
          <p:spPr>
            <a:xfrm>
              <a:off x="6938450" y="4198350"/>
              <a:ext cx="300750" cy="264950"/>
            </a:xfrm>
            <a:custGeom>
              <a:avLst/>
              <a:gdLst/>
              <a:ahLst/>
              <a:cxnLst/>
              <a:rect l="l" t="t" r="r" b="b"/>
              <a:pathLst>
                <a:path w="12030" h="10598" extrusionOk="0">
                  <a:moveTo>
                    <a:pt x="120" y="0"/>
                  </a:moveTo>
                  <a:cubicBezTo>
                    <a:pt x="40" y="0"/>
                    <a:pt x="1" y="81"/>
                    <a:pt x="40" y="161"/>
                  </a:cubicBezTo>
                  <a:lnTo>
                    <a:pt x="81" y="242"/>
                  </a:lnTo>
                  <a:lnTo>
                    <a:pt x="2415" y="322"/>
                  </a:lnTo>
                  <a:cubicBezTo>
                    <a:pt x="3098" y="322"/>
                    <a:pt x="3703" y="724"/>
                    <a:pt x="3983" y="1326"/>
                  </a:cubicBezTo>
                  <a:cubicBezTo>
                    <a:pt x="4707" y="2978"/>
                    <a:pt x="6519" y="6235"/>
                    <a:pt x="9616" y="7564"/>
                  </a:cubicBezTo>
                  <a:cubicBezTo>
                    <a:pt x="10501" y="7967"/>
                    <a:pt x="10903" y="8971"/>
                    <a:pt x="10543" y="9856"/>
                  </a:cubicBezTo>
                  <a:lnTo>
                    <a:pt x="10260" y="10461"/>
                  </a:lnTo>
                  <a:lnTo>
                    <a:pt x="10742" y="10581"/>
                  </a:lnTo>
                  <a:cubicBezTo>
                    <a:pt x="10766" y="10593"/>
                    <a:pt x="10787" y="10598"/>
                    <a:pt x="10804" y="10598"/>
                  </a:cubicBezTo>
                  <a:cubicBezTo>
                    <a:pt x="10847" y="10598"/>
                    <a:pt x="10876" y="10569"/>
                    <a:pt x="10903" y="10542"/>
                  </a:cubicBezTo>
                  <a:lnTo>
                    <a:pt x="11991" y="7684"/>
                  </a:lnTo>
                  <a:cubicBezTo>
                    <a:pt x="12030" y="7603"/>
                    <a:pt x="11991" y="7523"/>
                    <a:pt x="11911" y="7523"/>
                  </a:cubicBezTo>
                  <a:cubicBezTo>
                    <a:pt x="6880" y="6679"/>
                    <a:pt x="4427" y="763"/>
                    <a:pt x="4144" y="81"/>
                  </a:cubicBezTo>
                  <a:cubicBezTo>
                    <a:pt x="4105" y="39"/>
                    <a:pt x="4063" y="0"/>
                    <a:pt x="4025" y="0"/>
                  </a:cubicBezTo>
                  <a:close/>
                </a:path>
              </a:pathLst>
            </a:custGeom>
            <a:solidFill>
              <a:srgbClr val="FAA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110;p56">
              <a:extLst>
                <a:ext uri="{FF2B5EF4-FFF2-40B4-BE49-F238E27FC236}">
                  <a16:creationId xmlns:a16="http://schemas.microsoft.com/office/drawing/2014/main" id="{462F0121-1F7D-3D23-90C8-D3CA74532371}"/>
                </a:ext>
              </a:extLst>
            </p:cNvPr>
            <p:cNvSpPr/>
            <p:nvPr/>
          </p:nvSpPr>
          <p:spPr>
            <a:xfrm>
              <a:off x="7012900" y="4291525"/>
              <a:ext cx="157900" cy="144725"/>
            </a:xfrm>
            <a:custGeom>
              <a:avLst/>
              <a:gdLst/>
              <a:ahLst/>
              <a:cxnLst/>
              <a:rect l="l" t="t" r="r" b="b"/>
              <a:pathLst>
                <a:path w="6316" h="5789" extrusionOk="0">
                  <a:moveTo>
                    <a:pt x="3769" y="1"/>
                  </a:moveTo>
                  <a:cubicBezTo>
                    <a:pt x="3556" y="1"/>
                    <a:pt x="3335" y="73"/>
                    <a:pt x="3139" y="216"/>
                  </a:cubicBezTo>
                  <a:lnTo>
                    <a:pt x="522" y="2106"/>
                  </a:lnTo>
                  <a:cubicBezTo>
                    <a:pt x="120" y="2428"/>
                    <a:pt x="0" y="2991"/>
                    <a:pt x="242" y="3435"/>
                  </a:cubicBezTo>
                  <a:cubicBezTo>
                    <a:pt x="844" y="4481"/>
                    <a:pt x="1690" y="5205"/>
                    <a:pt x="2292" y="5608"/>
                  </a:cubicBezTo>
                  <a:cubicBezTo>
                    <a:pt x="2464" y="5727"/>
                    <a:pt x="2665" y="5789"/>
                    <a:pt x="2867" y="5789"/>
                  </a:cubicBezTo>
                  <a:cubicBezTo>
                    <a:pt x="3139" y="5789"/>
                    <a:pt x="3413" y="5678"/>
                    <a:pt x="3622" y="5447"/>
                  </a:cubicBezTo>
                  <a:lnTo>
                    <a:pt x="5914" y="2872"/>
                  </a:lnTo>
                  <a:cubicBezTo>
                    <a:pt x="6316" y="2428"/>
                    <a:pt x="6235" y="1745"/>
                    <a:pt x="5714" y="1381"/>
                  </a:cubicBezTo>
                  <a:cubicBezTo>
                    <a:pt x="5189" y="1060"/>
                    <a:pt x="4787" y="657"/>
                    <a:pt x="4465" y="335"/>
                  </a:cubicBezTo>
                  <a:cubicBezTo>
                    <a:pt x="4287" y="112"/>
                    <a:pt x="4034" y="1"/>
                    <a:pt x="3769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111;p56">
              <a:extLst>
                <a:ext uri="{FF2B5EF4-FFF2-40B4-BE49-F238E27FC236}">
                  <a16:creationId xmlns:a16="http://schemas.microsoft.com/office/drawing/2014/main" id="{A8DD4726-5080-CC2B-6222-CBCC517AB1E9}"/>
                </a:ext>
              </a:extLst>
            </p:cNvPr>
            <p:cNvSpPr/>
            <p:nvPr/>
          </p:nvSpPr>
          <p:spPr>
            <a:xfrm>
              <a:off x="7083300" y="4291525"/>
              <a:ext cx="87500" cy="76800"/>
            </a:xfrm>
            <a:custGeom>
              <a:avLst/>
              <a:gdLst/>
              <a:ahLst/>
              <a:cxnLst/>
              <a:rect l="l" t="t" r="r" b="b"/>
              <a:pathLst>
                <a:path w="3500" h="3072" extrusionOk="0">
                  <a:moveTo>
                    <a:pt x="953" y="1"/>
                  </a:moveTo>
                  <a:cubicBezTo>
                    <a:pt x="740" y="1"/>
                    <a:pt x="519" y="73"/>
                    <a:pt x="323" y="216"/>
                  </a:cubicBezTo>
                  <a:lnTo>
                    <a:pt x="1" y="458"/>
                  </a:lnTo>
                  <a:cubicBezTo>
                    <a:pt x="42" y="452"/>
                    <a:pt x="84" y="450"/>
                    <a:pt x="126" y="450"/>
                  </a:cubicBezTo>
                  <a:cubicBezTo>
                    <a:pt x="414" y="450"/>
                    <a:pt x="720" y="574"/>
                    <a:pt x="967" y="818"/>
                  </a:cubicBezTo>
                  <a:cubicBezTo>
                    <a:pt x="1289" y="1182"/>
                    <a:pt x="1810" y="1665"/>
                    <a:pt x="2415" y="2067"/>
                  </a:cubicBezTo>
                  <a:cubicBezTo>
                    <a:pt x="2737" y="2308"/>
                    <a:pt x="2937" y="2711"/>
                    <a:pt x="2898" y="3071"/>
                  </a:cubicBezTo>
                  <a:lnTo>
                    <a:pt x="3098" y="2872"/>
                  </a:lnTo>
                  <a:cubicBezTo>
                    <a:pt x="3500" y="2428"/>
                    <a:pt x="3419" y="1745"/>
                    <a:pt x="2898" y="1381"/>
                  </a:cubicBezTo>
                  <a:cubicBezTo>
                    <a:pt x="2373" y="1060"/>
                    <a:pt x="1971" y="657"/>
                    <a:pt x="1649" y="335"/>
                  </a:cubicBezTo>
                  <a:cubicBezTo>
                    <a:pt x="1471" y="112"/>
                    <a:pt x="1218" y="1"/>
                    <a:pt x="95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112;p56">
              <a:extLst>
                <a:ext uri="{FF2B5EF4-FFF2-40B4-BE49-F238E27FC236}">
                  <a16:creationId xmlns:a16="http://schemas.microsoft.com/office/drawing/2014/main" id="{24A28214-5783-50B8-4CAA-38F576BE5548}"/>
                </a:ext>
              </a:extLst>
            </p:cNvPr>
            <p:cNvSpPr/>
            <p:nvPr/>
          </p:nvSpPr>
          <p:spPr>
            <a:xfrm>
              <a:off x="7075275" y="4507875"/>
              <a:ext cx="35175" cy="34500"/>
            </a:xfrm>
            <a:custGeom>
              <a:avLst/>
              <a:gdLst/>
              <a:ahLst/>
              <a:cxnLst/>
              <a:rect l="l" t="t" r="r" b="b"/>
              <a:pathLst>
                <a:path w="1407" h="1380" extrusionOk="0">
                  <a:moveTo>
                    <a:pt x="644" y="1"/>
                  </a:moveTo>
                  <a:cubicBezTo>
                    <a:pt x="583" y="1"/>
                    <a:pt x="523" y="31"/>
                    <a:pt x="483" y="92"/>
                  </a:cubicBezTo>
                  <a:lnTo>
                    <a:pt x="81" y="453"/>
                  </a:lnTo>
                  <a:cubicBezTo>
                    <a:pt x="0" y="533"/>
                    <a:pt x="0" y="694"/>
                    <a:pt x="119" y="775"/>
                  </a:cubicBezTo>
                  <a:lnTo>
                    <a:pt x="724" y="1380"/>
                  </a:lnTo>
                  <a:lnTo>
                    <a:pt x="1407" y="694"/>
                  </a:lnTo>
                  <a:lnTo>
                    <a:pt x="805" y="92"/>
                  </a:lnTo>
                  <a:cubicBezTo>
                    <a:pt x="765" y="31"/>
                    <a:pt x="704" y="1"/>
                    <a:pt x="644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113;p56">
              <a:extLst>
                <a:ext uri="{FF2B5EF4-FFF2-40B4-BE49-F238E27FC236}">
                  <a16:creationId xmlns:a16="http://schemas.microsoft.com/office/drawing/2014/main" id="{D7B9677C-D535-8953-BD51-9B3AEE9AE1D9}"/>
                </a:ext>
              </a:extLst>
            </p:cNvPr>
            <p:cNvSpPr/>
            <p:nvPr/>
          </p:nvSpPr>
          <p:spPr>
            <a:xfrm>
              <a:off x="7088300" y="4521225"/>
              <a:ext cx="68425" cy="65150"/>
            </a:xfrm>
            <a:custGeom>
              <a:avLst/>
              <a:gdLst/>
              <a:ahLst/>
              <a:cxnLst/>
              <a:rect l="l" t="t" r="r" b="b"/>
              <a:pathLst>
                <a:path w="2737" h="2606" extrusionOk="0">
                  <a:moveTo>
                    <a:pt x="1209" y="1"/>
                  </a:moveTo>
                  <a:cubicBezTo>
                    <a:pt x="1109" y="1"/>
                    <a:pt x="1008" y="41"/>
                    <a:pt x="928" y="122"/>
                  </a:cubicBezTo>
                  <a:lnTo>
                    <a:pt x="161" y="884"/>
                  </a:lnTo>
                  <a:cubicBezTo>
                    <a:pt x="1" y="1045"/>
                    <a:pt x="1" y="1287"/>
                    <a:pt x="161" y="1448"/>
                  </a:cubicBezTo>
                  <a:lnTo>
                    <a:pt x="1047" y="2333"/>
                  </a:lnTo>
                  <a:cubicBezTo>
                    <a:pt x="1229" y="2515"/>
                    <a:pt x="1470" y="2606"/>
                    <a:pt x="1711" y="2606"/>
                  </a:cubicBezTo>
                  <a:cubicBezTo>
                    <a:pt x="1953" y="2606"/>
                    <a:pt x="2194" y="2515"/>
                    <a:pt x="2376" y="2333"/>
                  </a:cubicBezTo>
                  <a:cubicBezTo>
                    <a:pt x="2737" y="1972"/>
                    <a:pt x="2737" y="1367"/>
                    <a:pt x="2376" y="1007"/>
                  </a:cubicBezTo>
                  <a:lnTo>
                    <a:pt x="1491" y="122"/>
                  </a:lnTo>
                  <a:cubicBezTo>
                    <a:pt x="1410" y="41"/>
                    <a:pt x="1310" y="1"/>
                    <a:pt x="1209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114;p56">
              <a:extLst>
                <a:ext uri="{FF2B5EF4-FFF2-40B4-BE49-F238E27FC236}">
                  <a16:creationId xmlns:a16="http://schemas.microsoft.com/office/drawing/2014/main" id="{1DA59B06-286A-C3EA-C47F-A8DFED9FC98D}"/>
                </a:ext>
              </a:extLst>
            </p:cNvPr>
            <p:cNvSpPr/>
            <p:nvPr/>
          </p:nvSpPr>
          <p:spPr>
            <a:xfrm>
              <a:off x="7105450" y="4521225"/>
              <a:ext cx="51275" cy="63400"/>
            </a:xfrm>
            <a:custGeom>
              <a:avLst/>
              <a:gdLst/>
              <a:ahLst/>
              <a:cxnLst/>
              <a:rect l="l" t="t" r="r" b="b"/>
              <a:pathLst>
                <a:path w="2051" h="2536" extrusionOk="0">
                  <a:moveTo>
                    <a:pt x="523" y="1"/>
                  </a:moveTo>
                  <a:cubicBezTo>
                    <a:pt x="423" y="1"/>
                    <a:pt x="322" y="41"/>
                    <a:pt x="242" y="122"/>
                  </a:cubicBezTo>
                  <a:lnTo>
                    <a:pt x="0" y="321"/>
                  </a:lnTo>
                  <a:cubicBezTo>
                    <a:pt x="119" y="321"/>
                    <a:pt x="242" y="363"/>
                    <a:pt x="322" y="443"/>
                  </a:cubicBezTo>
                  <a:lnTo>
                    <a:pt x="1246" y="1329"/>
                  </a:lnTo>
                  <a:cubicBezTo>
                    <a:pt x="1568" y="1651"/>
                    <a:pt x="1610" y="2172"/>
                    <a:pt x="1326" y="2536"/>
                  </a:cubicBezTo>
                  <a:cubicBezTo>
                    <a:pt x="1449" y="2494"/>
                    <a:pt x="1568" y="2413"/>
                    <a:pt x="1690" y="2333"/>
                  </a:cubicBezTo>
                  <a:cubicBezTo>
                    <a:pt x="2051" y="1972"/>
                    <a:pt x="2051" y="1367"/>
                    <a:pt x="1690" y="1007"/>
                  </a:cubicBezTo>
                  <a:lnTo>
                    <a:pt x="805" y="122"/>
                  </a:lnTo>
                  <a:cubicBezTo>
                    <a:pt x="724" y="41"/>
                    <a:pt x="624" y="1"/>
                    <a:pt x="523" y="1"/>
                  </a:cubicBezTo>
                  <a:close/>
                </a:path>
              </a:pathLst>
            </a:custGeom>
            <a:solidFill>
              <a:srgbClr val="F8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115;p56">
              <a:extLst>
                <a:ext uri="{FF2B5EF4-FFF2-40B4-BE49-F238E27FC236}">
                  <a16:creationId xmlns:a16="http://schemas.microsoft.com/office/drawing/2014/main" id="{F2E3221D-4F7C-EEA4-98FE-83F5A4A58B9C}"/>
                </a:ext>
              </a:extLst>
            </p:cNvPr>
            <p:cNvSpPr/>
            <p:nvPr/>
          </p:nvSpPr>
          <p:spPr>
            <a:xfrm>
              <a:off x="7216100" y="4198350"/>
              <a:ext cx="108650" cy="108650"/>
            </a:xfrm>
            <a:custGeom>
              <a:avLst/>
              <a:gdLst/>
              <a:ahLst/>
              <a:cxnLst/>
              <a:rect l="l" t="t" r="r" b="b"/>
              <a:pathLst>
                <a:path w="4346" h="4346" extrusionOk="0">
                  <a:moveTo>
                    <a:pt x="2173" y="0"/>
                  </a:moveTo>
                  <a:cubicBezTo>
                    <a:pt x="966" y="0"/>
                    <a:pt x="0" y="966"/>
                    <a:pt x="0" y="2173"/>
                  </a:cubicBezTo>
                  <a:cubicBezTo>
                    <a:pt x="0" y="3380"/>
                    <a:pt x="966" y="4346"/>
                    <a:pt x="2173" y="4346"/>
                  </a:cubicBezTo>
                  <a:cubicBezTo>
                    <a:pt x="3380" y="4346"/>
                    <a:pt x="4346" y="3380"/>
                    <a:pt x="4346" y="2173"/>
                  </a:cubicBezTo>
                  <a:cubicBezTo>
                    <a:pt x="4346" y="966"/>
                    <a:pt x="3380" y="0"/>
                    <a:pt x="2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116;p56">
              <a:extLst>
                <a:ext uri="{FF2B5EF4-FFF2-40B4-BE49-F238E27FC236}">
                  <a16:creationId xmlns:a16="http://schemas.microsoft.com/office/drawing/2014/main" id="{8738F08E-277A-172D-0B59-2590516C20B3}"/>
                </a:ext>
              </a:extLst>
            </p:cNvPr>
            <p:cNvSpPr/>
            <p:nvPr/>
          </p:nvSpPr>
          <p:spPr>
            <a:xfrm>
              <a:off x="7262350" y="4198350"/>
              <a:ext cx="62400" cy="108650"/>
            </a:xfrm>
            <a:custGeom>
              <a:avLst/>
              <a:gdLst/>
              <a:ahLst/>
              <a:cxnLst/>
              <a:rect l="l" t="t" r="r" b="b"/>
              <a:pathLst>
                <a:path w="2496" h="4346" extrusionOk="0">
                  <a:moveTo>
                    <a:pt x="323" y="0"/>
                  </a:moveTo>
                  <a:cubicBezTo>
                    <a:pt x="201" y="0"/>
                    <a:pt x="81" y="0"/>
                    <a:pt x="1" y="39"/>
                  </a:cubicBezTo>
                  <a:cubicBezTo>
                    <a:pt x="1047" y="200"/>
                    <a:pt x="1810" y="1085"/>
                    <a:pt x="1810" y="2173"/>
                  </a:cubicBezTo>
                  <a:cubicBezTo>
                    <a:pt x="1810" y="3258"/>
                    <a:pt x="1047" y="4185"/>
                    <a:pt x="1" y="4346"/>
                  </a:cubicBezTo>
                  <a:lnTo>
                    <a:pt x="323" y="4346"/>
                  </a:lnTo>
                  <a:cubicBezTo>
                    <a:pt x="1530" y="4346"/>
                    <a:pt x="2496" y="3380"/>
                    <a:pt x="2496" y="2173"/>
                  </a:cubicBezTo>
                  <a:cubicBezTo>
                    <a:pt x="2496" y="966"/>
                    <a:pt x="1530" y="0"/>
                    <a:pt x="323" y="0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117;p56">
              <a:extLst>
                <a:ext uri="{FF2B5EF4-FFF2-40B4-BE49-F238E27FC236}">
                  <a16:creationId xmlns:a16="http://schemas.microsoft.com/office/drawing/2014/main" id="{A312E22D-A28C-F018-D799-10D6252A6B3F}"/>
                </a:ext>
              </a:extLst>
            </p:cNvPr>
            <p:cNvSpPr/>
            <p:nvPr/>
          </p:nvSpPr>
          <p:spPr>
            <a:xfrm>
              <a:off x="7264375" y="4210400"/>
              <a:ext cx="12100" cy="48325"/>
            </a:xfrm>
            <a:custGeom>
              <a:avLst/>
              <a:gdLst/>
              <a:ahLst/>
              <a:cxnLst/>
              <a:rect l="l" t="t" r="r" b="b"/>
              <a:pathLst>
                <a:path w="484" h="1933" extrusionOk="0">
                  <a:moveTo>
                    <a:pt x="242" y="1"/>
                  </a:moveTo>
                  <a:cubicBezTo>
                    <a:pt x="120" y="1"/>
                    <a:pt x="0" y="120"/>
                    <a:pt x="0" y="242"/>
                  </a:cubicBezTo>
                  <a:lnTo>
                    <a:pt x="0" y="1691"/>
                  </a:lnTo>
                  <a:cubicBezTo>
                    <a:pt x="0" y="1810"/>
                    <a:pt x="120" y="1932"/>
                    <a:pt x="242" y="1932"/>
                  </a:cubicBezTo>
                  <a:cubicBezTo>
                    <a:pt x="361" y="1932"/>
                    <a:pt x="483" y="1810"/>
                    <a:pt x="483" y="1691"/>
                  </a:cubicBezTo>
                  <a:lnTo>
                    <a:pt x="483" y="242"/>
                  </a:lnTo>
                  <a:cubicBezTo>
                    <a:pt x="483" y="120"/>
                    <a:pt x="361" y="1"/>
                    <a:pt x="24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118;p56">
              <a:extLst>
                <a:ext uri="{FF2B5EF4-FFF2-40B4-BE49-F238E27FC236}">
                  <a16:creationId xmlns:a16="http://schemas.microsoft.com/office/drawing/2014/main" id="{92B77C7C-EF3E-009D-30ED-441B379E9791}"/>
                </a:ext>
              </a:extLst>
            </p:cNvPr>
            <p:cNvSpPr/>
            <p:nvPr/>
          </p:nvSpPr>
          <p:spPr>
            <a:xfrm>
              <a:off x="7258350" y="4246625"/>
              <a:ext cx="24150" cy="12100"/>
            </a:xfrm>
            <a:custGeom>
              <a:avLst/>
              <a:gdLst/>
              <a:ahLst/>
              <a:cxnLst/>
              <a:rect l="l" t="t" r="r" b="b"/>
              <a:pathLst>
                <a:path w="966" h="484" extrusionOk="0">
                  <a:moveTo>
                    <a:pt x="241" y="0"/>
                  </a:moveTo>
                  <a:cubicBezTo>
                    <a:pt x="81" y="0"/>
                    <a:pt x="0" y="120"/>
                    <a:pt x="0" y="242"/>
                  </a:cubicBezTo>
                  <a:cubicBezTo>
                    <a:pt x="0" y="361"/>
                    <a:pt x="81" y="483"/>
                    <a:pt x="241" y="483"/>
                  </a:cubicBezTo>
                  <a:lnTo>
                    <a:pt x="763" y="483"/>
                  </a:lnTo>
                  <a:cubicBezTo>
                    <a:pt x="885" y="483"/>
                    <a:pt x="966" y="361"/>
                    <a:pt x="966" y="242"/>
                  </a:cubicBezTo>
                  <a:cubicBezTo>
                    <a:pt x="966" y="120"/>
                    <a:pt x="885" y="0"/>
                    <a:pt x="763" y="0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119;p56">
              <a:extLst>
                <a:ext uri="{FF2B5EF4-FFF2-40B4-BE49-F238E27FC236}">
                  <a16:creationId xmlns:a16="http://schemas.microsoft.com/office/drawing/2014/main" id="{0E52B7D9-229A-21E9-AC66-63345243B121}"/>
                </a:ext>
              </a:extLst>
            </p:cNvPr>
            <p:cNvSpPr/>
            <p:nvPr/>
          </p:nvSpPr>
          <p:spPr>
            <a:xfrm>
              <a:off x="7055150" y="4324975"/>
              <a:ext cx="51275" cy="41325"/>
            </a:xfrm>
            <a:custGeom>
              <a:avLst/>
              <a:gdLst/>
              <a:ahLst/>
              <a:cxnLst/>
              <a:rect l="l" t="t" r="r" b="b"/>
              <a:pathLst>
                <a:path w="2051" h="1653" extrusionOk="0">
                  <a:moveTo>
                    <a:pt x="1784" y="0"/>
                  </a:moveTo>
                  <a:cubicBezTo>
                    <a:pt x="1740" y="0"/>
                    <a:pt x="1695" y="13"/>
                    <a:pt x="1648" y="43"/>
                  </a:cubicBezTo>
                  <a:lnTo>
                    <a:pt x="119" y="1251"/>
                  </a:lnTo>
                  <a:cubicBezTo>
                    <a:pt x="39" y="1331"/>
                    <a:pt x="0" y="1492"/>
                    <a:pt x="81" y="1572"/>
                  </a:cubicBezTo>
                  <a:cubicBezTo>
                    <a:pt x="119" y="1653"/>
                    <a:pt x="200" y="1653"/>
                    <a:pt x="280" y="1653"/>
                  </a:cubicBezTo>
                  <a:cubicBezTo>
                    <a:pt x="322" y="1653"/>
                    <a:pt x="361" y="1653"/>
                    <a:pt x="403" y="1614"/>
                  </a:cubicBezTo>
                  <a:lnTo>
                    <a:pt x="1932" y="446"/>
                  </a:lnTo>
                  <a:cubicBezTo>
                    <a:pt x="2051" y="365"/>
                    <a:pt x="2051" y="204"/>
                    <a:pt x="1970" y="85"/>
                  </a:cubicBezTo>
                  <a:cubicBezTo>
                    <a:pt x="1920" y="35"/>
                    <a:pt x="1855" y="0"/>
                    <a:pt x="1784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1902;p52">
            <a:extLst>
              <a:ext uri="{FF2B5EF4-FFF2-40B4-BE49-F238E27FC236}">
                <a16:creationId xmlns:a16="http://schemas.microsoft.com/office/drawing/2014/main" id="{2736DFA8-95E6-2B1F-3774-5A8307641E91}"/>
              </a:ext>
            </a:extLst>
          </p:cNvPr>
          <p:cNvGrpSpPr/>
          <p:nvPr/>
        </p:nvGrpSpPr>
        <p:grpSpPr>
          <a:xfrm rot="-701668">
            <a:off x="3422540" y="296530"/>
            <a:ext cx="515091" cy="685546"/>
            <a:chOff x="7556396" y="513950"/>
            <a:chExt cx="697123" cy="927817"/>
          </a:xfrm>
        </p:grpSpPr>
        <p:sp>
          <p:nvSpPr>
            <p:cNvPr id="704" name="Google Shape;1903;p52">
              <a:extLst>
                <a:ext uri="{FF2B5EF4-FFF2-40B4-BE49-F238E27FC236}">
                  <a16:creationId xmlns:a16="http://schemas.microsoft.com/office/drawing/2014/main" id="{90AF375C-0616-FF4E-6AF8-7CB2B373A1E2}"/>
                </a:ext>
              </a:extLst>
            </p:cNvPr>
            <p:cNvSpPr/>
            <p:nvPr/>
          </p:nvSpPr>
          <p:spPr>
            <a:xfrm>
              <a:off x="7556396" y="667628"/>
              <a:ext cx="427630" cy="250474"/>
            </a:xfrm>
            <a:custGeom>
              <a:avLst/>
              <a:gdLst/>
              <a:ahLst/>
              <a:cxnLst/>
              <a:rect l="l" t="t" r="r" b="b"/>
              <a:pathLst>
                <a:path w="21633" h="12671" extrusionOk="0">
                  <a:moveTo>
                    <a:pt x="261" y="1"/>
                  </a:moveTo>
                  <a:cubicBezTo>
                    <a:pt x="0" y="978"/>
                    <a:pt x="131" y="3136"/>
                    <a:pt x="131" y="3136"/>
                  </a:cubicBezTo>
                  <a:cubicBezTo>
                    <a:pt x="131" y="3136"/>
                    <a:pt x="1032" y="3077"/>
                    <a:pt x="1997" y="3077"/>
                  </a:cubicBezTo>
                  <a:cubicBezTo>
                    <a:pt x="3079" y="3077"/>
                    <a:pt x="4241" y="3150"/>
                    <a:pt x="4310" y="3459"/>
                  </a:cubicBezTo>
                  <a:cubicBezTo>
                    <a:pt x="4441" y="4050"/>
                    <a:pt x="324" y="4180"/>
                    <a:pt x="324" y="4180"/>
                  </a:cubicBezTo>
                  <a:lnTo>
                    <a:pt x="392" y="7185"/>
                  </a:lnTo>
                  <a:lnTo>
                    <a:pt x="9012" y="6270"/>
                  </a:lnTo>
                  <a:lnTo>
                    <a:pt x="13453" y="12670"/>
                  </a:lnTo>
                  <a:cubicBezTo>
                    <a:pt x="13453" y="12670"/>
                    <a:pt x="13456" y="12670"/>
                    <a:pt x="13461" y="12670"/>
                  </a:cubicBezTo>
                  <a:cubicBezTo>
                    <a:pt x="13745" y="12670"/>
                    <a:pt x="21632" y="12610"/>
                    <a:pt x="18939" y="5878"/>
                  </a:cubicBezTo>
                  <a:cubicBezTo>
                    <a:pt x="16901" y="833"/>
                    <a:pt x="12413" y="184"/>
                    <a:pt x="10240" y="184"/>
                  </a:cubicBezTo>
                  <a:cubicBezTo>
                    <a:pt x="9487" y="184"/>
                    <a:pt x="9012" y="262"/>
                    <a:pt x="9012" y="262"/>
                  </a:cubicBezTo>
                  <a:cubicBezTo>
                    <a:pt x="9012" y="262"/>
                    <a:pt x="1761" y="64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904;p52">
              <a:extLst>
                <a:ext uri="{FF2B5EF4-FFF2-40B4-BE49-F238E27FC236}">
                  <a16:creationId xmlns:a16="http://schemas.microsoft.com/office/drawing/2014/main" id="{77A3441C-56B8-39BC-0235-C69B86EF9A72}"/>
                </a:ext>
              </a:extLst>
            </p:cNvPr>
            <p:cNvSpPr/>
            <p:nvPr/>
          </p:nvSpPr>
          <p:spPr>
            <a:xfrm>
              <a:off x="7663479" y="764275"/>
              <a:ext cx="590040" cy="677492"/>
            </a:xfrm>
            <a:custGeom>
              <a:avLst/>
              <a:gdLst/>
              <a:ahLst/>
              <a:cxnLst/>
              <a:rect l="l" t="t" r="r" b="b"/>
              <a:pathLst>
                <a:path w="29849" h="34273" extrusionOk="0">
                  <a:moveTo>
                    <a:pt x="7025" y="1"/>
                  </a:moveTo>
                  <a:cubicBezTo>
                    <a:pt x="6471" y="1"/>
                    <a:pt x="5934" y="42"/>
                    <a:pt x="5424" y="138"/>
                  </a:cubicBezTo>
                  <a:cubicBezTo>
                    <a:pt x="1375" y="859"/>
                    <a:pt x="785" y="3340"/>
                    <a:pt x="523" y="6015"/>
                  </a:cubicBezTo>
                  <a:cubicBezTo>
                    <a:pt x="131" y="9740"/>
                    <a:pt x="1" y="13591"/>
                    <a:pt x="1568" y="17509"/>
                  </a:cubicBezTo>
                  <a:cubicBezTo>
                    <a:pt x="3203" y="21365"/>
                    <a:pt x="5685" y="27112"/>
                    <a:pt x="13323" y="31615"/>
                  </a:cubicBezTo>
                  <a:cubicBezTo>
                    <a:pt x="16685" y="33553"/>
                    <a:pt x="19625" y="34272"/>
                    <a:pt x="22006" y="34272"/>
                  </a:cubicBezTo>
                  <a:cubicBezTo>
                    <a:pt x="25083" y="34272"/>
                    <a:pt x="27229" y="33071"/>
                    <a:pt x="28150" y="31746"/>
                  </a:cubicBezTo>
                  <a:cubicBezTo>
                    <a:pt x="29848" y="29332"/>
                    <a:pt x="28997" y="25346"/>
                    <a:pt x="28344" y="21887"/>
                  </a:cubicBezTo>
                  <a:cubicBezTo>
                    <a:pt x="28150" y="20843"/>
                    <a:pt x="28083" y="16987"/>
                    <a:pt x="28281" y="14244"/>
                  </a:cubicBezTo>
                  <a:cubicBezTo>
                    <a:pt x="28542" y="11501"/>
                    <a:pt x="28997" y="8236"/>
                    <a:pt x="28474" y="5885"/>
                  </a:cubicBezTo>
                  <a:cubicBezTo>
                    <a:pt x="27952" y="3471"/>
                    <a:pt x="25930" y="921"/>
                    <a:pt x="23187" y="336"/>
                  </a:cubicBezTo>
                  <a:cubicBezTo>
                    <a:pt x="22758" y="234"/>
                    <a:pt x="22326" y="191"/>
                    <a:pt x="21902" y="191"/>
                  </a:cubicBezTo>
                  <a:cubicBezTo>
                    <a:pt x="19616" y="191"/>
                    <a:pt x="17571" y="1444"/>
                    <a:pt x="17571" y="1444"/>
                  </a:cubicBezTo>
                  <a:cubicBezTo>
                    <a:pt x="17313" y="1516"/>
                    <a:pt x="17021" y="1547"/>
                    <a:pt x="16700" y="1547"/>
                  </a:cubicBezTo>
                  <a:cubicBezTo>
                    <a:pt x="15552" y="1547"/>
                    <a:pt x="14027" y="1150"/>
                    <a:pt x="12346" y="791"/>
                  </a:cubicBezTo>
                  <a:cubicBezTo>
                    <a:pt x="10617" y="396"/>
                    <a:pt x="8740" y="1"/>
                    <a:pt x="7025" y="1"/>
                  </a:cubicBez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905;p52">
              <a:extLst>
                <a:ext uri="{FF2B5EF4-FFF2-40B4-BE49-F238E27FC236}">
                  <a16:creationId xmlns:a16="http://schemas.microsoft.com/office/drawing/2014/main" id="{5B174A99-1160-8FDA-04E7-1395C72C2CFF}"/>
                </a:ext>
              </a:extLst>
            </p:cNvPr>
            <p:cNvSpPr/>
            <p:nvPr/>
          </p:nvSpPr>
          <p:spPr>
            <a:xfrm>
              <a:off x="7697045" y="797980"/>
              <a:ext cx="518976" cy="609333"/>
            </a:xfrm>
            <a:custGeom>
              <a:avLst/>
              <a:gdLst/>
              <a:ahLst/>
              <a:cxnLst/>
              <a:rect l="l" t="t" r="r" b="b"/>
              <a:pathLst>
                <a:path w="26254" h="30825" extrusionOk="0">
                  <a:moveTo>
                    <a:pt x="5356" y="0"/>
                  </a:moveTo>
                  <a:cubicBezTo>
                    <a:pt x="4901" y="0"/>
                    <a:pt x="4442" y="0"/>
                    <a:pt x="4050" y="68"/>
                  </a:cubicBezTo>
                  <a:cubicBezTo>
                    <a:pt x="1244" y="653"/>
                    <a:pt x="852" y="1897"/>
                    <a:pt x="523" y="4441"/>
                  </a:cubicBezTo>
                  <a:cubicBezTo>
                    <a:pt x="199" y="7706"/>
                    <a:pt x="1" y="11494"/>
                    <a:pt x="1505" y="15151"/>
                  </a:cubicBezTo>
                  <a:cubicBezTo>
                    <a:pt x="2159" y="16719"/>
                    <a:pt x="3136" y="19200"/>
                    <a:pt x="4901" y="21619"/>
                  </a:cubicBezTo>
                  <a:cubicBezTo>
                    <a:pt x="6861" y="24294"/>
                    <a:pt x="9342" y="26515"/>
                    <a:pt x="12540" y="28411"/>
                  </a:cubicBezTo>
                  <a:cubicBezTo>
                    <a:pt x="15282" y="29978"/>
                    <a:pt x="17963" y="30825"/>
                    <a:pt x="20314" y="30825"/>
                  </a:cubicBezTo>
                  <a:cubicBezTo>
                    <a:pt x="22858" y="30825"/>
                    <a:pt x="24493" y="29848"/>
                    <a:pt x="25078" y="29064"/>
                  </a:cubicBezTo>
                  <a:cubicBezTo>
                    <a:pt x="26254" y="27366"/>
                    <a:pt x="25601" y="23840"/>
                    <a:pt x="25016" y="21029"/>
                  </a:cubicBezTo>
                  <a:lnTo>
                    <a:pt x="24948" y="20506"/>
                  </a:lnTo>
                  <a:cubicBezTo>
                    <a:pt x="24687" y="19138"/>
                    <a:pt x="24687" y="15089"/>
                    <a:pt x="24885" y="12408"/>
                  </a:cubicBezTo>
                  <a:cubicBezTo>
                    <a:pt x="24948" y="11954"/>
                    <a:pt x="24948" y="11431"/>
                    <a:pt x="25016" y="10909"/>
                  </a:cubicBezTo>
                  <a:cubicBezTo>
                    <a:pt x="25209" y="8621"/>
                    <a:pt x="25470" y="6270"/>
                    <a:pt x="25078" y="4509"/>
                  </a:cubicBezTo>
                  <a:cubicBezTo>
                    <a:pt x="24755" y="2811"/>
                    <a:pt x="23250" y="784"/>
                    <a:pt x="21097" y="261"/>
                  </a:cubicBezTo>
                  <a:cubicBezTo>
                    <a:pt x="20836" y="199"/>
                    <a:pt x="20575" y="199"/>
                    <a:pt x="20246" y="199"/>
                  </a:cubicBezTo>
                  <a:cubicBezTo>
                    <a:pt x="18485" y="199"/>
                    <a:pt x="16787" y="1244"/>
                    <a:pt x="16787" y="1244"/>
                  </a:cubicBezTo>
                  <a:lnTo>
                    <a:pt x="16526" y="1374"/>
                  </a:lnTo>
                  <a:lnTo>
                    <a:pt x="16265" y="1437"/>
                  </a:lnTo>
                  <a:cubicBezTo>
                    <a:pt x="15936" y="1505"/>
                    <a:pt x="15544" y="1568"/>
                    <a:pt x="15089" y="1568"/>
                  </a:cubicBezTo>
                  <a:cubicBezTo>
                    <a:pt x="13846" y="1568"/>
                    <a:pt x="12346" y="1244"/>
                    <a:pt x="10779" y="852"/>
                  </a:cubicBezTo>
                  <a:cubicBezTo>
                    <a:pt x="9013" y="460"/>
                    <a:pt x="7054" y="0"/>
                    <a:pt x="5356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906;p52">
              <a:extLst>
                <a:ext uri="{FF2B5EF4-FFF2-40B4-BE49-F238E27FC236}">
                  <a16:creationId xmlns:a16="http://schemas.microsoft.com/office/drawing/2014/main" id="{509FD10D-AA00-BAE8-8021-AB26D36974CB}"/>
                </a:ext>
              </a:extLst>
            </p:cNvPr>
            <p:cNvSpPr/>
            <p:nvPr/>
          </p:nvSpPr>
          <p:spPr>
            <a:xfrm>
              <a:off x="7667412" y="802626"/>
              <a:ext cx="437593" cy="582390"/>
            </a:xfrm>
            <a:custGeom>
              <a:avLst/>
              <a:gdLst/>
              <a:ahLst/>
              <a:cxnLst/>
              <a:rect l="l" t="t" r="r" b="b"/>
              <a:pathLst>
                <a:path w="22137" h="29462" extrusionOk="0">
                  <a:moveTo>
                    <a:pt x="6481" y="1"/>
                  </a:moveTo>
                  <a:cubicBezTo>
                    <a:pt x="5590" y="1"/>
                    <a:pt x="4626" y="200"/>
                    <a:pt x="3658" y="747"/>
                  </a:cubicBezTo>
                  <a:cubicBezTo>
                    <a:pt x="0" y="2769"/>
                    <a:pt x="1307" y="8124"/>
                    <a:pt x="3851" y="13871"/>
                  </a:cubicBezTo>
                  <a:cubicBezTo>
                    <a:pt x="6332" y="19686"/>
                    <a:pt x="9337" y="23014"/>
                    <a:pt x="12670" y="25694"/>
                  </a:cubicBezTo>
                  <a:cubicBezTo>
                    <a:pt x="15228" y="27751"/>
                    <a:pt x="18599" y="29461"/>
                    <a:pt x="20467" y="29461"/>
                  </a:cubicBezTo>
                  <a:cubicBezTo>
                    <a:pt x="21029" y="29461"/>
                    <a:pt x="21455" y="29306"/>
                    <a:pt x="21682" y="28960"/>
                  </a:cubicBezTo>
                  <a:cubicBezTo>
                    <a:pt x="22137" y="28239"/>
                    <a:pt x="19331" y="24650"/>
                    <a:pt x="18809" y="23343"/>
                  </a:cubicBezTo>
                  <a:cubicBezTo>
                    <a:pt x="17435" y="19618"/>
                    <a:pt x="17241" y="16875"/>
                    <a:pt x="16849" y="14916"/>
                  </a:cubicBezTo>
                  <a:cubicBezTo>
                    <a:pt x="15998" y="11259"/>
                    <a:pt x="14107" y="8715"/>
                    <a:pt x="13845" y="6688"/>
                  </a:cubicBezTo>
                  <a:cubicBezTo>
                    <a:pt x="13516" y="4666"/>
                    <a:pt x="10773" y="1463"/>
                    <a:pt x="10773" y="1463"/>
                  </a:cubicBezTo>
                  <a:cubicBezTo>
                    <a:pt x="10773" y="1463"/>
                    <a:pt x="8893" y="1"/>
                    <a:pt x="6481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907;p52">
              <a:extLst>
                <a:ext uri="{FF2B5EF4-FFF2-40B4-BE49-F238E27FC236}">
                  <a16:creationId xmlns:a16="http://schemas.microsoft.com/office/drawing/2014/main" id="{4CC1955A-86FC-0B8C-72B2-FD6751A9B18E}"/>
                </a:ext>
              </a:extLst>
            </p:cNvPr>
            <p:cNvSpPr/>
            <p:nvPr/>
          </p:nvSpPr>
          <p:spPr>
            <a:xfrm>
              <a:off x="7600280" y="529448"/>
              <a:ext cx="250454" cy="502253"/>
            </a:xfrm>
            <a:custGeom>
              <a:avLst/>
              <a:gdLst/>
              <a:ahLst/>
              <a:cxnLst/>
              <a:rect l="l" t="t" r="r" b="b"/>
              <a:pathLst>
                <a:path w="12670" h="25408" extrusionOk="0">
                  <a:moveTo>
                    <a:pt x="4964" y="0"/>
                  </a:moveTo>
                  <a:lnTo>
                    <a:pt x="0" y="915"/>
                  </a:lnTo>
                  <a:cubicBezTo>
                    <a:pt x="0" y="915"/>
                    <a:pt x="1307" y="11562"/>
                    <a:pt x="1437" y="12539"/>
                  </a:cubicBezTo>
                  <a:cubicBezTo>
                    <a:pt x="1568" y="13584"/>
                    <a:pt x="1437" y="16849"/>
                    <a:pt x="2284" y="19201"/>
                  </a:cubicBezTo>
                  <a:cubicBezTo>
                    <a:pt x="3067" y="21619"/>
                    <a:pt x="6270" y="25407"/>
                    <a:pt x="6270" y="25407"/>
                  </a:cubicBezTo>
                  <a:lnTo>
                    <a:pt x="12670" y="14305"/>
                  </a:lnTo>
                  <a:cubicBezTo>
                    <a:pt x="12670" y="14305"/>
                    <a:pt x="6855" y="12017"/>
                    <a:pt x="6463" y="11170"/>
                  </a:cubicBezTo>
                  <a:cubicBezTo>
                    <a:pt x="5288" y="8689"/>
                    <a:pt x="4964" y="0"/>
                    <a:pt x="4964" y="0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908;p52">
              <a:extLst>
                <a:ext uri="{FF2B5EF4-FFF2-40B4-BE49-F238E27FC236}">
                  <a16:creationId xmlns:a16="http://schemas.microsoft.com/office/drawing/2014/main" id="{0439D751-0943-FB79-0293-7E6F645E101C}"/>
                </a:ext>
              </a:extLst>
            </p:cNvPr>
            <p:cNvSpPr/>
            <p:nvPr/>
          </p:nvSpPr>
          <p:spPr>
            <a:xfrm>
              <a:off x="7844217" y="809643"/>
              <a:ext cx="9113" cy="6424"/>
            </a:xfrm>
            <a:custGeom>
              <a:avLst/>
              <a:gdLst/>
              <a:ahLst/>
              <a:cxnLst/>
              <a:rect l="l" t="t" r="r" b="b"/>
              <a:pathLst>
                <a:path w="461" h="325" extrusionOk="0">
                  <a:moveTo>
                    <a:pt x="1" y="1"/>
                  </a:moveTo>
                  <a:cubicBezTo>
                    <a:pt x="115" y="37"/>
                    <a:pt x="206" y="74"/>
                    <a:pt x="264" y="100"/>
                  </a:cubicBezTo>
                  <a:lnTo>
                    <a:pt x="264" y="100"/>
                  </a:lnTo>
                  <a:cubicBezTo>
                    <a:pt x="244" y="88"/>
                    <a:pt x="223" y="75"/>
                    <a:pt x="199" y="63"/>
                  </a:cubicBezTo>
                  <a:cubicBezTo>
                    <a:pt x="131" y="1"/>
                    <a:pt x="69" y="1"/>
                    <a:pt x="1" y="1"/>
                  </a:cubicBezTo>
                  <a:close/>
                  <a:moveTo>
                    <a:pt x="264" y="100"/>
                  </a:moveTo>
                  <a:cubicBezTo>
                    <a:pt x="284" y="113"/>
                    <a:pt x="303" y="126"/>
                    <a:pt x="320" y="141"/>
                  </a:cubicBezTo>
                  <a:lnTo>
                    <a:pt x="320" y="141"/>
                  </a:lnTo>
                  <a:lnTo>
                    <a:pt x="330" y="131"/>
                  </a:lnTo>
                  <a:cubicBezTo>
                    <a:pt x="330" y="131"/>
                    <a:pt x="306" y="119"/>
                    <a:pt x="264" y="100"/>
                  </a:cubicBezTo>
                  <a:close/>
                  <a:moveTo>
                    <a:pt x="320" y="141"/>
                  </a:moveTo>
                  <a:lnTo>
                    <a:pt x="199" y="262"/>
                  </a:lnTo>
                  <a:cubicBezTo>
                    <a:pt x="330" y="262"/>
                    <a:pt x="393" y="324"/>
                    <a:pt x="460" y="324"/>
                  </a:cubicBezTo>
                  <a:cubicBezTo>
                    <a:pt x="418" y="242"/>
                    <a:pt x="377" y="187"/>
                    <a:pt x="320" y="141"/>
                  </a:cubicBezTo>
                  <a:close/>
                </a:path>
              </a:pathLst>
            </a:custGeom>
            <a:solidFill>
              <a:srgbClr val="BB6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909;p52">
              <a:extLst>
                <a:ext uri="{FF2B5EF4-FFF2-40B4-BE49-F238E27FC236}">
                  <a16:creationId xmlns:a16="http://schemas.microsoft.com/office/drawing/2014/main" id="{90C35007-503A-A5C8-4684-2E0057A656BE}"/>
                </a:ext>
              </a:extLst>
            </p:cNvPr>
            <p:cNvSpPr/>
            <p:nvPr/>
          </p:nvSpPr>
          <p:spPr>
            <a:xfrm>
              <a:off x="7724206" y="814803"/>
              <a:ext cx="138116" cy="219479"/>
            </a:xfrm>
            <a:custGeom>
              <a:avLst/>
              <a:gdLst/>
              <a:ahLst/>
              <a:cxnLst/>
              <a:rect l="l" t="t" r="r" b="b"/>
              <a:pathLst>
                <a:path w="6987" h="11103" extrusionOk="0">
                  <a:moveTo>
                    <a:pt x="6270" y="1"/>
                  </a:moveTo>
                  <a:lnTo>
                    <a:pt x="1" y="10904"/>
                  </a:lnTo>
                  <a:cubicBezTo>
                    <a:pt x="64" y="10972"/>
                    <a:pt x="131" y="11035"/>
                    <a:pt x="194" y="11035"/>
                  </a:cubicBezTo>
                  <a:cubicBezTo>
                    <a:pt x="262" y="11103"/>
                    <a:pt x="325" y="11103"/>
                    <a:pt x="455" y="11103"/>
                  </a:cubicBezTo>
                  <a:cubicBezTo>
                    <a:pt x="1500" y="11103"/>
                    <a:pt x="3329" y="9076"/>
                    <a:pt x="4834" y="6333"/>
                  </a:cubicBezTo>
                  <a:cubicBezTo>
                    <a:pt x="6333" y="3590"/>
                    <a:pt x="6986" y="1046"/>
                    <a:pt x="6531" y="63"/>
                  </a:cubicBezTo>
                  <a:cubicBezTo>
                    <a:pt x="6464" y="63"/>
                    <a:pt x="6401" y="1"/>
                    <a:pt x="6270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910;p52">
              <a:extLst>
                <a:ext uri="{FF2B5EF4-FFF2-40B4-BE49-F238E27FC236}">
                  <a16:creationId xmlns:a16="http://schemas.microsoft.com/office/drawing/2014/main" id="{3E4813F7-AF3E-8F55-3BCF-133515BCA38D}"/>
                </a:ext>
              </a:extLst>
            </p:cNvPr>
            <p:cNvSpPr/>
            <p:nvPr/>
          </p:nvSpPr>
          <p:spPr>
            <a:xfrm>
              <a:off x="7711297" y="809643"/>
              <a:ext cx="139440" cy="220724"/>
            </a:xfrm>
            <a:custGeom>
              <a:avLst/>
              <a:gdLst/>
              <a:ahLst/>
              <a:cxnLst/>
              <a:rect l="l" t="t" r="r" b="b"/>
              <a:pathLst>
                <a:path w="7054" h="11166" extrusionOk="0">
                  <a:moveTo>
                    <a:pt x="6662" y="1"/>
                  </a:moveTo>
                  <a:cubicBezTo>
                    <a:pt x="5617" y="1"/>
                    <a:pt x="3789" y="1960"/>
                    <a:pt x="2221" y="4765"/>
                  </a:cubicBezTo>
                  <a:cubicBezTo>
                    <a:pt x="654" y="7707"/>
                    <a:pt x="1" y="10450"/>
                    <a:pt x="654" y="11165"/>
                  </a:cubicBezTo>
                  <a:lnTo>
                    <a:pt x="6923" y="262"/>
                  </a:lnTo>
                  <a:lnTo>
                    <a:pt x="7054" y="131"/>
                  </a:lnTo>
                  <a:cubicBezTo>
                    <a:pt x="7054" y="131"/>
                    <a:pt x="6923" y="63"/>
                    <a:pt x="6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911;p52">
              <a:extLst>
                <a:ext uri="{FF2B5EF4-FFF2-40B4-BE49-F238E27FC236}">
                  <a16:creationId xmlns:a16="http://schemas.microsoft.com/office/drawing/2014/main" id="{A70DB208-A816-FE3A-91F3-B20D2C3ECB19}"/>
                </a:ext>
              </a:extLst>
            </p:cNvPr>
            <p:cNvSpPr/>
            <p:nvPr/>
          </p:nvSpPr>
          <p:spPr>
            <a:xfrm>
              <a:off x="7901030" y="814803"/>
              <a:ext cx="286609" cy="535383"/>
            </a:xfrm>
            <a:custGeom>
              <a:avLst/>
              <a:gdLst/>
              <a:ahLst/>
              <a:cxnLst/>
              <a:rect l="l" t="t" r="r" b="b"/>
              <a:pathLst>
                <a:path w="14499" h="27084" extrusionOk="0">
                  <a:moveTo>
                    <a:pt x="2680" y="1"/>
                  </a:moveTo>
                  <a:lnTo>
                    <a:pt x="0" y="4964"/>
                  </a:lnTo>
                  <a:cubicBezTo>
                    <a:pt x="0" y="4964"/>
                    <a:pt x="3004" y="7315"/>
                    <a:pt x="4509" y="9598"/>
                  </a:cubicBezTo>
                  <a:cubicBezTo>
                    <a:pt x="7706" y="14431"/>
                    <a:pt x="7706" y="20899"/>
                    <a:pt x="9404" y="24357"/>
                  </a:cubicBezTo>
                  <a:cubicBezTo>
                    <a:pt x="10351" y="26398"/>
                    <a:pt x="11449" y="27083"/>
                    <a:pt x="12334" y="27083"/>
                  </a:cubicBezTo>
                  <a:cubicBezTo>
                    <a:pt x="12977" y="27083"/>
                    <a:pt x="13507" y="26720"/>
                    <a:pt x="13782" y="26254"/>
                  </a:cubicBezTo>
                  <a:cubicBezTo>
                    <a:pt x="14498" y="25141"/>
                    <a:pt x="13453" y="22790"/>
                    <a:pt x="13323" y="20178"/>
                  </a:cubicBezTo>
                  <a:cubicBezTo>
                    <a:pt x="13260" y="18610"/>
                    <a:pt x="13584" y="13908"/>
                    <a:pt x="13652" y="12602"/>
                  </a:cubicBezTo>
                  <a:cubicBezTo>
                    <a:pt x="13652" y="11233"/>
                    <a:pt x="14436" y="6531"/>
                    <a:pt x="12084" y="3198"/>
                  </a:cubicBezTo>
                  <a:cubicBezTo>
                    <a:pt x="10189" y="565"/>
                    <a:pt x="7144" y="310"/>
                    <a:pt x="6037" y="310"/>
                  </a:cubicBezTo>
                  <a:cubicBezTo>
                    <a:pt x="5771" y="310"/>
                    <a:pt x="5617" y="325"/>
                    <a:pt x="5617" y="325"/>
                  </a:cubicBezTo>
                  <a:lnTo>
                    <a:pt x="268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912;p52">
              <a:extLst>
                <a:ext uri="{FF2B5EF4-FFF2-40B4-BE49-F238E27FC236}">
                  <a16:creationId xmlns:a16="http://schemas.microsoft.com/office/drawing/2014/main" id="{22B7F452-C4B7-11D5-3E01-70FA359C3D2D}"/>
                </a:ext>
              </a:extLst>
            </p:cNvPr>
            <p:cNvSpPr/>
            <p:nvPr/>
          </p:nvSpPr>
          <p:spPr>
            <a:xfrm>
              <a:off x="7969506" y="659879"/>
              <a:ext cx="271111" cy="215940"/>
            </a:xfrm>
            <a:custGeom>
              <a:avLst/>
              <a:gdLst/>
              <a:ahLst/>
              <a:cxnLst/>
              <a:rect l="l" t="t" r="r" b="b"/>
              <a:pathLst>
                <a:path w="13715" h="10924" extrusionOk="0">
                  <a:moveTo>
                    <a:pt x="13255" y="1"/>
                  </a:moveTo>
                  <a:cubicBezTo>
                    <a:pt x="11102" y="1"/>
                    <a:pt x="8422" y="1"/>
                    <a:pt x="5355" y="1762"/>
                  </a:cubicBezTo>
                  <a:cubicBezTo>
                    <a:pt x="2220" y="3528"/>
                    <a:pt x="0" y="8031"/>
                    <a:pt x="0" y="8031"/>
                  </a:cubicBezTo>
                  <a:cubicBezTo>
                    <a:pt x="0" y="8031"/>
                    <a:pt x="5345" y="10924"/>
                    <a:pt x="7861" y="10924"/>
                  </a:cubicBezTo>
                  <a:cubicBezTo>
                    <a:pt x="8098" y="10924"/>
                    <a:pt x="8310" y="10898"/>
                    <a:pt x="8490" y="10842"/>
                  </a:cubicBezTo>
                  <a:cubicBezTo>
                    <a:pt x="8291" y="9405"/>
                    <a:pt x="9665" y="6856"/>
                    <a:pt x="10449" y="6725"/>
                  </a:cubicBezTo>
                  <a:cubicBezTo>
                    <a:pt x="10611" y="6693"/>
                    <a:pt x="10844" y="6680"/>
                    <a:pt x="11105" y="6680"/>
                  </a:cubicBezTo>
                  <a:cubicBezTo>
                    <a:pt x="11895" y="6680"/>
                    <a:pt x="12931" y="6793"/>
                    <a:pt x="12931" y="6793"/>
                  </a:cubicBezTo>
                  <a:cubicBezTo>
                    <a:pt x="12931" y="6793"/>
                    <a:pt x="13516" y="4766"/>
                    <a:pt x="12931" y="3590"/>
                  </a:cubicBezTo>
                  <a:cubicBezTo>
                    <a:pt x="12697" y="3606"/>
                    <a:pt x="12471" y="3615"/>
                    <a:pt x="12262" y="3615"/>
                  </a:cubicBezTo>
                  <a:cubicBezTo>
                    <a:pt x="11594" y="3615"/>
                    <a:pt x="11102" y="3528"/>
                    <a:pt x="11102" y="3329"/>
                  </a:cubicBezTo>
                  <a:cubicBezTo>
                    <a:pt x="10972" y="2807"/>
                    <a:pt x="13255" y="2613"/>
                    <a:pt x="13255" y="2613"/>
                  </a:cubicBezTo>
                  <a:cubicBezTo>
                    <a:pt x="13255" y="2613"/>
                    <a:pt x="13714" y="915"/>
                    <a:pt x="13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913;p52">
              <a:extLst>
                <a:ext uri="{FF2B5EF4-FFF2-40B4-BE49-F238E27FC236}">
                  <a16:creationId xmlns:a16="http://schemas.microsoft.com/office/drawing/2014/main" id="{655C326E-15D7-64D4-A2BF-E815103664FA}"/>
                </a:ext>
              </a:extLst>
            </p:cNvPr>
            <p:cNvSpPr/>
            <p:nvPr/>
          </p:nvSpPr>
          <p:spPr>
            <a:xfrm>
              <a:off x="8222536" y="659879"/>
              <a:ext cx="15498" cy="51672"/>
            </a:xfrm>
            <a:custGeom>
              <a:avLst/>
              <a:gdLst/>
              <a:ahLst/>
              <a:cxnLst/>
              <a:rect l="l" t="t" r="r" b="b"/>
              <a:pathLst>
                <a:path w="784" h="2614" extrusionOk="0">
                  <a:moveTo>
                    <a:pt x="392" y="1"/>
                  </a:moveTo>
                  <a:cubicBezTo>
                    <a:pt x="193" y="1"/>
                    <a:pt x="0" y="586"/>
                    <a:pt x="0" y="1307"/>
                  </a:cubicBezTo>
                  <a:cubicBezTo>
                    <a:pt x="0" y="2023"/>
                    <a:pt x="193" y="2613"/>
                    <a:pt x="392" y="2613"/>
                  </a:cubicBezTo>
                  <a:cubicBezTo>
                    <a:pt x="653" y="2613"/>
                    <a:pt x="784" y="2023"/>
                    <a:pt x="784" y="1307"/>
                  </a:cubicBezTo>
                  <a:cubicBezTo>
                    <a:pt x="784" y="58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914;p52">
              <a:extLst>
                <a:ext uri="{FF2B5EF4-FFF2-40B4-BE49-F238E27FC236}">
                  <a16:creationId xmlns:a16="http://schemas.microsoft.com/office/drawing/2014/main" id="{D6A0ECA3-FD73-C124-DE0A-06621728161F}"/>
                </a:ext>
              </a:extLst>
            </p:cNvPr>
            <p:cNvSpPr/>
            <p:nvPr/>
          </p:nvSpPr>
          <p:spPr>
            <a:xfrm>
              <a:off x="8217357" y="730847"/>
              <a:ext cx="15517" cy="64561"/>
            </a:xfrm>
            <a:custGeom>
              <a:avLst/>
              <a:gdLst/>
              <a:ahLst/>
              <a:cxnLst/>
              <a:rect l="l" t="t" r="r" b="b"/>
              <a:pathLst>
                <a:path w="785" h="3266" extrusionOk="0">
                  <a:moveTo>
                    <a:pt x="393" y="0"/>
                  </a:moveTo>
                  <a:cubicBezTo>
                    <a:pt x="194" y="0"/>
                    <a:pt x="1" y="721"/>
                    <a:pt x="1" y="1635"/>
                  </a:cubicBezTo>
                  <a:cubicBezTo>
                    <a:pt x="1" y="2550"/>
                    <a:pt x="194" y="3266"/>
                    <a:pt x="393" y="3266"/>
                  </a:cubicBezTo>
                  <a:cubicBezTo>
                    <a:pt x="586" y="3266"/>
                    <a:pt x="785" y="2550"/>
                    <a:pt x="785" y="1635"/>
                  </a:cubicBezTo>
                  <a:cubicBezTo>
                    <a:pt x="785" y="721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915;p52">
              <a:extLst>
                <a:ext uri="{FF2B5EF4-FFF2-40B4-BE49-F238E27FC236}">
                  <a16:creationId xmlns:a16="http://schemas.microsoft.com/office/drawing/2014/main" id="{6F8B0AD0-FEDC-79B2-2337-85EFE082D884}"/>
                </a:ext>
              </a:extLst>
            </p:cNvPr>
            <p:cNvSpPr/>
            <p:nvPr/>
          </p:nvSpPr>
          <p:spPr>
            <a:xfrm>
              <a:off x="7964327" y="809564"/>
              <a:ext cx="178184" cy="82786"/>
            </a:xfrm>
            <a:custGeom>
              <a:avLst/>
              <a:gdLst/>
              <a:ahLst/>
              <a:cxnLst/>
              <a:rect l="l" t="t" r="r" b="b"/>
              <a:pathLst>
                <a:path w="9014" h="4188" extrusionOk="0">
                  <a:moveTo>
                    <a:pt x="1550" y="0"/>
                  </a:moveTo>
                  <a:cubicBezTo>
                    <a:pt x="887" y="0"/>
                    <a:pt x="437" y="152"/>
                    <a:pt x="325" y="459"/>
                  </a:cubicBezTo>
                  <a:cubicBezTo>
                    <a:pt x="1" y="1243"/>
                    <a:pt x="1699" y="2549"/>
                    <a:pt x="4050" y="3400"/>
                  </a:cubicBezTo>
                  <a:cubicBezTo>
                    <a:pt x="5350" y="3921"/>
                    <a:pt x="6609" y="4187"/>
                    <a:pt x="7500" y="4187"/>
                  </a:cubicBezTo>
                  <a:cubicBezTo>
                    <a:pt x="8175" y="4187"/>
                    <a:pt x="8639" y="4035"/>
                    <a:pt x="8752" y="3724"/>
                  </a:cubicBezTo>
                  <a:cubicBezTo>
                    <a:pt x="9013" y="3009"/>
                    <a:pt x="7378" y="1702"/>
                    <a:pt x="5027" y="788"/>
                  </a:cubicBezTo>
                  <a:cubicBezTo>
                    <a:pt x="3686" y="267"/>
                    <a:pt x="2430" y="0"/>
                    <a:pt x="155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916;p52">
              <a:extLst>
                <a:ext uri="{FF2B5EF4-FFF2-40B4-BE49-F238E27FC236}">
                  <a16:creationId xmlns:a16="http://schemas.microsoft.com/office/drawing/2014/main" id="{88F38CBB-0E13-F223-6276-F955DC03C843}"/>
                </a:ext>
              </a:extLst>
            </p:cNvPr>
            <p:cNvSpPr/>
            <p:nvPr/>
          </p:nvSpPr>
          <p:spPr>
            <a:xfrm>
              <a:off x="7778429" y="513950"/>
              <a:ext cx="369237" cy="475092"/>
            </a:xfrm>
            <a:custGeom>
              <a:avLst/>
              <a:gdLst/>
              <a:ahLst/>
              <a:cxnLst/>
              <a:rect l="l" t="t" r="r" b="b"/>
              <a:pathLst>
                <a:path w="18679" h="24034" extrusionOk="0">
                  <a:moveTo>
                    <a:pt x="3329" y="1"/>
                  </a:moveTo>
                  <a:cubicBezTo>
                    <a:pt x="3329" y="1"/>
                    <a:pt x="847" y="1"/>
                    <a:pt x="1" y="1375"/>
                  </a:cubicBezTo>
                  <a:cubicBezTo>
                    <a:pt x="262" y="2942"/>
                    <a:pt x="2482" y="6991"/>
                    <a:pt x="2937" y="7775"/>
                  </a:cubicBezTo>
                  <a:cubicBezTo>
                    <a:pt x="3329" y="8558"/>
                    <a:pt x="5549" y="13062"/>
                    <a:pt x="5549" y="13715"/>
                  </a:cubicBezTo>
                  <a:cubicBezTo>
                    <a:pt x="5549" y="14305"/>
                    <a:pt x="4765" y="15674"/>
                    <a:pt x="4311" y="17633"/>
                  </a:cubicBezTo>
                  <a:cubicBezTo>
                    <a:pt x="3459" y="21944"/>
                    <a:pt x="4311" y="24034"/>
                    <a:pt x="4311" y="24034"/>
                  </a:cubicBezTo>
                  <a:cubicBezTo>
                    <a:pt x="4311" y="24034"/>
                    <a:pt x="7508" y="24034"/>
                    <a:pt x="8553" y="23710"/>
                  </a:cubicBezTo>
                  <a:cubicBezTo>
                    <a:pt x="8360" y="22466"/>
                    <a:pt x="9274" y="17571"/>
                    <a:pt x="9535" y="16918"/>
                  </a:cubicBezTo>
                  <a:cubicBezTo>
                    <a:pt x="10450" y="14760"/>
                    <a:pt x="12994" y="13193"/>
                    <a:pt x="14300" y="11954"/>
                  </a:cubicBezTo>
                  <a:cubicBezTo>
                    <a:pt x="15737" y="10711"/>
                    <a:pt x="18678" y="8167"/>
                    <a:pt x="18678" y="8167"/>
                  </a:cubicBezTo>
                  <a:cubicBezTo>
                    <a:pt x="18678" y="8167"/>
                    <a:pt x="17043" y="5878"/>
                    <a:pt x="15998" y="4833"/>
                  </a:cubicBezTo>
                  <a:cubicBezTo>
                    <a:pt x="14760" y="5878"/>
                    <a:pt x="12341" y="7968"/>
                    <a:pt x="11364" y="8621"/>
                  </a:cubicBezTo>
                  <a:cubicBezTo>
                    <a:pt x="10895" y="8903"/>
                    <a:pt x="10309" y="9139"/>
                    <a:pt x="9717" y="9139"/>
                  </a:cubicBezTo>
                  <a:cubicBezTo>
                    <a:pt x="9069" y="9139"/>
                    <a:pt x="8414" y="8855"/>
                    <a:pt x="7900" y="8036"/>
                  </a:cubicBezTo>
                  <a:cubicBezTo>
                    <a:pt x="6855" y="6401"/>
                    <a:pt x="3329" y="1"/>
                    <a:pt x="3329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917;p52">
              <a:extLst>
                <a:ext uri="{FF2B5EF4-FFF2-40B4-BE49-F238E27FC236}">
                  <a16:creationId xmlns:a16="http://schemas.microsoft.com/office/drawing/2014/main" id="{604F694D-95DA-FA83-8B82-2427B2537923}"/>
                </a:ext>
              </a:extLst>
            </p:cNvPr>
            <p:cNvSpPr/>
            <p:nvPr/>
          </p:nvSpPr>
          <p:spPr>
            <a:xfrm>
              <a:off x="7863629" y="982635"/>
              <a:ext cx="83893" cy="12928"/>
            </a:xfrm>
            <a:custGeom>
              <a:avLst/>
              <a:gdLst/>
              <a:ahLst/>
              <a:cxnLst/>
              <a:rect l="l" t="t" r="r" b="b"/>
              <a:pathLst>
                <a:path w="4244" h="654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3329" y="262"/>
                    <a:pt x="915" y="325"/>
                    <a:pt x="194" y="325"/>
                  </a:cubicBezTo>
                  <a:lnTo>
                    <a:pt x="1" y="325"/>
                  </a:lnTo>
                  <a:cubicBezTo>
                    <a:pt x="64" y="523"/>
                    <a:pt x="586" y="654"/>
                    <a:pt x="1370" y="654"/>
                  </a:cubicBezTo>
                  <a:cubicBezTo>
                    <a:pt x="1568" y="654"/>
                    <a:pt x="1892" y="654"/>
                    <a:pt x="2153" y="586"/>
                  </a:cubicBezTo>
                  <a:cubicBezTo>
                    <a:pt x="3198" y="523"/>
                    <a:pt x="4050" y="262"/>
                    <a:pt x="4243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918;p52">
              <a:extLst>
                <a:ext uri="{FF2B5EF4-FFF2-40B4-BE49-F238E27FC236}">
                  <a16:creationId xmlns:a16="http://schemas.microsoft.com/office/drawing/2014/main" id="{CD5D2C22-9506-D427-E47E-6F56137F4F3F}"/>
                </a:ext>
              </a:extLst>
            </p:cNvPr>
            <p:cNvSpPr/>
            <p:nvPr/>
          </p:nvSpPr>
          <p:spPr>
            <a:xfrm>
              <a:off x="7863629" y="974886"/>
              <a:ext cx="83893" cy="14173"/>
            </a:xfrm>
            <a:custGeom>
              <a:avLst/>
              <a:gdLst/>
              <a:ahLst/>
              <a:cxnLst/>
              <a:rect l="l" t="t" r="r" b="b"/>
              <a:pathLst>
                <a:path w="4244" h="717" extrusionOk="0">
                  <a:moveTo>
                    <a:pt x="2091" y="1"/>
                  </a:moveTo>
                  <a:cubicBezTo>
                    <a:pt x="915" y="131"/>
                    <a:pt x="1" y="455"/>
                    <a:pt x="1" y="717"/>
                  </a:cubicBezTo>
                  <a:lnTo>
                    <a:pt x="194" y="717"/>
                  </a:lnTo>
                  <a:cubicBezTo>
                    <a:pt x="915" y="717"/>
                    <a:pt x="3329" y="654"/>
                    <a:pt x="4243" y="393"/>
                  </a:cubicBezTo>
                  <a:lnTo>
                    <a:pt x="4243" y="325"/>
                  </a:lnTo>
                  <a:lnTo>
                    <a:pt x="4243" y="262"/>
                  </a:lnTo>
                  <a:cubicBezTo>
                    <a:pt x="4113" y="63"/>
                    <a:pt x="3590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919;p52">
              <a:extLst>
                <a:ext uri="{FF2B5EF4-FFF2-40B4-BE49-F238E27FC236}">
                  <a16:creationId xmlns:a16="http://schemas.microsoft.com/office/drawing/2014/main" id="{9CAFF8B3-7E09-074B-7087-7C4F2BEEE7F0}"/>
                </a:ext>
              </a:extLst>
            </p:cNvPr>
            <p:cNvSpPr/>
            <p:nvPr/>
          </p:nvSpPr>
          <p:spPr>
            <a:xfrm>
              <a:off x="7717702" y="555266"/>
              <a:ext cx="333082" cy="453209"/>
            </a:xfrm>
            <a:custGeom>
              <a:avLst/>
              <a:gdLst/>
              <a:ahLst/>
              <a:cxnLst/>
              <a:rect l="l" t="t" r="r" b="b"/>
              <a:pathLst>
                <a:path w="16850" h="22927" extrusionOk="0">
                  <a:moveTo>
                    <a:pt x="11233" y="1"/>
                  </a:moveTo>
                  <a:lnTo>
                    <a:pt x="9013" y="460"/>
                  </a:lnTo>
                  <a:cubicBezTo>
                    <a:pt x="9013" y="460"/>
                    <a:pt x="9342" y="1505"/>
                    <a:pt x="9212" y="1636"/>
                  </a:cubicBezTo>
                  <a:cubicBezTo>
                    <a:pt x="9091" y="1756"/>
                    <a:pt x="8084" y="2098"/>
                    <a:pt x="7620" y="2098"/>
                  </a:cubicBezTo>
                  <a:cubicBezTo>
                    <a:pt x="7580" y="2098"/>
                    <a:pt x="7544" y="2096"/>
                    <a:pt x="7514" y="2090"/>
                  </a:cubicBezTo>
                  <a:cubicBezTo>
                    <a:pt x="7122" y="1960"/>
                    <a:pt x="6793" y="852"/>
                    <a:pt x="6793" y="852"/>
                  </a:cubicBezTo>
                  <a:lnTo>
                    <a:pt x="4509" y="1375"/>
                  </a:lnTo>
                  <a:cubicBezTo>
                    <a:pt x="4509" y="1375"/>
                    <a:pt x="5032" y="2681"/>
                    <a:pt x="4703" y="2811"/>
                  </a:cubicBezTo>
                  <a:cubicBezTo>
                    <a:pt x="4379" y="2942"/>
                    <a:pt x="3397" y="3726"/>
                    <a:pt x="3397" y="3726"/>
                  </a:cubicBezTo>
                  <a:lnTo>
                    <a:pt x="2550" y="3005"/>
                  </a:lnTo>
                  <a:lnTo>
                    <a:pt x="523" y="4180"/>
                  </a:lnTo>
                  <a:cubicBezTo>
                    <a:pt x="523" y="4180"/>
                    <a:pt x="1505" y="5225"/>
                    <a:pt x="1437" y="5424"/>
                  </a:cubicBezTo>
                  <a:cubicBezTo>
                    <a:pt x="1437" y="5617"/>
                    <a:pt x="1" y="7576"/>
                    <a:pt x="69" y="9342"/>
                  </a:cubicBezTo>
                  <a:cubicBezTo>
                    <a:pt x="131" y="11171"/>
                    <a:pt x="69" y="13260"/>
                    <a:pt x="2744" y="16003"/>
                  </a:cubicBezTo>
                  <a:cubicBezTo>
                    <a:pt x="5424" y="18678"/>
                    <a:pt x="11495" y="19984"/>
                    <a:pt x="13914" y="22926"/>
                  </a:cubicBezTo>
                  <a:cubicBezTo>
                    <a:pt x="13935" y="22926"/>
                    <a:pt x="13957" y="22926"/>
                    <a:pt x="13979" y="22926"/>
                  </a:cubicBezTo>
                  <a:cubicBezTo>
                    <a:pt x="16850" y="22926"/>
                    <a:pt x="16849" y="18809"/>
                    <a:pt x="16787" y="18809"/>
                  </a:cubicBezTo>
                  <a:cubicBezTo>
                    <a:pt x="16787" y="18809"/>
                    <a:pt x="15220" y="17111"/>
                    <a:pt x="11693" y="15674"/>
                  </a:cubicBezTo>
                  <a:cubicBezTo>
                    <a:pt x="8099" y="14175"/>
                    <a:pt x="6338" y="12670"/>
                    <a:pt x="6207" y="11562"/>
                  </a:cubicBezTo>
                  <a:cubicBezTo>
                    <a:pt x="6140" y="10450"/>
                    <a:pt x="5878" y="8360"/>
                    <a:pt x="8229" y="7252"/>
                  </a:cubicBezTo>
                  <a:cubicBezTo>
                    <a:pt x="10462" y="6194"/>
                    <a:pt x="12107" y="5982"/>
                    <a:pt x="13067" y="5982"/>
                  </a:cubicBezTo>
                  <a:cubicBezTo>
                    <a:pt x="13709" y="5982"/>
                    <a:pt x="14044" y="6077"/>
                    <a:pt x="14044" y="6077"/>
                  </a:cubicBezTo>
                  <a:lnTo>
                    <a:pt x="14044" y="915"/>
                  </a:lnTo>
                  <a:cubicBezTo>
                    <a:pt x="14044" y="915"/>
                    <a:pt x="11756" y="1045"/>
                    <a:pt x="11563" y="1045"/>
                  </a:cubicBezTo>
                  <a:cubicBezTo>
                    <a:pt x="11557" y="1047"/>
                    <a:pt x="11551" y="1048"/>
                    <a:pt x="11545" y="1048"/>
                  </a:cubicBezTo>
                  <a:cubicBezTo>
                    <a:pt x="11356" y="1048"/>
                    <a:pt x="11233" y="1"/>
                    <a:pt x="1123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920;p52">
              <a:extLst>
                <a:ext uri="{FF2B5EF4-FFF2-40B4-BE49-F238E27FC236}">
                  <a16:creationId xmlns:a16="http://schemas.microsoft.com/office/drawing/2014/main" id="{ED9C864E-4A62-A59C-4F6E-D0C2E0377045}"/>
                </a:ext>
              </a:extLst>
            </p:cNvPr>
            <p:cNvSpPr/>
            <p:nvPr/>
          </p:nvSpPr>
          <p:spPr>
            <a:xfrm>
              <a:off x="7986230" y="923034"/>
              <a:ext cx="72310" cy="90753"/>
            </a:xfrm>
            <a:custGeom>
              <a:avLst/>
              <a:gdLst/>
              <a:ahLst/>
              <a:cxnLst/>
              <a:rect l="l" t="t" r="r" b="b"/>
              <a:pathLst>
                <a:path w="3658" h="4591" extrusionOk="0">
                  <a:moveTo>
                    <a:pt x="2801" y="1"/>
                  </a:moveTo>
                  <a:cubicBezTo>
                    <a:pt x="2254" y="1"/>
                    <a:pt x="1458" y="715"/>
                    <a:pt x="852" y="1709"/>
                  </a:cubicBezTo>
                  <a:cubicBezTo>
                    <a:pt x="131" y="2948"/>
                    <a:pt x="0" y="4191"/>
                    <a:pt x="523" y="4515"/>
                  </a:cubicBezTo>
                  <a:cubicBezTo>
                    <a:pt x="604" y="4566"/>
                    <a:pt x="698" y="4591"/>
                    <a:pt x="802" y="4591"/>
                  </a:cubicBezTo>
                  <a:cubicBezTo>
                    <a:pt x="1363" y="4591"/>
                    <a:pt x="2203" y="3877"/>
                    <a:pt x="2811" y="2885"/>
                  </a:cubicBezTo>
                  <a:cubicBezTo>
                    <a:pt x="3464" y="1642"/>
                    <a:pt x="3658" y="403"/>
                    <a:pt x="3072" y="74"/>
                  </a:cubicBezTo>
                  <a:cubicBezTo>
                    <a:pt x="2992" y="24"/>
                    <a:pt x="2901" y="1"/>
                    <a:pt x="280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573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0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결론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한계점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793" name="Google Shape;1877;p51">
            <a:extLst>
              <a:ext uri="{FF2B5EF4-FFF2-40B4-BE49-F238E27FC236}">
                <a16:creationId xmlns:a16="http://schemas.microsoft.com/office/drawing/2014/main" id="{C48D89ED-E1FC-41E2-467E-DEF041E25A07}"/>
              </a:ext>
            </a:extLst>
          </p:cNvPr>
          <p:cNvSpPr/>
          <p:nvPr/>
        </p:nvSpPr>
        <p:spPr>
          <a:xfrm>
            <a:off x="657779" y="1010594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873;p51">
            <a:extLst>
              <a:ext uri="{FF2B5EF4-FFF2-40B4-BE49-F238E27FC236}">
                <a16:creationId xmlns:a16="http://schemas.microsoft.com/office/drawing/2014/main" id="{08119F62-94D8-7DB5-DC32-0FD74746D59A}"/>
              </a:ext>
            </a:extLst>
          </p:cNvPr>
          <p:cNvSpPr txBox="1">
            <a:spLocks/>
          </p:cNvSpPr>
          <p:nvPr/>
        </p:nvSpPr>
        <p:spPr>
          <a:xfrm>
            <a:off x="837082" y="1010594"/>
            <a:ext cx="4325932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결론</a:t>
            </a:r>
            <a:endParaRPr lang="en-US" altLang="ko-KR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1795" name="Google Shape;1874;p51">
            <a:extLst>
              <a:ext uri="{FF2B5EF4-FFF2-40B4-BE49-F238E27FC236}">
                <a16:creationId xmlns:a16="http://schemas.microsoft.com/office/drawing/2014/main" id="{F304CE5E-C919-F823-6B61-ED4D4313E732}"/>
              </a:ext>
            </a:extLst>
          </p:cNvPr>
          <p:cNvSpPr txBox="1">
            <a:spLocks/>
          </p:cNvSpPr>
          <p:nvPr/>
        </p:nvSpPr>
        <p:spPr>
          <a:xfrm>
            <a:off x="837080" y="3319450"/>
            <a:ext cx="7691624" cy="165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ko-KR" altLang="en-US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고혈압 위험요인들 중 운동부족</a:t>
            </a:r>
            <a:r>
              <a:rPr lang="en-US" altLang="ko-KR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스트레스</a:t>
            </a:r>
            <a:r>
              <a:rPr lang="en-US" altLang="ko-KR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나트륨 과잉 섭취 등 중요하다 알려진 변수를 이용할 수 없었음</a:t>
            </a:r>
            <a:endParaRPr lang="en-US" altLang="ko-KR" sz="11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수치화에 어려움이 있거나 </a:t>
            </a:r>
            <a:r>
              <a:rPr lang="ko-KR" altLang="en-US" sz="10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결측치가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많거나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기준을 설정하기 힘들어 포함시키지 못했음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해당 변수에 대한 수치화 가능한 지표가 필요할 것으로 판단됨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1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다중공선성의</a:t>
            </a:r>
            <a:r>
              <a:rPr lang="ko-KR" altLang="en-US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문제로 복부비만의 지표인 허리둘레에 대한 변수를 제거하고 모델링을 진행하고 분석을 진행함</a:t>
            </a:r>
            <a:endParaRPr lang="en-US" altLang="ko-KR" sz="7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BMI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와 복부비만 중 어떤 요인이 더 중요한 지표인지에 대한 객관적인 근거가 필요함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가족력 변수는 유럽기준과 동일한 대한민국 기준으로 기록된 변수이므로 미국진단기준과 맞지 않았을 가능성이 있음</a:t>
            </a:r>
            <a:endParaRPr lang="en-US" altLang="ko-KR" sz="11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미국진단기준에 따른 가족력여부에 대한 변수정보가 있으면 좋을 것 같다 생각함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설문조사 변수들 중 모르겠다 응답한 경우도 </a:t>
            </a:r>
            <a:r>
              <a:rPr lang="en-US" altLang="ko-KR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</a:t>
            </a:r>
            <a:r>
              <a:rPr lang="ko-KR" altLang="en-US" sz="11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으로 결과를 반환함</a:t>
            </a:r>
            <a:endParaRPr lang="en-US" altLang="ko-KR" sz="11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실제 비율과 차이가 발생했을 가능성이 있으므로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좀 더 세밀하고 정확한 설문조사가 요구됨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Google Shape;1877;p51">
            <a:extLst>
              <a:ext uri="{FF2B5EF4-FFF2-40B4-BE49-F238E27FC236}">
                <a16:creationId xmlns:a16="http://schemas.microsoft.com/office/drawing/2014/main" id="{DC503D24-683C-2B91-9351-896D5A04B022}"/>
              </a:ext>
            </a:extLst>
          </p:cNvPr>
          <p:cNvSpPr/>
          <p:nvPr/>
        </p:nvSpPr>
        <p:spPr>
          <a:xfrm>
            <a:off x="685672" y="2964741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73;p51">
            <a:extLst>
              <a:ext uri="{FF2B5EF4-FFF2-40B4-BE49-F238E27FC236}">
                <a16:creationId xmlns:a16="http://schemas.microsoft.com/office/drawing/2014/main" id="{E6CE68D8-503E-FF0E-E4F4-91F2E7B13F8C}"/>
              </a:ext>
            </a:extLst>
          </p:cNvPr>
          <p:cNvSpPr txBox="1">
            <a:spLocks/>
          </p:cNvSpPr>
          <p:nvPr/>
        </p:nvSpPr>
        <p:spPr>
          <a:xfrm>
            <a:off x="864974" y="2964741"/>
            <a:ext cx="7555203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한계점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" name="Google Shape;1874;p51">
            <a:extLst>
              <a:ext uri="{FF2B5EF4-FFF2-40B4-BE49-F238E27FC236}">
                <a16:creationId xmlns:a16="http://schemas.microsoft.com/office/drawing/2014/main" id="{FEAA0CC6-4BC3-1FF1-24AC-8839EAA475D7}"/>
              </a:ext>
            </a:extLst>
          </p:cNvPr>
          <p:cNvSpPr txBox="1">
            <a:spLocks/>
          </p:cNvSpPr>
          <p:nvPr/>
        </p:nvSpPr>
        <p:spPr>
          <a:xfrm>
            <a:off x="837080" y="1361593"/>
            <a:ext cx="7691624" cy="165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71450" indent="-171450"/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미국진단기준에 비해 </a:t>
            </a:r>
            <a:r>
              <a:rPr lang="ko-KR" altLang="en-US" sz="1400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유럽진단기준</a:t>
            </a:r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 </a:t>
            </a:r>
            <a:r>
              <a:rPr lang="ko-KR" altLang="en-US" sz="1400" b="1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모델 성능 </a:t>
            </a:r>
            <a:r>
              <a:rPr lang="en-US" altLang="ko-KR" sz="1400" b="1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&amp; </a:t>
            </a:r>
            <a:r>
              <a:rPr lang="ko-KR" altLang="en-US" sz="1400" b="1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일반화 가능성 </a:t>
            </a:r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모두 상대적으로 높았음</a:t>
            </a:r>
            <a:endParaRPr lang="en-US" altLang="ko-KR" sz="14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미국 진단기준을 따라가기보단 유럽처럼 보수적인 입장을 취하는 것이 더 나을 것으로 판단 됨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특성중요도 및 순열중요도 순위에서 </a:t>
            </a:r>
            <a:r>
              <a:rPr lang="ko-KR" altLang="en-US" sz="14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</a:t>
            </a:r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가장 높았음 </a:t>
            </a:r>
            <a:r>
              <a:rPr lang="en-US" altLang="ko-KR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고령일수록 확률증가</a:t>
            </a:r>
            <a:r>
              <a:rPr lang="en-US" altLang="ko-KR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고혈압 고위험군 선별 정책 및 고혈압 예방 정책 수립에 있어 고령층을 최우선으로 고려해야 할 것이라 판단 됨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나이에 뒤이어 공통적으로 중요한 특성은 </a:t>
            </a:r>
            <a:r>
              <a:rPr lang="en-US" altLang="ko-KR" sz="14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BMI, </a:t>
            </a:r>
            <a:r>
              <a:rPr lang="ko-KR" altLang="en-US" sz="14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가족력</a:t>
            </a:r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이었음</a:t>
            </a:r>
            <a:endParaRPr lang="en-US" altLang="ko-KR" sz="14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비만인 경우와 고혈압 가족력이 있는 경우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고혈압에 더욱 주의를 기울일 필요가 있음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171450" indent="-171450"/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 외에도 </a:t>
            </a:r>
            <a:r>
              <a:rPr lang="ko-KR" altLang="en-US" sz="1400" dirty="0" err="1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이상지질혈증여부</a:t>
            </a:r>
            <a:r>
              <a:rPr lang="en-US" altLang="ko-KR" sz="14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당뇨병여부</a:t>
            </a:r>
            <a:r>
              <a:rPr lang="en-US" altLang="ko-KR" sz="14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00B0F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폭음여부</a:t>
            </a:r>
            <a:r>
              <a:rPr lang="ko-KR" altLang="en-US" sz="14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 따라 고혈압 예측 확률이 증가함</a:t>
            </a:r>
            <a:endParaRPr lang="en-US" altLang="ko-KR" sz="14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628650" lvl="1" indent="-171450"/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고혈압 예방을 위해 콜레스테롤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중성지방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혈당 관리가 필요하며</a:t>
            </a:r>
            <a:r>
              <a:rPr lang="en-US" altLang="ko-KR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음주도 줄이는 것이 좋을 것이라 판단 됨</a:t>
            </a:r>
            <a:endParaRPr lang="en-US" altLang="ko-KR" sz="10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2" name="Google Shape;1764;p50">
            <a:extLst>
              <a:ext uri="{FF2B5EF4-FFF2-40B4-BE49-F238E27FC236}">
                <a16:creationId xmlns:a16="http://schemas.microsoft.com/office/drawing/2014/main" id="{78F94EAA-BEB2-BC29-4873-78FC21DF6CC3}"/>
              </a:ext>
            </a:extLst>
          </p:cNvPr>
          <p:cNvGrpSpPr/>
          <p:nvPr/>
        </p:nvGrpSpPr>
        <p:grpSpPr>
          <a:xfrm>
            <a:off x="7160295" y="698650"/>
            <a:ext cx="1368409" cy="280644"/>
            <a:chOff x="7023875" y="686068"/>
            <a:chExt cx="1368409" cy="280644"/>
          </a:xfrm>
        </p:grpSpPr>
        <p:sp>
          <p:nvSpPr>
            <p:cNvPr id="12" name="Google Shape;1765;p50">
              <a:extLst>
                <a:ext uri="{FF2B5EF4-FFF2-40B4-BE49-F238E27FC236}">
                  <a16:creationId xmlns:a16="http://schemas.microsoft.com/office/drawing/2014/main" id="{6786DF58-2585-3EDB-E33E-FF02ABECCCCA}"/>
                </a:ext>
              </a:extLst>
            </p:cNvPr>
            <p:cNvSpPr/>
            <p:nvPr/>
          </p:nvSpPr>
          <p:spPr>
            <a:xfrm>
              <a:off x="7023875" y="914105"/>
              <a:ext cx="1368409" cy="52607"/>
            </a:xfrm>
            <a:custGeom>
              <a:avLst/>
              <a:gdLst/>
              <a:ahLst/>
              <a:cxnLst/>
              <a:rect l="l" t="t" r="r" b="b"/>
              <a:pathLst>
                <a:path w="13214" h="508" extrusionOk="0">
                  <a:moveTo>
                    <a:pt x="1" y="1"/>
                  </a:moveTo>
                  <a:lnTo>
                    <a:pt x="504" y="507"/>
                  </a:lnTo>
                  <a:lnTo>
                    <a:pt x="12707" y="507"/>
                  </a:lnTo>
                  <a:lnTo>
                    <a:pt x="132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66;p50">
              <a:extLst>
                <a:ext uri="{FF2B5EF4-FFF2-40B4-BE49-F238E27FC236}">
                  <a16:creationId xmlns:a16="http://schemas.microsoft.com/office/drawing/2014/main" id="{482146DE-C810-DA76-6A85-3D305534A198}"/>
                </a:ext>
              </a:extLst>
            </p:cNvPr>
            <p:cNvSpPr/>
            <p:nvPr/>
          </p:nvSpPr>
          <p:spPr>
            <a:xfrm>
              <a:off x="7023875" y="686068"/>
              <a:ext cx="1368409" cy="228137"/>
            </a:xfrm>
            <a:custGeom>
              <a:avLst/>
              <a:gdLst/>
              <a:ahLst/>
              <a:cxnLst/>
              <a:rect l="l" t="t" r="r" b="b"/>
              <a:pathLst>
                <a:path w="13214" h="2203" extrusionOk="0">
                  <a:moveTo>
                    <a:pt x="2247" y="1"/>
                  </a:moveTo>
                  <a:lnTo>
                    <a:pt x="1" y="2203"/>
                  </a:lnTo>
                  <a:lnTo>
                    <a:pt x="13213" y="2203"/>
                  </a:lnTo>
                  <a:lnTo>
                    <a:pt x="10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67;p50">
              <a:extLst>
                <a:ext uri="{FF2B5EF4-FFF2-40B4-BE49-F238E27FC236}">
                  <a16:creationId xmlns:a16="http://schemas.microsoft.com/office/drawing/2014/main" id="{7BB7AD83-3A3D-CE25-40FC-08DE56A32744}"/>
                </a:ext>
              </a:extLst>
            </p:cNvPr>
            <p:cNvSpPr/>
            <p:nvPr/>
          </p:nvSpPr>
          <p:spPr>
            <a:xfrm>
              <a:off x="7608037" y="70512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68;p50">
              <a:extLst>
                <a:ext uri="{FF2B5EF4-FFF2-40B4-BE49-F238E27FC236}">
                  <a16:creationId xmlns:a16="http://schemas.microsoft.com/office/drawing/2014/main" id="{90597C7F-F812-BA4B-DF93-21DCE51D3EA0}"/>
                </a:ext>
              </a:extLst>
            </p:cNvPr>
            <p:cNvSpPr/>
            <p:nvPr/>
          </p:nvSpPr>
          <p:spPr>
            <a:xfrm>
              <a:off x="7308966" y="719518"/>
              <a:ext cx="299178" cy="52193"/>
            </a:xfrm>
            <a:custGeom>
              <a:avLst/>
              <a:gdLst/>
              <a:ahLst/>
              <a:cxnLst/>
              <a:rect l="l" t="t" r="r" b="b"/>
              <a:pathLst>
                <a:path w="2889" h="504" extrusionOk="0">
                  <a:moveTo>
                    <a:pt x="44" y="1"/>
                  </a:moveTo>
                  <a:cubicBezTo>
                    <a:pt x="0" y="45"/>
                    <a:pt x="0" y="136"/>
                    <a:pt x="0" y="184"/>
                  </a:cubicBezTo>
                  <a:lnTo>
                    <a:pt x="2661" y="184"/>
                  </a:lnTo>
                  <a:lnTo>
                    <a:pt x="2661" y="503"/>
                  </a:lnTo>
                  <a:lnTo>
                    <a:pt x="2889" y="503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69;p50">
              <a:extLst>
                <a:ext uri="{FF2B5EF4-FFF2-40B4-BE49-F238E27FC236}">
                  <a16:creationId xmlns:a16="http://schemas.microsoft.com/office/drawing/2014/main" id="{CC002A19-5C85-96A2-1951-036E8F34D51A}"/>
                </a:ext>
              </a:extLst>
            </p:cNvPr>
            <p:cNvSpPr/>
            <p:nvPr/>
          </p:nvSpPr>
          <p:spPr>
            <a:xfrm>
              <a:off x="7313522" y="705123"/>
              <a:ext cx="294621" cy="14498"/>
            </a:xfrm>
            <a:custGeom>
              <a:avLst/>
              <a:gdLst/>
              <a:ahLst/>
              <a:cxnLst/>
              <a:rect l="l" t="t" r="r" b="b"/>
              <a:pathLst>
                <a:path w="2845" h="140" extrusionOk="0">
                  <a:moveTo>
                    <a:pt x="276" y="0"/>
                  </a:moveTo>
                  <a:cubicBezTo>
                    <a:pt x="140" y="0"/>
                    <a:pt x="48" y="48"/>
                    <a:pt x="0" y="140"/>
                  </a:cubicBezTo>
                  <a:lnTo>
                    <a:pt x="2845" y="14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70;p50">
              <a:extLst>
                <a:ext uri="{FF2B5EF4-FFF2-40B4-BE49-F238E27FC236}">
                  <a16:creationId xmlns:a16="http://schemas.microsoft.com/office/drawing/2014/main" id="{2A4AF442-3B3D-BC2D-53F3-86DDF4F835A2}"/>
                </a:ext>
              </a:extLst>
            </p:cNvPr>
            <p:cNvSpPr/>
            <p:nvPr/>
          </p:nvSpPr>
          <p:spPr>
            <a:xfrm>
              <a:off x="7608037" y="70512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140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71;p50">
              <a:extLst>
                <a:ext uri="{FF2B5EF4-FFF2-40B4-BE49-F238E27FC236}">
                  <a16:creationId xmlns:a16="http://schemas.microsoft.com/office/drawing/2014/main" id="{09292BC8-34D9-3A9F-22F2-28DF33DEC029}"/>
                </a:ext>
              </a:extLst>
            </p:cNvPr>
            <p:cNvSpPr/>
            <p:nvPr/>
          </p:nvSpPr>
          <p:spPr>
            <a:xfrm>
              <a:off x="7565475" y="738573"/>
              <a:ext cx="19158" cy="66587"/>
            </a:xfrm>
            <a:custGeom>
              <a:avLst/>
              <a:gdLst/>
              <a:ahLst/>
              <a:cxnLst/>
              <a:rect l="l" t="t" r="r" b="b"/>
              <a:pathLst>
                <a:path w="185" h="643" extrusionOk="0">
                  <a:moveTo>
                    <a:pt x="1" y="0"/>
                  </a:moveTo>
                  <a:lnTo>
                    <a:pt x="1" y="642"/>
                  </a:lnTo>
                  <a:lnTo>
                    <a:pt x="184" y="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72;p50">
              <a:extLst>
                <a:ext uri="{FF2B5EF4-FFF2-40B4-BE49-F238E27FC236}">
                  <a16:creationId xmlns:a16="http://schemas.microsoft.com/office/drawing/2014/main" id="{09B93A91-27DD-9062-93AD-6F25051BB41E}"/>
                </a:ext>
              </a:extLst>
            </p:cNvPr>
            <p:cNvSpPr/>
            <p:nvPr/>
          </p:nvSpPr>
          <p:spPr>
            <a:xfrm>
              <a:off x="7265990" y="738573"/>
              <a:ext cx="299592" cy="66587"/>
            </a:xfrm>
            <a:custGeom>
              <a:avLst/>
              <a:gdLst/>
              <a:ahLst/>
              <a:cxnLst/>
              <a:rect l="l" t="t" r="r" b="b"/>
              <a:pathLst>
                <a:path w="2893" h="643" extrusionOk="0">
                  <a:moveTo>
                    <a:pt x="324" y="0"/>
                  </a:moveTo>
                  <a:cubicBezTo>
                    <a:pt x="140" y="0"/>
                    <a:pt x="1" y="136"/>
                    <a:pt x="1" y="319"/>
                  </a:cubicBezTo>
                  <a:lnTo>
                    <a:pt x="1" y="459"/>
                  </a:lnTo>
                  <a:lnTo>
                    <a:pt x="2753" y="459"/>
                  </a:lnTo>
                  <a:lnTo>
                    <a:pt x="2753" y="642"/>
                  </a:lnTo>
                  <a:lnTo>
                    <a:pt x="2893" y="642"/>
                  </a:lnTo>
                  <a:lnTo>
                    <a:pt x="2893" y="319"/>
                  </a:lnTo>
                  <a:lnTo>
                    <a:pt x="735" y="319"/>
                  </a:lnTo>
                  <a:cubicBezTo>
                    <a:pt x="551" y="319"/>
                    <a:pt x="415" y="184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73;p50">
              <a:extLst>
                <a:ext uri="{FF2B5EF4-FFF2-40B4-BE49-F238E27FC236}">
                  <a16:creationId xmlns:a16="http://schemas.microsoft.com/office/drawing/2014/main" id="{3A769458-9ED6-280D-31CE-5EAD490DCBA2}"/>
                </a:ext>
              </a:extLst>
            </p:cNvPr>
            <p:cNvSpPr/>
            <p:nvPr/>
          </p:nvSpPr>
          <p:spPr>
            <a:xfrm>
              <a:off x="7308966" y="738573"/>
              <a:ext cx="256615" cy="33138"/>
            </a:xfrm>
            <a:custGeom>
              <a:avLst/>
              <a:gdLst/>
              <a:ahLst/>
              <a:cxnLst/>
              <a:rect l="l" t="t" r="r" b="b"/>
              <a:pathLst>
                <a:path w="2478" h="320" extrusionOk="0">
                  <a:moveTo>
                    <a:pt x="0" y="0"/>
                  </a:moveTo>
                  <a:cubicBezTo>
                    <a:pt x="0" y="184"/>
                    <a:pt x="136" y="319"/>
                    <a:pt x="320" y="319"/>
                  </a:cubicBezTo>
                  <a:lnTo>
                    <a:pt x="2478" y="319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74;p50">
              <a:extLst>
                <a:ext uri="{FF2B5EF4-FFF2-40B4-BE49-F238E27FC236}">
                  <a16:creationId xmlns:a16="http://schemas.microsoft.com/office/drawing/2014/main" id="{E0A33594-15CD-E562-A035-92B63D206D8F}"/>
                </a:ext>
              </a:extLst>
            </p:cNvPr>
            <p:cNvSpPr/>
            <p:nvPr/>
          </p:nvSpPr>
          <p:spPr>
            <a:xfrm>
              <a:off x="7565475" y="738573"/>
              <a:ext cx="104" cy="66587"/>
            </a:xfrm>
            <a:custGeom>
              <a:avLst/>
              <a:gdLst/>
              <a:ahLst/>
              <a:cxnLst/>
              <a:rect l="l" t="t" r="r" b="b"/>
              <a:pathLst>
                <a:path w="1" h="643" extrusionOk="0">
                  <a:moveTo>
                    <a:pt x="1" y="0"/>
                  </a:moveTo>
                  <a:lnTo>
                    <a:pt x="1" y="0"/>
                  </a:lnTo>
                  <a:lnTo>
                    <a:pt x="1" y="319"/>
                  </a:lnTo>
                  <a:lnTo>
                    <a:pt x="1" y="642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75;p50">
              <a:extLst>
                <a:ext uri="{FF2B5EF4-FFF2-40B4-BE49-F238E27FC236}">
                  <a16:creationId xmlns:a16="http://schemas.microsoft.com/office/drawing/2014/main" id="{0F7C5DA3-AAE0-EE99-96CC-8ED7E61C0014}"/>
                </a:ext>
              </a:extLst>
            </p:cNvPr>
            <p:cNvSpPr/>
            <p:nvPr/>
          </p:nvSpPr>
          <p:spPr>
            <a:xfrm>
              <a:off x="7532026" y="786003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76;p50">
              <a:extLst>
                <a:ext uri="{FF2B5EF4-FFF2-40B4-BE49-F238E27FC236}">
                  <a16:creationId xmlns:a16="http://schemas.microsoft.com/office/drawing/2014/main" id="{E343EA7D-82F4-4180-83E7-B1B45615F9E5}"/>
                </a:ext>
              </a:extLst>
            </p:cNvPr>
            <p:cNvSpPr/>
            <p:nvPr/>
          </p:nvSpPr>
          <p:spPr>
            <a:xfrm>
              <a:off x="7232955" y="786003"/>
              <a:ext cx="299178" cy="66691"/>
            </a:xfrm>
            <a:custGeom>
              <a:avLst/>
              <a:gdLst/>
              <a:ahLst/>
              <a:cxnLst/>
              <a:rect l="l" t="t" r="r" b="b"/>
              <a:pathLst>
                <a:path w="2889" h="644" extrusionOk="0">
                  <a:moveTo>
                    <a:pt x="320" y="1"/>
                  </a:moveTo>
                  <a:cubicBezTo>
                    <a:pt x="136" y="1"/>
                    <a:pt x="0" y="137"/>
                    <a:pt x="0" y="320"/>
                  </a:cubicBezTo>
                  <a:lnTo>
                    <a:pt x="0" y="412"/>
                  </a:lnTo>
                  <a:lnTo>
                    <a:pt x="2569" y="412"/>
                  </a:lnTo>
                  <a:lnTo>
                    <a:pt x="2569" y="643"/>
                  </a:lnTo>
                  <a:lnTo>
                    <a:pt x="2889" y="643"/>
                  </a:lnTo>
                  <a:lnTo>
                    <a:pt x="2889" y="184"/>
                  </a:lnTo>
                  <a:lnTo>
                    <a:pt x="643" y="184"/>
                  </a:lnTo>
                  <a:cubicBezTo>
                    <a:pt x="503" y="184"/>
                    <a:pt x="367" y="93"/>
                    <a:pt x="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77;p50">
              <a:extLst>
                <a:ext uri="{FF2B5EF4-FFF2-40B4-BE49-F238E27FC236}">
                  <a16:creationId xmlns:a16="http://schemas.microsoft.com/office/drawing/2014/main" id="{7D4DB379-9496-E15C-64AB-6D3C013EDC1C}"/>
                </a:ext>
              </a:extLst>
            </p:cNvPr>
            <p:cNvSpPr/>
            <p:nvPr/>
          </p:nvSpPr>
          <p:spPr>
            <a:xfrm>
              <a:off x="7265990" y="786003"/>
              <a:ext cx="266143" cy="19158"/>
            </a:xfrm>
            <a:custGeom>
              <a:avLst/>
              <a:gdLst/>
              <a:ahLst/>
              <a:cxnLst/>
              <a:rect l="l" t="t" r="r" b="b"/>
              <a:pathLst>
                <a:path w="2570" h="185" extrusionOk="0">
                  <a:moveTo>
                    <a:pt x="1" y="1"/>
                  </a:moveTo>
                  <a:cubicBezTo>
                    <a:pt x="48" y="93"/>
                    <a:pt x="184" y="184"/>
                    <a:pt x="324" y="184"/>
                  </a:cubicBezTo>
                  <a:lnTo>
                    <a:pt x="2570" y="184"/>
                  </a:lnTo>
                  <a:lnTo>
                    <a:pt x="2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78;p50">
              <a:extLst>
                <a:ext uri="{FF2B5EF4-FFF2-40B4-BE49-F238E27FC236}">
                  <a16:creationId xmlns:a16="http://schemas.microsoft.com/office/drawing/2014/main" id="{1E7FD5B7-6B5A-2551-F127-9B9E6B336DF6}"/>
                </a:ext>
              </a:extLst>
            </p:cNvPr>
            <p:cNvSpPr/>
            <p:nvPr/>
          </p:nvSpPr>
          <p:spPr>
            <a:xfrm>
              <a:off x="7532026" y="786003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79;p50">
              <a:extLst>
                <a:ext uri="{FF2B5EF4-FFF2-40B4-BE49-F238E27FC236}">
                  <a16:creationId xmlns:a16="http://schemas.microsoft.com/office/drawing/2014/main" id="{5A63556E-B74E-0582-5D5B-13E374FE1181}"/>
                </a:ext>
              </a:extLst>
            </p:cNvPr>
            <p:cNvSpPr/>
            <p:nvPr/>
          </p:nvSpPr>
          <p:spPr>
            <a:xfrm>
              <a:off x="7479937" y="828565"/>
              <a:ext cx="19158" cy="66691"/>
            </a:xfrm>
            <a:custGeom>
              <a:avLst/>
              <a:gdLst/>
              <a:ahLst/>
              <a:cxnLst/>
              <a:rect l="l" t="t" r="r" b="b"/>
              <a:pathLst>
                <a:path w="185" h="644" extrusionOk="0">
                  <a:moveTo>
                    <a:pt x="1" y="1"/>
                  </a:moveTo>
                  <a:lnTo>
                    <a:pt x="1" y="643"/>
                  </a:lnTo>
                  <a:lnTo>
                    <a:pt x="184" y="64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80;p50">
              <a:extLst>
                <a:ext uri="{FF2B5EF4-FFF2-40B4-BE49-F238E27FC236}">
                  <a16:creationId xmlns:a16="http://schemas.microsoft.com/office/drawing/2014/main" id="{4E1D904F-CDC7-59BE-69B0-5B175AF12ADC}"/>
                </a:ext>
              </a:extLst>
            </p:cNvPr>
            <p:cNvSpPr/>
            <p:nvPr/>
          </p:nvSpPr>
          <p:spPr>
            <a:xfrm>
              <a:off x="7180452" y="828565"/>
              <a:ext cx="299592" cy="66691"/>
            </a:xfrm>
            <a:custGeom>
              <a:avLst/>
              <a:gdLst/>
              <a:ahLst/>
              <a:cxnLst/>
              <a:rect l="l" t="t" r="r" b="b"/>
              <a:pathLst>
                <a:path w="2893" h="644" extrusionOk="0">
                  <a:moveTo>
                    <a:pt x="324" y="1"/>
                  </a:moveTo>
                  <a:cubicBezTo>
                    <a:pt x="140" y="1"/>
                    <a:pt x="1" y="140"/>
                    <a:pt x="1" y="324"/>
                  </a:cubicBezTo>
                  <a:cubicBezTo>
                    <a:pt x="1" y="507"/>
                    <a:pt x="140" y="643"/>
                    <a:pt x="324" y="643"/>
                  </a:cubicBezTo>
                  <a:lnTo>
                    <a:pt x="2893" y="643"/>
                  </a:lnTo>
                  <a:lnTo>
                    <a:pt x="2893" y="232"/>
                  </a:lnTo>
                  <a:lnTo>
                    <a:pt x="827" y="232"/>
                  </a:lnTo>
                  <a:cubicBezTo>
                    <a:pt x="691" y="232"/>
                    <a:pt x="551" y="140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81;p50">
              <a:extLst>
                <a:ext uri="{FF2B5EF4-FFF2-40B4-BE49-F238E27FC236}">
                  <a16:creationId xmlns:a16="http://schemas.microsoft.com/office/drawing/2014/main" id="{280C8B4F-73EC-A96C-14A0-4A3CF2743983}"/>
                </a:ext>
              </a:extLst>
            </p:cNvPr>
            <p:cNvSpPr/>
            <p:nvPr/>
          </p:nvSpPr>
          <p:spPr>
            <a:xfrm>
              <a:off x="7232955" y="828565"/>
              <a:ext cx="247088" cy="24129"/>
            </a:xfrm>
            <a:custGeom>
              <a:avLst/>
              <a:gdLst/>
              <a:ahLst/>
              <a:cxnLst/>
              <a:rect l="l" t="t" r="r" b="b"/>
              <a:pathLst>
                <a:path w="2386" h="233" extrusionOk="0">
                  <a:moveTo>
                    <a:pt x="0" y="1"/>
                  </a:moveTo>
                  <a:cubicBezTo>
                    <a:pt x="44" y="140"/>
                    <a:pt x="184" y="232"/>
                    <a:pt x="320" y="232"/>
                  </a:cubicBezTo>
                  <a:lnTo>
                    <a:pt x="2386" y="232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82;p50">
              <a:extLst>
                <a:ext uri="{FF2B5EF4-FFF2-40B4-BE49-F238E27FC236}">
                  <a16:creationId xmlns:a16="http://schemas.microsoft.com/office/drawing/2014/main" id="{2451FE7D-6CC6-1212-A42A-603F3220B2A6}"/>
                </a:ext>
              </a:extLst>
            </p:cNvPr>
            <p:cNvSpPr/>
            <p:nvPr/>
          </p:nvSpPr>
          <p:spPr>
            <a:xfrm>
              <a:off x="7479937" y="828565"/>
              <a:ext cx="104" cy="66691"/>
            </a:xfrm>
            <a:custGeom>
              <a:avLst/>
              <a:gdLst/>
              <a:ahLst/>
              <a:cxnLst/>
              <a:rect l="l" t="t" r="r" b="b"/>
              <a:pathLst>
                <a:path w="1" h="644" extrusionOk="0">
                  <a:moveTo>
                    <a:pt x="1" y="1"/>
                  </a:moveTo>
                  <a:lnTo>
                    <a:pt x="1" y="1"/>
                  </a:lnTo>
                  <a:lnTo>
                    <a:pt x="1" y="232"/>
                  </a:lnTo>
                  <a:lnTo>
                    <a:pt x="1" y="643"/>
                  </a:lnTo>
                  <a:close/>
                </a:path>
              </a:pathLst>
            </a:custGeom>
            <a:solidFill>
              <a:srgbClr val="F3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83;p50">
              <a:extLst>
                <a:ext uri="{FF2B5EF4-FFF2-40B4-BE49-F238E27FC236}">
                  <a16:creationId xmlns:a16="http://schemas.microsoft.com/office/drawing/2014/main" id="{88550977-833F-30B9-C598-0C1A12E2A566}"/>
                </a:ext>
              </a:extLst>
            </p:cNvPr>
            <p:cNvSpPr/>
            <p:nvPr/>
          </p:nvSpPr>
          <p:spPr>
            <a:xfrm>
              <a:off x="7798063" y="805058"/>
              <a:ext cx="62135" cy="52193"/>
            </a:xfrm>
            <a:custGeom>
              <a:avLst/>
              <a:gdLst/>
              <a:ahLst/>
              <a:cxnLst/>
              <a:rect l="l" t="t" r="r" b="b"/>
              <a:pathLst>
                <a:path w="600" h="504" extrusionOk="0">
                  <a:moveTo>
                    <a:pt x="551" y="0"/>
                  </a:moveTo>
                  <a:lnTo>
                    <a:pt x="1" y="184"/>
                  </a:lnTo>
                  <a:lnTo>
                    <a:pt x="1" y="320"/>
                  </a:lnTo>
                  <a:lnTo>
                    <a:pt x="599" y="503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84;p50">
              <a:extLst>
                <a:ext uri="{FF2B5EF4-FFF2-40B4-BE49-F238E27FC236}">
                  <a16:creationId xmlns:a16="http://schemas.microsoft.com/office/drawing/2014/main" id="{17DA6FD3-B2A4-FDDB-42E9-9F73A0D3E3B6}"/>
                </a:ext>
              </a:extLst>
            </p:cNvPr>
            <p:cNvSpPr/>
            <p:nvPr/>
          </p:nvSpPr>
          <p:spPr>
            <a:xfrm>
              <a:off x="7689018" y="828565"/>
              <a:ext cx="118677" cy="5074"/>
            </a:xfrm>
            <a:custGeom>
              <a:avLst/>
              <a:gdLst/>
              <a:ahLst/>
              <a:cxnLst/>
              <a:rect l="l" t="t" r="r" b="b"/>
              <a:pathLst>
                <a:path w="1146" h="49" extrusionOk="0">
                  <a:moveTo>
                    <a:pt x="1" y="1"/>
                  </a:moveTo>
                  <a:lnTo>
                    <a:pt x="1" y="49"/>
                  </a:lnTo>
                  <a:lnTo>
                    <a:pt x="1146" y="4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85;p50">
              <a:extLst>
                <a:ext uri="{FF2B5EF4-FFF2-40B4-BE49-F238E27FC236}">
                  <a16:creationId xmlns:a16="http://schemas.microsoft.com/office/drawing/2014/main" id="{072B19FF-173C-3864-3F4E-A49688A047AD}"/>
                </a:ext>
              </a:extLst>
            </p:cNvPr>
            <p:cNvSpPr/>
            <p:nvPr/>
          </p:nvSpPr>
          <p:spPr>
            <a:xfrm>
              <a:off x="7855122" y="800087"/>
              <a:ext cx="180604" cy="57164"/>
            </a:xfrm>
            <a:custGeom>
              <a:avLst/>
              <a:gdLst/>
              <a:ahLst/>
              <a:cxnLst/>
              <a:rect l="l" t="t" r="r" b="b"/>
              <a:pathLst>
                <a:path w="1744" h="552" extrusionOk="0">
                  <a:moveTo>
                    <a:pt x="1700" y="1"/>
                  </a:moveTo>
                  <a:lnTo>
                    <a:pt x="0" y="48"/>
                  </a:lnTo>
                  <a:lnTo>
                    <a:pt x="48" y="551"/>
                  </a:lnTo>
                  <a:lnTo>
                    <a:pt x="1744" y="55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86;p50">
              <a:extLst>
                <a:ext uri="{FF2B5EF4-FFF2-40B4-BE49-F238E27FC236}">
                  <a16:creationId xmlns:a16="http://schemas.microsoft.com/office/drawing/2014/main" id="{3DC3948F-60CB-7EDE-E3AA-6CE38E32BE8C}"/>
                </a:ext>
              </a:extLst>
            </p:cNvPr>
            <p:cNvSpPr/>
            <p:nvPr/>
          </p:nvSpPr>
          <p:spPr>
            <a:xfrm>
              <a:off x="8031065" y="800087"/>
              <a:ext cx="14187" cy="57164"/>
            </a:xfrm>
            <a:custGeom>
              <a:avLst/>
              <a:gdLst/>
              <a:ahLst/>
              <a:cxnLst/>
              <a:rect l="l" t="t" r="r" b="b"/>
              <a:pathLst>
                <a:path w="137" h="552" extrusionOk="0">
                  <a:moveTo>
                    <a:pt x="1" y="1"/>
                  </a:moveTo>
                  <a:lnTo>
                    <a:pt x="45" y="551"/>
                  </a:lnTo>
                  <a:lnTo>
                    <a:pt x="136" y="55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87;p50">
              <a:extLst>
                <a:ext uri="{FF2B5EF4-FFF2-40B4-BE49-F238E27FC236}">
                  <a16:creationId xmlns:a16="http://schemas.microsoft.com/office/drawing/2014/main" id="{14BDB403-C26A-696A-5730-4DF40D406CB4}"/>
                </a:ext>
              </a:extLst>
            </p:cNvPr>
            <p:cNvSpPr/>
            <p:nvPr/>
          </p:nvSpPr>
          <p:spPr>
            <a:xfrm>
              <a:off x="8045149" y="776579"/>
              <a:ext cx="5074" cy="104593"/>
            </a:xfrm>
            <a:custGeom>
              <a:avLst/>
              <a:gdLst/>
              <a:ahLst/>
              <a:cxnLst/>
              <a:rect l="l" t="t" r="r" b="b"/>
              <a:pathLst>
                <a:path w="49" h="1010" extrusionOk="0">
                  <a:moveTo>
                    <a:pt x="0" y="0"/>
                  </a:moveTo>
                  <a:lnTo>
                    <a:pt x="0" y="1009"/>
                  </a:lnTo>
                  <a:lnTo>
                    <a:pt x="48" y="100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788;p50">
              <a:extLst>
                <a:ext uri="{FF2B5EF4-FFF2-40B4-BE49-F238E27FC236}">
                  <a16:creationId xmlns:a16="http://schemas.microsoft.com/office/drawing/2014/main" id="{0635990E-84EE-35EB-702F-7475F7CB349A}"/>
                </a:ext>
              </a:extLst>
            </p:cNvPr>
            <p:cNvSpPr/>
            <p:nvPr/>
          </p:nvSpPr>
          <p:spPr>
            <a:xfrm>
              <a:off x="8045149" y="814585"/>
              <a:ext cx="71558" cy="23611"/>
            </a:xfrm>
            <a:custGeom>
              <a:avLst/>
              <a:gdLst/>
              <a:ahLst/>
              <a:cxnLst/>
              <a:rect l="l" t="t" r="r" b="b"/>
              <a:pathLst>
                <a:path w="691" h="228" extrusionOk="0">
                  <a:moveTo>
                    <a:pt x="0" y="0"/>
                  </a:moveTo>
                  <a:lnTo>
                    <a:pt x="0" y="228"/>
                  </a:lnTo>
                  <a:lnTo>
                    <a:pt x="690" y="2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789;p50">
              <a:extLst>
                <a:ext uri="{FF2B5EF4-FFF2-40B4-BE49-F238E27FC236}">
                  <a16:creationId xmlns:a16="http://schemas.microsoft.com/office/drawing/2014/main" id="{74E8FB16-0907-CAB6-148E-37D9D69B1F9F}"/>
                </a:ext>
              </a:extLst>
            </p:cNvPr>
            <p:cNvSpPr/>
            <p:nvPr/>
          </p:nvSpPr>
          <p:spPr>
            <a:xfrm>
              <a:off x="8116603" y="814585"/>
              <a:ext cx="9631" cy="23611"/>
            </a:xfrm>
            <a:custGeom>
              <a:avLst/>
              <a:gdLst/>
              <a:ahLst/>
              <a:cxnLst/>
              <a:rect l="l" t="t" r="r" b="b"/>
              <a:pathLst>
                <a:path w="93" h="228" extrusionOk="0">
                  <a:moveTo>
                    <a:pt x="0" y="0"/>
                  </a:moveTo>
                  <a:lnTo>
                    <a:pt x="0" y="228"/>
                  </a:lnTo>
                  <a:lnTo>
                    <a:pt x="92" y="22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790;p50">
              <a:extLst>
                <a:ext uri="{FF2B5EF4-FFF2-40B4-BE49-F238E27FC236}">
                  <a16:creationId xmlns:a16="http://schemas.microsoft.com/office/drawing/2014/main" id="{B2925644-256D-4C97-D0E2-2916251078B2}"/>
                </a:ext>
              </a:extLst>
            </p:cNvPr>
            <p:cNvSpPr/>
            <p:nvPr/>
          </p:nvSpPr>
          <p:spPr>
            <a:xfrm>
              <a:off x="8126130" y="800087"/>
              <a:ext cx="4660" cy="52607"/>
            </a:xfrm>
            <a:custGeom>
              <a:avLst/>
              <a:gdLst/>
              <a:ahLst/>
              <a:cxnLst/>
              <a:rect l="l" t="t" r="r" b="b"/>
              <a:pathLst>
                <a:path w="4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44" y="507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3" name="Google Shape;1837;p51">
            <a:extLst>
              <a:ext uri="{FF2B5EF4-FFF2-40B4-BE49-F238E27FC236}">
                <a16:creationId xmlns:a16="http://schemas.microsoft.com/office/drawing/2014/main" id="{EEE169CF-52C9-D7D1-5A5E-BE3709F02BB7}"/>
              </a:ext>
            </a:extLst>
          </p:cNvPr>
          <p:cNvGrpSpPr/>
          <p:nvPr/>
        </p:nvGrpSpPr>
        <p:grpSpPr>
          <a:xfrm>
            <a:off x="6496312" y="221880"/>
            <a:ext cx="509471" cy="747596"/>
            <a:chOff x="7912775" y="537050"/>
            <a:chExt cx="509471" cy="747596"/>
          </a:xfrm>
        </p:grpSpPr>
        <p:sp>
          <p:nvSpPr>
            <p:cNvPr id="1804" name="Google Shape;1838;p51">
              <a:extLst>
                <a:ext uri="{FF2B5EF4-FFF2-40B4-BE49-F238E27FC236}">
                  <a16:creationId xmlns:a16="http://schemas.microsoft.com/office/drawing/2014/main" id="{2A07B5B5-0DA4-E263-1F06-B6BED92B11DD}"/>
                </a:ext>
              </a:extLst>
            </p:cNvPr>
            <p:cNvSpPr/>
            <p:nvPr/>
          </p:nvSpPr>
          <p:spPr>
            <a:xfrm>
              <a:off x="8087209" y="614691"/>
              <a:ext cx="267477" cy="317676"/>
            </a:xfrm>
            <a:custGeom>
              <a:avLst/>
              <a:gdLst/>
              <a:ahLst/>
              <a:cxnLst/>
              <a:rect l="l" t="t" r="r" b="b"/>
              <a:pathLst>
                <a:path w="13715" h="16289" extrusionOk="0">
                  <a:moveTo>
                    <a:pt x="6991" y="1"/>
                  </a:moveTo>
                  <a:lnTo>
                    <a:pt x="1045" y="10518"/>
                  </a:lnTo>
                  <a:cubicBezTo>
                    <a:pt x="0" y="12409"/>
                    <a:pt x="654" y="14760"/>
                    <a:pt x="2550" y="15805"/>
                  </a:cubicBezTo>
                  <a:cubicBezTo>
                    <a:pt x="3126" y="16134"/>
                    <a:pt x="3760" y="16288"/>
                    <a:pt x="4391" y="16288"/>
                  </a:cubicBezTo>
                  <a:cubicBezTo>
                    <a:pt x="5763" y="16288"/>
                    <a:pt x="7121" y="15558"/>
                    <a:pt x="7837" y="14305"/>
                  </a:cubicBezTo>
                  <a:lnTo>
                    <a:pt x="13715" y="3726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39;p51">
              <a:extLst>
                <a:ext uri="{FF2B5EF4-FFF2-40B4-BE49-F238E27FC236}">
                  <a16:creationId xmlns:a16="http://schemas.microsoft.com/office/drawing/2014/main" id="{B8FCBB7B-C63A-4559-EFC7-E72700541FCD}"/>
                </a:ext>
              </a:extLst>
            </p:cNvPr>
            <p:cNvSpPr/>
            <p:nvPr/>
          </p:nvSpPr>
          <p:spPr>
            <a:xfrm>
              <a:off x="8275705" y="554876"/>
              <a:ext cx="86630" cy="87859"/>
            </a:xfrm>
            <a:custGeom>
              <a:avLst/>
              <a:gdLst/>
              <a:ahLst/>
              <a:cxnLst/>
              <a:rect l="l" t="t" r="r" b="b"/>
              <a:pathLst>
                <a:path w="4442" h="4505" extrusionOk="0">
                  <a:moveTo>
                    <a:pt x="1699" y="1"/>
                  </a:moveTo>
                  <a:lnTo>
                    <a:pt x="1" y="3005"/>
                  </a:lnTo>
                  <a:lnTo>
                    <a:pt x="2744" y="4504"/>
                  </a:lnTo>
                  <a:lnTo>
                    <a:pt x="4442" y="1568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40;p51">
              <a:extLst>
                <a:ext uri="{FF2B5EF4-FFF2-40B4-BE49-F238E27FC236}">
                  <a16:creationId xmlns:a16="http://schemas.microsoft.com/office/drawing/2014/main" id="{C83AB864-97C1-670A-0F81-003D8A97CA1C}"/>
                </a:ext>
              </a:extLst>
            </p:cNvPr>
            <p:cNvSpPr/>
            <p:nvPr/>
          </p:nvSpPr>
          <p:spPr>
            <a:xfrm>
              <a:off x="8223535" y="599400"/>
              <a:ext cx="131154" cy="87956"/>
            </a:xfrm>
            <a:custGeom>
              <a:avLst/>
              <a:gdLst/>
              <a:ahLst/>
              <a:cxnLst/>
              <a:rect l="l" t="t" r="r" b="b"/>
              <a:pathLst>
                <a:path w="6725" h="4510" extrusionOk="0">
                  <a:moveTo>
                    <a:pt x="1568" y="1"/>
                  </a:moveTo>
                  <a:lnTo>
                    <a:pt x="1" y="785"/>
                  </a:lnTo>
                  <a:lnTo>
                    <a:pt x="6725" y="4510"/>
                  </a:lnTo>
                  <a:lnTo>
                    <a:pt x="6725" y="4510"/>
                  </a:lnTo>
                  <a:lnTo>
                    <a:pt x="6531" y="281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41;p51">
              <a:extLst>
                <a:ext uri="{FF2B5EF4-FFF2-40B4-BE49-F238E27FC236}">
                  <a16:creationId xmlns:a16="http://schemas.microsoft.com/office/drawing/2014/main" id="{A262E300-FE1A-FA9B-7730-584CC1FFD78B}"/>
                </a:ext>
              </a:extLst>
            </p:cNvPr>
            <p:cNvSpPr/>
            <p:nvPr/>
          </p:nvSpPr>
          <p:spPr>
            <a:xfrm>
              <a:off x="8082119" y="626197"/>
              <a:ext cx="275122" cy="298057"/>
            </a:xfrm>
            <a:custGeom>
              <a:avLst/>
              <a:gdLst/>
              <a:ahLst/>
              <a:cxnLst/>
              <a:rect l="l" t="t" r="r" b="b"/>
              <a:pathLst>
                <a:path w="14107" h="15283" extrusionOk="0">
                  <a:moveTo>
                    <a:pt x="6008" y="1"/>
                  </a:moveTo>
                  <a:lnTo>
                    <a:pt x="0" y="10774"/>
                  </a:lnTo>
                  <a:lnTo>
                    <a:pt x="8098" y="15283"/>
                  </a:lnTo>
                  <a:lnTo>
                    <a:pt x="14106" y="4505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42;p51">
              <a:extLst>
                <a:ext uri="{FF2B5EF4-FFF2-40B4-BE49-F238E27FC236}">
                  <a16:creationId xmlns:a16="http://schemas.microsoft.com/office/drawing/2014/main" id="{371893E4-FAC9-8AFC-CAA4-6B0732076B37}"/>
                </a:ext>
              </a:extLst>
            </p:cNvPr>
            <p:cNvSpPr/>
            <p:nvPr/>
          </p:nvSpPr>
          <p:spPr>
            <a:xfrm>
              <a:off x="8102499" y="663096"/>
              <a:ext cx="141432" cy="172012"/>
            </a:xfrm>
            <a:custGeom>
              <a:avLst/>
              <a:gdLst/>
              <a:ahLst/>
              <a:cxnLst/>
              <a:rect l="l" t="t" r="r" b="b"/>
              <a:pathLst>
                <a:path w="7252" h="8820" extrusionOk="0">
                  <a:moveTo>
                    <a:pt x="3918" y="0"/>
                  </a:moveTo>
                  <a:lnTo>
                    <a:pt x="0" y="6923"/>
                  </a:lnTo>
                  <a:lnTo>
                    <a:pt x="3396" y="8819"/>
                  </a:lnTo>
                  <a:lnTo>
                    <a:pt x="7252" y="1897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43;p51">
              <a:extLst>
                <a:ext uri="{FF2B5EF4-FFF2-40B4-BE49-F238E27FC236}">
                  <a16:creationId xmlns:a16="http://schemas.microsoft.com/office/drawing/2014/main" id="{9FD6FEA1-D988-D896-1FE3-F5FD1346D5B6}"/>
                </a:ext>
              </a:extLst>
            </p:cNvPr>
            <p:cNvSpPr/>
            <p:nvPr/>
          </p:nvSpPr>
          <p:spPr>
            <a:xfrm>
              <a:off x="8060510" y="896213"/>
              <a:ext cx="112100" cy="123529"/>
            </a:xfrm>
            <a:custGeom>
              <a:avLst/>
              <a:gdLst/>
              <a:ahLst/>
              <a:cxnLst/>
              <a:rect l="l" t="t" r="r" b="b"/>
              <a:pathLst>
                <a:path w="5748" h="6334" extrusionOk="0">
                  <a:moveTo>
                    <a:pt x="2545" y="1"/>
                  </a:moveTo>
                  <a:lnTo>
                    <a:pt x="1" y="4504"/>
                  </a:lnTo>
                  <a:lnTo>
                    <a:pt x="3266" y="6333"/>
                  </a:lnTo>
                  <a:lnTo>
                    <a:pt x="5748" y="183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44;p51">
              <a:extLst>
                <a:ext uri="{FF2B5EF4-FFF2-40B4-BE49-F238E27FC236}">
                  <a16:creationId xmlns:a16="http://schemas.microsoft.com/office/drawing/2014/main" id="{D39166E8-8450-A1AA-955E-34C916CFB2A8}"/>
                </a:ext>
              </a:extLst>
            </p:cNvPr>
            <p:cNvSpPr/>
            <p:nvPr/>
          </p:nvSpPr>
          <p:spPr>
            <a:xfrm>
              <a:off x="8060510" y="984054"/>
              <a:ext cx="62369" cy="44641"/>
            </a:xfrm>
            <a:custGeom>
              <a:avLst/>
              <a:gdLst/>
              <a:ahLst/>
              <a:cxnLst/>
              <a:rect l="l" t="t" r="r" b="b"/>
              <a:pathLst>
                <a:path w="3198" h="2289" extrusionOk="0">
                  <a:moveTo>
                    <a:pt x="1" y="0"/>
                  </a:moveTo>
                  <a:lnTo>
                    <a:pt x="63" y="983"/>
                  </a:lnTo>
                  <a:lnTo>
                    <a:pt x="2414" y="2289"/>
                  </a:lnTo>
                  <a:lnTo>
                    <a:pt x="3198" y="18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45;p51">
              <a:extLst>
                <a:ext uri="{FF2B5EF4-FFF2-40B4-BE49-F238E27FC236}">
                  <a16:creationId xmlns:a16="http://schemas.microsoft.com/office/drawing/2014/main" id="{3B9F9681-3669-31C9-EE59-8522BEA6AAB6}"/>
                </a:ext>
              </a:extLst>
            </p:cNvPr>
            <p:cNvSpPr/>
            <p:nvPr/>
          </p:nvSpPr>
          <p:spPr>
            <a:xfrm>
              <a:off x="8293550" y="537050"/>
              <a:ext cx="85401" cy="61160"/>
            </a:xfrm>
            <a:custGeom>
              <a:avLst/>
              <a:gdLst/>
              <a:ahLst/>
              <a:cxnLst/>
              <a:rect l="l" t="t" r="r" b="b"/>
              <a:pathLst>
                <a:path w="4379" h="3136" extrusionOk="0">
                  <a:moveTo>
                    <a:pt x="523" y="1"/>
                  </a:moveTo>
                  <a:lnTo>
                    <a:pt x="0" y="978"/>
                  </a:lnTo>
                  <a:lnTo>
                    <a:pt x="3856" y="3135"/>
                  </a:lnTo>
                  <a:lnTo>
                    <a:pt x="4378" y="215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46;p51">
              <a:extLst>
                <a:ext uri="{FF2B5EF4-FFF2-40B4-BE49-F238E27FC236}">
                  <a16:creationId xmlns:a16="http://schemas.microsoft.com/office/drawing/2014/main" id="{764B94F1-DAE4-EE8A-459D-6686AB986CB6}"/>
                </a:ext>
              </a:extLst>
            </p:cNvPr>
            <p:cNvSpPr/>
            <p:nvPr/>
          </p:nvSpPr>
          <p:spPr>
            <a:xfrm>
              <a:off x="8232408" y="752244"/>
              <a:ext cx="189837" cy="466168"/>
            </a:xfrm>
            <a:custGeom>
              <a:avLst/>
              <a:gdLst/>
              <a:ahLst/>
              <a:cxnLst/>
              <a:rect l="l" t="t" r="r" b="b"/>
              <a:pathLst>
                <a:path w="9734" h="23903" extrusionOk="0">
                  <a:moveTo>
                    <a:pt x="3396" y="1"/>
                  </a:moveTo>
                  <a:lnTo>
                    <a:pt x="1244" y="3465"/>
                  </a:lnTo>
                  <a:cubicBezTo>
                    <a:pt x="3987" y="5225"/>
                    <a:pt x="5685" y="8229"/>
                    <a:pt x="5685" y="11495"/>
                  </a:cubicBezTo>
                  <a:cubicBezTo>
                    <a:pt x="5685" y="15220"/>
                    <a:pt x="3464" y="18616"/>
                    <a:pt x="0" y="20183"/>
                  </a:cubicBezTo>
                  <a:lnTo>
                    <a:pt x="1636" y="23903"/>
                  </a:lnTo>
                  <a:cubicBezTo>
                    <a:pt x="6599" y="21682"/>
                    <a:pt x="9734" y="16850"/>
                    <a:pt x="9734" y="11495"/>
                  </a:cubicBezTo>
                  <a:cubicBezTo>
                    <a:pt x="9734" y="6793"/>
                    <a:pt x="7383" y="2550"/>
                    <a:pt x="3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47;p51">
              <a:extLst>
                <a:ext uri="{FF2B5EF4-FFF2-40B4-BE49-F238E27FC236}">
                  <a16:creationId xmlns:a16="http://schemas.microsoft.com/office/drawing/2014/main" id="{D87C9EE4-2352-C16A-7713-11789592E35C}"/>
                </a:ext>
              </a:extLst>
            </p:cNvPr>
            <p:cNvSpPr/>
            <p:nvPr/>
          </p:nvSpPr>
          <p:spPr>
            <a:xfrm>
              <a:off x="7992952" y="1126697"/>
              <a:ext cx="91720" cy="48425"/>
            </a:xfrm>
            <a:custGeom>
              <a:avLst/>
              <a:gdLst/>
              <a:ahLst/>
              <a:cxnLst/>
              <a:rect l="l" t="t" r="r" b="b"/>
              <a:pathLst>
                <a:path w="4703" h="2483" extrusionOk="0">
                  <a:moveTo>
                    <a:pt x="131" y="1"/>
                  </a:moveTo>
                  <a:lnTo>
                    <a:pt x="1" y="393"/>
                  </a:lnTo>
                  <a:lnTo>
                    <a:pt x="4510" y="2482"/>
                  </a:lnTo>
                  <a:lnTo>
                    <a:pt x="4703" y="209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48;p51">
              <a:extLst>
                <a:ext uri="{FF2B5EF4-FFF2-40B4-BE49-F238E27FC236}">
                  <a16:creationId xmlns:a16="http://schemas.microsoft.com/office/drawing/2014/main" id="{B9077A7E-4A12-2FFE-18EE-0394FB33DB2B}"/>
                </a:ext>
              </a:extLst>
            </p:cNvPr>
            <p:cNvSpPr/>
            <p:nvPr/>
          </p:nvSpPr>
          <p:spPr>
            <a:xfrm>
              <a:off x="7984097" y="1143313"/>
              <a:ext cx="222855" cy="15309"/>
            </a:xfrm>
            <a:custGeom>
              <a:avLst/>
              <a:gdLst/>
              <a:ahLst/>
              <a:cxnLst/>
              <a:rect l="l" t="t" r="r" b="b"/>
              <a:pathLst>
                <a:path w="11427" h="785" extrusionOk="0">
                  <a:moveTo>
                    <a:pt x="0" y="0"/>
                  </a:moveTo>
                  <a:lnTo>
                    <a:pt x="0" y="784"/>
                  </a:lnTo>
                  <a:lnTo>
                    <a:pt x="11426" y="784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49;p51">
              <a:extLst>
                <a:ext uri="{FF2B5EF4-FFF2-40B4-BE49-F238E27FC236}">
                  <a16:creationId xmlns:a16="http://schemas.microsoft.com/office/drawing/2014/main" id="{547155B2-AA9B-A5BC-B31C-5682A3AD74CC}"/>
                </a:ext>
              </a:extLst>
            </p:cNvPr>
            <p:cNvSpPr/>
            <p:nvPr/>
          </p:nvSpPr>
          <p:spPr>
            <a:xfrm>
              <a:off x="7970036" y="1084727"/>
              <a:ext cx="236916" cy="24164"/>
            </a:xfrm>
            <a:custGeom>
              <a:avLst/>
              <a:gdLst/>
              <a:ahLst/>
              <a:cxnLst/>
              <a:rect l="l" t="t" r="r" b="b"/>
              <a:pathLst>
                <a:path w="12148" h="1239" extrusionOk="0">
                  <a:moveTo>
                    <a:pt x="0" y="0"/>
                  </a:moveTo>
                  <a:lnTo>
                    <a:pt x="0" y="1239"/>
                  </a:lnTo>
                  <a:lnTo>
                    <a:pt x="12147" y="1239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50;p51">
              <a:extLst>
                <a:ext uri="{FF2B5EF4-FFF2-40B4-BE49-F238E27FC236}">
                  <a16:creationId xmlns:a16="http://schemas.microsoft.com/office/drawing/2014/main" id="{E02E293C-E259-2C29-0142-12BACDF93F6D}"/>
                </a:ext>
              </a:extLst>
            </p:cNvPr>
            <p:cNvSpPr/>
            <p:nvPr/>
          </p:nvSpPr>
          <p:spPr>
            <a:xfrm>
              <a:off x="7970036" y="1082172"/>
              <a:ext cx="236916" cy="8893"/>
            </a:xfrm>
            <a:custGeom>
              <a:avLst/>
              <a:gdLst/>
              <a:ahLst/>
              <a:cxnLst/>
              <a:rect l="l" t="t" r="r" b="b"/>
              <a:pathLst>
                <a:path w="12148" h="456" extrusionOk="0">
                  <a:moveTo>
                    <a:pt x="0" y="1"/>
                  </a:moveTo>
                  <a:lnTo>
                    <a:pt x="0" y="455"/>
                  </a:lnTo>
                  <a:lnTo>
                    <a:pt x="12147" y="455"/>
                  </a:lnTo>
                  <a:lnTo>
                    <a:pt x="12147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51;p51">
              <a:extLst>
                <a:ext uri="{FF2B5EF4-FFF2-40B4-BE49-F238E27FC236}">
                  <a16:creationId xmlns:a16="http://schemas.microsoft.com/office/drawing/2014/main" id="{2B61974E-B91C-9066-02FD-4C1E2D49AD72}"/>
                </a:ext>
              </a:extLst>
            </p:cNvPr>
            <p:cNvSpPr/>
            <p:nvPr/>
          </p:nvSpPr>
          <p:spPr>
            <a:xfrm>
              <a:off x="7912775" y="1029905"/>
              <a:ext cx="462287" cy="254742"/>
            </a:xfrm>
            <a:custGeom>
              <a:avLst/>
              <a:gdLst/>
              <a:ahLst/>
              <a:cxnLst/>
              <a:rect l="l" t="t" r="r" b="b"/>
              <a:pathLst>
                <a:path w="23704" h="13062" extrusionOk="0">
                  <a:moveTo>
                    <a:pt x="16912" y="1"/>
                  </a:moveTo>
                  <a:cubicBezTo>
                    <a:pt x="15282" y="1"/>
                    <a:pt x="13908" y="1375"/>
                    <a:pt x="13908" y="3005"/>
                  </a:cubicBezTo>
                  <a:lnTo>
                    <a:pt x="13908" y="6923"/>
                  </a:lnTo>
                  <a:cubicBezTo>
                    <a:pt x="13908" y="8950"/>
                    <a:pt x="12278" y="10580"/>
                    <a:pt x="10251" y="10580"/>
                  </a:cubicBezTo>
                  <a:lnTo>
                    <a:pt x="3135" y="10580"/>
                  </a:lnTo>
                  <a:cubicBezTo>
                    <a:pt x="1698" y="10580"/>
                    <a:pt x="455" y="11494"/>
                    <a:pt x="63" y="12868"/>
                  </a:cubicBezTo>
                  <a:lnTo>
                    <a:pt x="0" y="13062"/>
                  </a:lnTo>
                  <a:lnTo>
                    <a:pt x="23704" y="13062"/>
                  </a:lnTo>
                  <a:lnTo>
                    <a:pt x="23704" y="10779"/>
                  </a:lnTo>
                  <a:cubicBezTo>
                    <a:pt x="23704" y="9666"/>
                    <a:pt x="23380" y="8558"/>
                    <a:pt x="22727" y="7707"/>
                  </a:cubicBezTo>
                  <a:lnTo>
                    <a:pt x="19592" y="1636"/>
                  </a:lnTo>
                  <a:cubicBezTo>
                    <a:pt x="19070" y="654"/>
                    <a:pt x="18025" y="1"/>
                    <a:pt x="16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52;p51">
              <a:extLst>
                <a:ext uri="{FF2B5EF4-FFF2-40B4-BE49-F238E27FC236}">
                  <a16:creationId xmlns:a16="http://schemas.microsoft.com/office/drawing/2014/main" id="{7BCEA630-70C8-03B8-921C-687EE8015B37}"/>
                </a:ext>
              </a:extLst>
            </p:cNvPr>
            <p:cNvSpPr/>
            <p:nvPr/>
          </p:nvSpPr>
          <p:spPr>
            <a:xfrm>
              <a:off x="7922956" y="1265576"/>
              <a:ext cx="452107" cy="2574"/>
            </a:xfrm>
            <a:custGeom>
              <a:avLst/>
              <a:gdLst/>
              <a:ahLst/>
              <a:cxnLst/>
              <a:rect l="l" t="t" r="r" b="b"/>
              <a:pathLst>
                <a:path w="23182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3182" y="131"/>
                  </a:lnTo>
                  <a:lnTo>
                    <a:pt x="23182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53;p51">
              <a:extLst>
                <a:ext uri="{FF2B5EF4-FFF2-40B4-BE49-F238E27FC236}">
                  <a16:creationId xmlns:a16="http://schemas.microsoft.com/office/drawing/2014/main" id="{39564582-A449-5A9F-9EE8-932290BF35B4}"/>
                </a:ext>
              </a:extLst>
            </p:cNvPr>
            <p:cNvSpPr/>
            <p:nvPr/>
          </p:nvSpPr>
          <p:spPr>
            <a:xfrm>
              <a:off x="8215890" y="1059256"/>
              <a:ext cx="49653" cy="49634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307" y="131"/>
                  </a:moveTo>
                  <a:cubicBezTo>
                    <a:pt x="1960" y="131"/>
                    <a:pt x="2483" y="653"/>
                    <a:pt x="2483" y="1306"/>
                  </a:cubicBezTo>
                  <a:cubicBezTo>
                    <a:pt x="2483" y="1959"/>
                    <a:pt x="1960" y="2482"/>
                    <a:pt x="1307" y="2482"/>
                  </a:cubicBezTo>
                  <a:cubicBezTo>
                    <a:pt x="654" y="2482"/>
                    <a:pt x="132" y="1959"/>
                    <a:pt x="132" y="1306"/>
                  </a:cubicBezTo>
                  <a:cubicBezTo>
                    <a:pt x="132" y="653"/>
                    <a:pt x="654" y="131"/>
                    <a:pt x="1307" y="131"/>
                  </a:cubicBezTo>
                  <a:close/>
                  <a:moveTo>
                    <a:pt x="1307" y="0"/>
                  </a:moveTo>
                  <a:cubicBezTo>
                    <a:pt x="586" y="0"/>
                    <a:pt x="1" y="585"/>
                    <a:pt x="1" y="1306"/>
                  </a:cubicBezTo>
                  <a:cubicBezTo>
                    <a:pt x="1" y="2022"/>
                    <a:pt x="586" y="2545"/>
                    <a:pt x="1307" y="2545"/>
                  </a:cubicBezTo>
                  <a:cubicBezTo>
                    <a:pt x="1960" y="2545"/>
                    <a:pt x="2545" y="2022"/>
                    <a:pt x="2545" y="1306"/>
                  </a:cubicBezTo>
                  <a:cubicBezTo>
                    <a:pt x="2545" y="585"/>
                    <a:pt x="1960" y="0"/>
                    <a:pt x="1307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54;p51">
              <a:extLst>
                <a:ext uri="{FF2B5EF4-FFF2-40B4-BE49-F238E27FC236}">
                  <a16:creationId xmlns:a16="http://schemas.microsoft.com/office/drawing/2014/main" id="{C59B429C-E0F9-9DD9-2FA0-5BD624C9DE55}"/>
                </a:ext>
              </a:extLst>
            </p:cNvPr>
            <p:cNvSpPr/>
            <p:nvPr/>
          </p:nvSpPr>
          <p:spPr>
            <a:xfrm>
              <a:off x="8222208" y="731863"/>
              <a:ext cx="118517" cy="118517"/>
            </a:xfrm>
            <a:custGeom>
              <a:avLst/>
              <a:gdLst/>
              <a:ahLst/>
              <a:cxnLst/>
              <a:rect l="l" t="t" r="r" b="b"/>
              <a:pathLst>
                <a:path w="6077" h="6077" extrusionOk="0">
                  <a:moveTo>
                    <a:pt x="3073" y="1"/>
                  </a:moveTo>
                  <a:cubicBezTo>
                    <a:pt x="1375" y="1"/>
                    <a:pt x="1" y="1375"/>
                    <a:pt x="1" y="3073"/>
                  </a:cubicBezTo>
                  <a:cubicBezTo>
                    <a:pt x="1" y="4703"/>
                    <a:pt x="1375" y="6077"/>
                    <a:pt x="3073" y="6077"/>
                  </a:cubicBezTo>
                  <a:cubicBezTo>
                    <a:pt x="4703" y="6077"/>
                    <a:pt x="6077" y="4703"/>
                    <a:pt x="6077" y="3073"/>
                  </a:cubicBezTo>
                  <a:cubicBezTo>
                    <a:pt x="6077" y="1375"/>
                    <a:pt x="4703" y="1"/>
                    <a:pt x="307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55;p51">
              <a:extLst>
                <a:ext uri="{FF2B5EF4-FFF2-40B4-BE49-F238E27FC236}">
                  <a16:creationId xmlns:a16="http://schemas.microsoft.com/office/drawing/2014/main" id="{2DC36D13-A72D-2862-5DD6-0F84EA15F611}"/>
                </a:ext>
              </a:extLst>
            </p:cNvPr>
            <p:cNvSpPr/>
            <p:nvPr/>
          </p:nvSpPr>
          <p:spPr>
            <a:xfrm>
              <a:off x="8242589" y="753570"/>
              <a:ext cx="77776" cy="76450"/>
            </a:xfrm>
            <a:custGeom>
              <a:avLst/>
              <a:gdLst/>
              <a:ahLst/>
              <a:cxnLst/>
              <a:rect l="l" t="t" r="r" b="b"/>
              <a:pathLst>
                <a:path w="3988" h="3920" extrusionOk="0">
                  <a:moveTo>
                    <a:pt x="2028" y="63"/>
                  </a:moveTo>
                  <a:cubicBezTo>
                    <a:pt x="3005" y="63"/>
                    <a:pt x="3856" y="915"/>
                    <a:pt x="3856" y="1960"/>
                  </a:cubicBezTo>
                  <a:cubicBezTo>
                    <a:pt x="3856" y="3005"/>
                    <a:pt x="3005" y="3788"/>
                    <a:pt x="2028" y="3788"/>
                  </a:cubicBezTo>
                  <a:cubicBezTo>
                    <a:pt x="983" y="3788"/>
                    <a:pt x="131" y="3005"/>
                    <a:pt x="131" y="1960"/>
                  </a:cubicBezTo>
                  <a:cubicBezTo>
                    <a:pt x="131" y="915"/>
                    <a:pt x="983" y="63"/>
                    <a:pt x="2028" y="63"/>
                  </a:cubicBezTo>
                  <a:close/>
                  <a:moveTo>
                    <a:pt x="2028" y="1"/>
                  </a:moveTo>
                  <a:cubicBezTo>
                    <a:pt x="915" y="1"/>
                    <a:pt x="1" y="847"/>
                    <a:pt x="1" y="1960"/>
                  </a:cubicBezTo>
                  <a:cubicBezTo>
                    <a:pt x="1" y="3005"/>
                    <a:pt x="915" y="3919"/>
                    <a:pt x="2028" y="3919"/>
                  </a:cubicBezTo>
                  <a:cubicBezTo>
                    <a:pt x="3073" y="3919"/>
                    <a:pt x="3987" y="3005"/>
                    <a:pt x="3987" y="1960"/>
                  </a:cubicBezTo>
                  <a:cubicBezTo>
                    <a:pt x="3987" y="847"/>
                    <a:pt x="3073" y="1"/>
                    <a:pt x="2028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56;p51">
              <a:extLst>
                <a:ext uri="{FF2B5EF4-FFF2-40B4-BE49-F238E27FC236}">
                  <a16:creationId xmlns:a16="http://schemas.microsoft.com/office/drawing/2014/main" id="{AE39F4B0-7D3B-A3E9-1B3B-BA4F4DA49AD2}"/>
                </a:ext>
              </a:extLst>
            </p:cNvPr>
            <p:cNvSpPr/>
            <p:nvPr/>
          </p:nvSpPr>
          <p:spPr>
            <a:xfrm>
              <a:off x="8222208" y="613462"/>
              <a:ext cx="132480" cy="75124"/>
            </a:xfrm>
            <a:custGeom>
              <a:avLst/>
              <a:gdLst/>
              <a:ahLst/>
              <a:cxnLst/>
              <a:rect l="l" t="t" r="r" b="b"/>
              <a:pathLst>
                <a:path w="6793" h="3852" extrusionOk="0">
                  <a:moveTo>
                    <a:pt x="69" y="1"/>
                  </a:moveTo>
                  <a:lnTo>
                    <a:pt x="1" y="64"/>
                  </a:lnTo>
                  <a:lnTo>
                    <a:pt x="6793" y="3851"/>
                  </a:lnTo>
                  <a:lnTo>
                    <a:pt x="6793" y="378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57;p51">
              <a:extLst>
                <a:ext uri="{FF2B5EF4-FFF2-40B4-BE49-F238E27FC236}">
                  <a16:creationId xmlns:a16="http://schemas.microsoft.com/office/drawing/2014/main" id="{8D0513E7-BA1C-B00B-CA6B-CCF436B1D12E}"/>
                </a:ext>
              </a:extLst>
            </p:cNvPr>
            <p:cNvSpPr/>
            <p:nvPr/>
          </p:nvSpPr>
          <p:spPr>
            <a:xfrm>
              <a:off x="8096181" y="920377"/>
              <a:ext cx="63695" cy="35670"/>
            </a:xfrm>
            <a:custGeom>
              <a:avLst/>
              <a:gdLst/>
              <a:ahLst/>
              <a:cxnLst/>
              <a:rect l="l" t="t" r="r" b="b"/>
              <a:pathLst>
                <a:path w="3266" h="1829" extrusionOk="0">
                  <a:moveTo>
                    <a:pt x="0" y="0"/>
                  </a:moveTo>
                  <a:lnTo>
                    <a:pt x="0" y="131"/>
                  </a:lnTo>
                  <a:lnTo>
                    <a:pt x="3266" y="1829"/>
                  </a:lnTo>
                  <a:lnTo>
                    <a:pt x="3266" y="1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3105;p56">
            <a:extLst>
              <a:ext uri="{FF2B5EF4-FFF2-40B4-BE49-F238E27FC236}">
                <a16:creationId xmlns:a16="http://schemas.microsoft.com/office/drawing/2014/main" id="{7C0211A6-B062-0324-9CBC-AB8CEB577718}"/>
              </a:ext>
            </a:extLst>
          </p:cNvPr>
          <p:cNvGrpSpPr/>
          <p:nvPr/>
        </p:nvGrpSpPr>
        <p:grpSpPr>
          <a:xfrm>
            <a:off x="5704273" y="322979"/>
            <a:ext cx="637047" cy="639891"/>
            <a:chOff x="6938450" y="4198350"/>
            <a:chExt cx="386300" cy="388025"/>
          </a:xfrm>
        </p:grpSpPr>
        <p:sp>
          <p:nvSpPr>
            <p:cNvPr id="1826" name="Google Shape;3106;p56">
              <a:extLst>
                <a:ext uri="{FF2B5EF4-FFF2-40B4-BE49-F238E27FC236}">
                  <a16:creationId xmlns:a16="http://schemas.microsoft.com/office/drawing/2014/main" id="{14195F64-11AE-0F95-A36C-D8938F7C2F24}"/>
                </a:ext>
              </a:extLst>
            </p:cNvPr>
            <p:cNvSpPr/>
            <p:nvPr/>
          </p:nvSpPr>
          <p:spPr>
            <a:xfrm>
              <a:off x="7013875" y="4395225"/>
              <a:ext cx="78475" cy="129050"/>
            </a:xfrm>
            <a:custGeom>
              <a:avLst/>
              <a:gdLst/>
              <a:ahLst/>
              <a:cxnLst/>
              <a:rect l="l" t="t" r="r" b="b"/>
              <a:pathLst>
                <a:path w="3139" h="5162" extrusionOk="0">
                  <a:moveTo>
                    <a:pt x="1148" y="0"/>
                  </a:moveTo>
                  <a:cubicBezTo>
                    <a:pt x="1087" y="0"/>
                    <a:pt x="1027" y="31"/>
                    <a:pt x="966" y="92"/>
                  </a:cubicBezTo>
                  <a:cubicBezTo>
                    <a:pt x="966" y="92"/>
                    <a:pt x="686" y="372"/>
                    <a:pt x="444" y="774"/>
                  </a:cubicBezTo>
                  <a:cubicBezTo>
                    <a:pt x="81" y="1379"/>
                    <a:pt x="0" y="1943"/>
                    <a:pt x="203" y="2506"/>
                  </a:cubicBezTo>
                  <a:cubicBezTo>
                    <a:pt x="402" y="3108"/>
                    <a:pt x="927" y="3510"/>
                    <a:pt x="1529" y="3954"/>
                  </a:cubicBezTo>
                  <a:cubicBezTo>
                    <a:pt x="1931" y="4276"/>
                    <a:pt x="2376" y="4637"/>
                    <a:pt x="2697" y="5039"/>
                  </a:cubicBezTo>
                  <a:cubicBezTo>
                    <a:pt x="2736" y="5120"/>
                    <a:pt x="2817" y="5162"/>
                    <a:pt x="2897" y="5162"/>
                  </a:cubicBezTo>
                  <a:cubicBezTo>
                    <a:pt x="2939" y="5162"/>
                    <a:pt x="2978" y="5120"/>
                    <a:pt x="3019" y="5081"/>
                  </a:cubicBezTo>
                  <a:cubicBezTo>
                    <a:pt x="3138" y="5039"/>
                    <a:pt x="3138" y="4878"/>
                    <a:pt x="3058" y="4759"/>
                  </a:cubicBezTo>
                  <a:cubicBezTo>
                    <a:pt x="2736" y="4276"/>
                    <a:pt x="2253" y="3913"/>
                    <a:pt x="1812" y="3591"/>
                  </a:cubicBezTo>
                  <a:cubicBezTo>
                    <a:pt x="1288" y="3188"/>
                    <a:pt x="805" y="2828"/>
                    <a:pt x="644" y="2345"/>
                  </a:cubicBezTo>
                  <a:cubicBezTo>
                    <a:pt x="322" y="1379"/>
                    <a:pt x="1288" y="414"/>
                    <a:pt x="1288" y="414"/>
                  </a:cubicBezTo>
                  <a:cubicBezTo>
                    <a:pt x="1410" y="333"/>
                    <a:pt x="1410" y="172"/>
                    <a:pt x="1329" y="92"/>
                  </a:cubicBezTo>
                  <a:cubicBezTo>
                    <a:pt x="1268" y="31"/>
                    <a:pt x="1208" y="0"/>
                    <a:pt x="114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3107;p56">
              <a:extLst>
                <a:ext uri="{FF2B5EF4-FFF2-40B4-BE49-F238E27FC236}">
                  <a16:creationId xmlns:a16="http://schemas.microsoft.com/office/drawing/2014/main" id="{65D343D7-D17B-41A1-955F-CD9A491DCDCA}"/>
                </a:ext>
              </a:extLst>
            </p:cNvPr>
            <p:cNvSpPr/>
            <p:nvPr/>
          </p:nvSpPr>
          <p:spPr>
            <a:xfrm>
              <a:off x="7128525" y="4263975"/>
              <a:ext cx="108675" cy="63150"/>
            </a:xfrm>
            <a:custGeom>
              <a:avLst/>
              <a:gdLst/>
              <a:ahLst/>
              <a:cxnLst/>
              <a:rect l="l" t="t" r="r" b="b"/>
              <a:pathLst>
                <a:path w="4347" h="2526" extrusionOk="0">
                  <a:moveTo>
                    <a:pt x="1700" y="0"/>
                  </a:moveTo>
                  <a:cubicBezTo>
                    <a:pt x="1527" y="0"/>
                    <a:pt x="1338" y="32"/>
                    <a:pt x="1128" y="111"/>
                  </a:cubicBezTo>
                  <a:cubicBezTo>
                    <a:pt x="526" y="272"/>
                    <a:pt x="162" y="755"/>
                    <a:pt x="81" y="1437"/>
                  </a:cubicBezTo>
                  <a:cubicBezTo>
                    <a:pt x="1" y="1920"/>
                    <a:pt x="123" y="2364"/>
                    <a:pt x="123" y="2364"/>
                  </a:cubicBezTo>
                  <a:cubicBezTo>
                    <a:pt x="162" y="2483"/>
                    <a:pt x="242" y="2525"/>
                    <a:pt x="365" y="2525"/>
                  </a:cubicBezTo>
                  <a:lnTo>
                    <a:pt x="403" y="2525"/>
                  </a:lnTo>
                  <a:cubicBezTo>
                    <a:pt x="526" y="2483"/>
                    <a:pt x="606" y="2364"/>
                    <a:pt x="564" y="2242"/>
                  </a:cubicBezTo>
                  <a:cubicBezTo>
                    <a:pt x="564" y="2203"/>
                    <a:pt x="242" y="874"/>
                    <a:pt x="1250" y="552"/>
                  </a:cubicBezTo>
                  <a:cubicBezTo>
                    <a:pt x="1410" y="499"/>
                    <a:pt x="1552" y="477"/>
                    <a:pt x="1684" y="477"/>
                  </a:cubicBezTo>
                  <a:cubicBezTo>
                    <a:pt x="1950" y="477"/>
                    <a:pt x="2174" y="567"/>
                    <a:pt x="2415" y="674"/>
                  </a:cubicBezTo>
                  <a:cubicBezTo>
                    <a:pt x="2703" y="804"/>
                    <a:pt x="3023" y="950"/>
                    <a:pt x="3431" y="950"/>
                  </a:cubicBezTo>
                  <a:cubicBezTo>
                    <a:pt x="3653" y="950"/>
                    <a:pt x="3902" y="907"/>
                    <a:pt x="4186" y="794"/>
                  </a:cubicBezTo>
                  <a:cubicBezTo>
                    <a:pt x="4308" y="755"/>
                    <a:pt x="4346" y="594"/>
                    <a:pt x="4308" y="472"/>
                  </a:cubicBezTo>
                  <a:cubicBezTo>
                    <a:pt x="4277" y="383"/>
                    <a:pt x="4179" y="337"/>
                    <a:pt x="4082" y="337"/>
                  </a:cubicBezTo>
                  <a:cubicBezTo>
                    <a:pt x="4049" y="337"/>
                    <a:pt x="4016" y="342"/>
                    <a:pt x="3986" y="353"/>
                  </a:cubicBezTo>
                  <a:cubicBezTo>
                    <a:pt x="3764" y="441"/>
                    <a:pt x="3574" y="476"/>
                    <a:pt x="3404" y="476"/>
                  </a:cubicBezTo>
                  <a:cubicBezTo>
                    <a:pt x="3110" y="476"/>
                    <a:pt x="2872" y="374"/>
                    <a:pt x="2618" y="272"/>
                  </a:cubicBezTo>
                  <a:cubicBezTo>
                    <a:pt x="2347" y="136"/>
                    <a:pt x="2057" y="0"/>
                    <a:pt x="1700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3108;p56">
              <a:extLst>
                <a:ext uri="{FF2B5EF4-FFF2-40B4-BE49-F238E27FC236}">
                  <a16:creationId xmlns:a16="http://schemas.microsoft.com/office/drawing/2014/main" id="{B7822E3E-C08F-DE48-BCF9-D2E461690309}"/>
                </a:ext>
              </a:extLst>
            </p:cNvPr>
            <p:cNvSpPr/>
            <p:nvPr/>
          </p:nvSpPr>
          <p:spPr>
            <a:xfrm>
              <a:off x="6938450" y="4198350"/>
              <a:ext cx="300750" cy="264950"/>
            </a:xfrm>
            <a:custGeom>
              <a:avLst/>
              <a:gdLst/>
              <a:ahLst/>
              <a:cxnLst/>
              <a:rect l="l" t="t" r="r" b="b"/>
              <a:pathLst>
                <a:path w="12030" h="10598" extrusionOk="0">
                  <a:moveTo>
                    <a:pt x="120" y="0"/>
                  </a:moveTo>
                  <a:cubicBezTo>
                    <a:pt x="40" y="0"/>
                    <a:pt x="1" y="81"/>
                    <a:pt x="40" y="161"/>
                  </a:cubicBezTo>
                  <a:lnTo>
                    <a:pt x="3500" y="6035"/>
                  </a:lnTo>
                  <a:cubicBezTo>
                    <a:pt x="4707" y="8086"/>
                    <a:pt x="6719" y="9576"/>
                    <a:pt x="9014" y="10140"/>
                  </a:cubicBezTo>
                  <a:lnTo>
                    <a:pt x="10742" y="10581"/>
                  </a:lnTo>
                  <a:cubicBezTo>
                    <a:pt x="10766" y="10593"/>
                    <a:pt x="10787" y="10598"/>
                    <a:pt x="10804" y="10598"/>
                  </a:cubicBezTo>
                  <a:cubicBezTo>
                    <a:pt x="10847" y="10598"/>
                    <a:pt x="10876" y="10569"/>
                    <a:pt x="10903" y="10542"/>
                  </a:cubicBezTo>
                  <a:lnTo>
                    <a:pt x="11991" y="7684"/>
                  </a:lnTo>
                  <a:cubicBezTo>
                    <a:pt x="12030" y="7603"/>
                    <a:pt x="11991" y="7523"/>
                    <a:pt x="11911" y="7523"/>
                  </a:cubicBezTo>
                  <a:cubicBezTo>
                    <a:pt x="6880" y="6679"/>
                    <a:pt x="4427" y="763"/>
                    <a:pt x="4144" y="81"/>
                  </a:cubicBezTo>
                  <a:cubicBezTo>
                    <a:pt x="4105" y="39"/>
                    <a:pt x="4063" y="0"/>
                    <a:pt x="4025" y="0"/>
                  </a:cubicBezTo>
                  <a:close/>
                </a:path>
              </a:pathLst>
            </a:custGeom>
            <a:solidFill>
              <a:srgbClr val="FBC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3109;p56">
              <a:extLst>
                <a:ext uri="{FF2B5EF4-FFF2-40B4-BE49-F238E27FC236}">
                  <a16:creationId xmlns:a16="http://schemas.microsoft.com/office/drawing/2014/main" id="{E5086827-F935-A2B4-04A7-EC067135CEB1}"/>
                </a:ext>
              </a:extLst>
            </p:cNvPr>
            <p:cNvSpPr/>
            <p:nvPr/>
          </p:nvSpPr>
          <p:spPr>
            <a:xfrm>
              <a:off x="6938450" y="4198350"/>
              <a:ext cx="300750" cy="264950"/>
            </a:xfrm>
            <a:custGeom>
              <a:avLst/>
              <a:gdLst/>
              <a:ahLst/>
              <a:cxnLst/>
              <a:rect l="l" t="t" r="r" b="b"/>
              <a:pathLst>
                <a:path w="12030" h="10598" extrusionOk="0">
                  <a:moveTo>
                    <a:pt x="120" y="0"/>
                  </a:moveTo>
                  <a:cubicBezTo>
                    <a:pt x="40" y="0"/>
                    <a:pt x="1" y="81"/>
                    <a:pt x="40" y="161"/>
                  </a:cubicBezTo>
                  <a:lnTo>
                    <a:pt x="81" y="242"/>
                  </a:lnTo>
                  <a:lnTo>
                    <a:pt x="2415" y="322"/>
                  </a:lnTo>
                  <a:cubicBezTo>
                    <a:pt x="3098" y="322"/>
                    <a:pt x="3703" y="724"/>
                    <a:pt x="3983" y="1326"/>
                  </a:cubicBezTo>
                  <a:cubicBezTo>
                    <a:pt x="4707" y="2978"/>
                    <a:pt x="6519" y="6235"/>
                    <a:pt x="9616" y="7564"/>
                  </a:cubicBezTo>
                  <a:cubicBezTo>
                    <a:pt x="10501" y="7967"/>
                    <a:pt x="10903" y="8971"/>
                    <a:pt x="10543" y="9856"/>
                  </a:cubicBezTo>
                  <a:lnTo>
                    <a:pt x="10260" y="10461"/>
                  </a:lnTo>
                  <a:lnTo>
                    <a:pt x="10742" y="10581"/>
                  </a:lnTo>
                  <a:cubicBezTo>
                    <a:pt x="10766" y="10593"/>
                    <a:pt x="10787" y="10598"/>
                    <a:pt x="10804" y="10598"/>
                  </a:cubicBezTo>
                  <a:cubicBezTo>
                    <a:pt x="10847" y="10598"/>
                    <a:pt x="10876" y="10569"/>
                    <a:pt x="10903" y="10542"/>
                  </a:cubicBezTo>
                  <a:lnTo>
                    <a:pt x="11991" y="7684"/>
                  </a:lnTo>
                  <a:cubicBezTo>
                    <a:pt x="12030" y="7603"/>
                    <a:pt x="11991" y="7523"/>
                    <a:pt x="11911" y="7523"/>
                  </a:cubicBezTo>
                  <a:cubicBezTo>
                    <a:pt x="6880" y="6679"/>
                    <a:pt x="4427" y="763"/>
                    <a:pt x="4144" y="81"/>
                  </a:cubicBezTo>
                  <a:cubicBezTo>
                    <a:pt x="4105" y="39"/>
                    <a:pt x="4063" y="0"/>
                    <a:pt x="4025" y="0"/>
                  </a:cubicBezTo>
                  <a:close/>
                </a:path>
              </a:pathLst>
            </a:custGeom>
            <a:solidFill>
              <a:srgbClr val="FAA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3110;p56">
              <a:extLst>
                <a:ext uri="{FF2B5EF4-FFF2-40B4-BE49-F238E27FC236}">
                  <a16:creationId xmlns:a16="http://schemas.microsoft.com/office/drawing/2014/main" id="{35394788-A554-B4A2-C00E-EB8E013FCF09}"/>
                </a:ext>
              </a:extLst>
            </p:cNvPr>
            <p:cNvSpPr/>
            <p:nvPr/>
          </p:nvSpPr>
          <p:spPr>
            <a:xfrm>
              <a:off x="7012900" y="4291525"/>
              <a:ext cx="157900" cy="144725"/>
            </a:xfrm>
            <a:custGeom>
              <a:avLst/>
              <a:gdLst/>
              <a:ahLst/>
              <a:cxnLst/>
              <a:rect l="l" t="t" r="r" b="b"/>
              <a:pathLst>
                <a:path w="6316" h="5789" extrusionOk="0">
                  <a:moveTo>
                    <a:pt x="3769" y="1"/>
                  </a:moveTo>
                  <a:cubicBezTo>
                    <a:pt x="3556" y="1"/>
                    <a:pt x="3335" y="73"/>
                    <a:pt x="3139" y="216"/>
                  </a:cubicBezTo>
                  <a:lnTo>
                    <a:pt x="522" y="2106"/>
                  </a:lnTo>
                  <a:cubicBezTo>
                    <a:pt x="120" y="2428"/>
                    <a:pt x="0" y="2991"/>
                    <a:pt x="242" y="3435"/>
                  </a:cubicBezTo>
                  <a:cubicBezTo>
                    <a:pt x="844" y="4481"/>
                    <a:pt x="1690" y="5205"/>
                    <a:pt x="2292" y="5608"/>
                  </a:cubicBezTo>
                  <a:cubicBezTo>
                    <a:pt x="2464" y="5727"/>
                    <a:pt x="2665" y="5789"/>
                    <a:pt x="2867" y="5789"/>
                  </a:cubicBezTo>
                  <a:cubicBezTo>
                    <a:pt x="3139" y="5789"/>
                    <a:pt x="3413" y="5678"/>
                    <a:pt x="3622" y="5447"/>
                  </a:cubicBezTo>
                  <a:lnTo>
                    <a:pt x="5914" y="2872"/>
                  </a:lnTo>
                  <a:cubicBezTo>
                    <a:pt x="6316" y="2428"/>
                    <a:pt x="6235" y="1745"/>
                    <a:pt x="5714" y="1381"/>
                  </a:cubicBezTo>
                  <a:cubicBezTo>
                    <a:pt x="5189" y="1060"/>
                    <a:pt x="4787" y="657"/>
                    <a:pt x="4465" y="335"/>
                  </a:cubicBezTo>
                  <a:cubicBezTo>
                    <a:pt x="4287" y="112"/>
                    <a:pt x="4034" y="1"/>
                    <a:pt x="3769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3111;p56">
              <a:extLst>
                <a:ext uri="{FF2B5EF4-FFF2-40B4-BE49-F238E27FC236}">
                  <a16:creationId xmlns:a16="http://schemas.microsoft.com/office/drawing/2014/main" id="{F288FFB6-D9D5-E521-6BB9-DDC819F61290}"/>
                </a:ext>
              </a:extLst>
            </p:cNvPr>
            <p:cNvSpPr/>
            <p:nvPr/>
          </p:nvSpPr>
          <p:spPr>
            <a:xfrm>
              <a:off x="7083300" y="4291525"/>
              <a:ext cx="87500" cy="76800"/>
            </a:xfrm>
            <a:custGeom>
              <a:avLst/>
              <a:gdLst/>
              <a:ahLst/>
              <a:cxnLst/>
              <a:rect l="l" t="t" r="r" b="b"/>
              <a:pathLst>
                <a:path w="3500" h="3072" extrusionOk="0">
                  <a:moveTo>
                    <a:pt x="953" y="1"/>
                  </a:moveTo>
                  <a:cubicBezTo>
                    <a:pt x="740" y="1"/>
                    <a:pt x="519" y="73"/>
                    <a:pt x="323" y="216"/>
                  </a:cubicBezTo>
                  <a:lnTo>
                    <a:pt x="1" y="458"/>
                  </a:lnTo>
                  <a:cubicBezTo>
                    <a:pt x="42" y="452"/>
                    <a:pt x="84" y="450"/>
                    <a:pt x="126" y="450"/>
                  </a:cubicBezTo>
                  <a:cubicBezTo>
                    <a:pt x="414" y="450"/>
                    <a:pt x="720" y="574"/>
                    <a:pt x="967" y="818"/>
                  </a:cubicBezTo>
                  <a:cubicBezTo>
                    <a:pt x="1289" y="1182"/>
                    <a:pt x="1810" y="1665"/>
                    <a:pt x="2415" y="2067"/>
                  </a:cubicBezTo>
                  <a:cubicBezTo>
                    <a:pt x="2737" y="2308"/>
                    <a:pt x="2937" y="2711"/>
                    <a:pt x="2898" y="3071"/>
                  </a:cubicBezTo>
                  <a:lnTo>
                    <a:pt x="3098" y="2872"/>
                  </a:lnTo>
                  <a:cubicBezTo>
                    <a:pt x="3500" y="2428"/>
                    <a:pt x="3419" y="1745"/>
                    <a:pt x="2898" y="1381"/>
                  </a:cubicBezTo>
                  <a:cubicBezTo>
                    <a:pt x="2373" y="1060"/>
                    <a:pt x="1971" y="657"/>
                    <a:pt x="1649" y="335"/>
                  </a:cubicBezTo>
                  <a:cubicBezTo>
                    <a:pt x="1471" y="112"/>
                    <a:pt x="1218" y="1"/>
                    <a:pt x="95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3112;p56">
              <a:extLst>
                <a:ext uri="{FF2B5EF4-FFF2-40B4-BE49-F238E27FC236}">
                  <a16:creationId xmlns:a16="http://schemas.microsoft.com/office/drawing/2014/main" id="{06A19CF8-E4E4-167E-0CF9-62022DBB1219}"/>
                </a:ext>
              </a:extLst>
            </p:cNvPr>
            <p:cNvSpPr/>
            <p:nvPr/>
          </p:nvSpPr>
          <p:spPr>
            <a:xfrm>
              <a:off x="7075275" y="4507875"/>
              <a:ext cx="35175" cy="34500"/>
            </a:xfrm>
            <a:custGeom>
              <a:avLst/>
              <a:gdLst/>
              <a:ahLst/>
              <a:cxnLst/>
              <a:rect l="l" t="t" r="r" b="b"/>
              <a:pathLst>
                <a:path w="1407" h="1380" extrusionOk="0">
                  <a:moveTo>
                    <a:pt x="644" y="1"/>
                  </a:moveTo>
                  <a:cubicBezTo>
                    <a:pt x="583" y="1"/>
                    <a:pt x="523" y="31"/>
                    <a:pt x="483" y="92"/>
                  </a:cubicBezTo>
                  <a:lnTo>
                    <a:pt x="81" y="453"/>
                  </a:lnTo>
                  <a:cubicBezTo>
                    <a:pt x="0" y="533"/>
                    <a:pt x="0" y="694"/>
                    <a:pt x="119" y="775"/>
                  </a:cubicBezTo>
                  <a:lnTo>
                    <a:pt x="724" y="1380"/>
                  </a:lnTo>
                  <a:lnTo>
                    <a:pt x="1407" y="694"/>
                  </a:lnTo>
                  <a:lnTo>
                    <a:pt x="805" y="92"/>
                  </a:lnTo>
                  <a:cubicBezTo>
                    <a:pt x="765" y="31"/>
                    <a:pt x="704" y="1"/>
                    <a:pt x="644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3113;p56">
              <a:extLst>
                <a:ext uri="{FF2B5EF4-FFF2-40B4-BE49-F238E27FC236}">
                  <a16:creationId xmlns:a16="http://schemas.microsoft.com/office/drawing/2014/main" id="{F76EC71D-AC3D-6FCB-5ACF-9C3C8D92FE57}"/>
                </a:ext>
              </a:extLst>
            </p:cNvPr>
            <p:cNvSpPr/>
            <p:nvPr/>
          </p:nvSpPr>
          <p:spPr>
            <a:xfrm>
              <a:off x="7088300" y="4521225"/>
              <a:ext cx="68425" cy="65150"/>
            </a:xfrm>
            <a:custGeom>
              <a:avLst/>
              <a:gdLst/>
              <a:ahLst/>
              <a:cxnLst/>
              <a:rect l="l" t="t" r="r" b="b"/>
              <a:pathLst>
                <a:path w="2737" h="2606" extrusionOk="0">
                  <a:moveTo>
                    <a:pt x="1209" y="1"/>
                  </a:moveTo>
                  <a:cubicBezTo>
                    <a:pt x="1109" y="1"/>
                    <a:pt x="1008" y="41"/>
                    <a:pt x="928" y="122"/>
                  </a:cubicBezTo>
                  <a:lnTo>
                    <a:pt x="161" y="884"/>
                  </a:lnTo>
                  <a:cubicBezTo>
                    <a:pt x="1" y="1045"/>
                    <a:pt x="1" y="1287"/>
                    <a:pt x="161" y="1448"/>
                  </a:cubicBezTo>
                  <a:lnTo>
                    <a:pt x="1047" y="2333"/>
                  </a:lnTo>
                  <a:cubicBezTo>
                    <a:pt x="1229" y="2515"/>
                    <a:pt x="1470" y="2606"/>
                    <a:pt x="1711" y="2606"/>
                  </a:cubicBezTo>
                  <a:cubicBezTo>
                    <a:pt x="1953" y="2606"/>
                    <a:pt x="2194" y="2515"/>
                    <a:pt x="2376" y="2333"/>
                  </a:cubicBezTo>
                  <a:cubicBezTo>
                    <a:pt x="2737" y="1972"/>
                    <a:pt x="2737" y="1367"/>
                    <a:pt x="2376" y="1007"/>
                  </a:cubicBezTo>
                  <a:lnTo>
                    <a:pt x="1491" y="122"/>
                  </a:lnTo>
                  <a:cubicBezTo>
                    <a:pt x="1410" y="41"/>
                    <a:pt x="1310" y="1"/>
                    <a:pt x="1209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3114;p56">
              <a:extLst>
                <a:ext uri="{FF2B5EF4-FFF2-40B4-BE49-F238E27FC236}">
                  <a16:creationId xmlns:a16="http://schemas.microsoft.com/office/drawing/2014/main" id="{A0465788-82EF-2DF6-E778-5EF445A6DF33}"/>
                </a:ext>
              </a:extLst>
            </p:cNvPr>
            <p:cNvSpPr/>
            <p:nvPr/>
          </p:nvSpPr>
          <p:spPr>
            <a:xfrm>
              <a:off x="7105450" y="4521225"/>
              <a:ext cx="51275" cy="63400"/>
            </a:xfrm>
            <a:custGeom>
              <a:avLst/>
              <a:gdLst/>
              <a:ahLst/>
              <a:cxnLst/>
              <a:rect l="l" t="t" r="r" b="b"/>
              <a:pathLst>
                <a:path w="2051" h="2536" extrusionOk="0">
                  <a:moveTo>
                    <a:pt x="523" y="1"/>
                  </a:moveTo>
                  <a:cubicBezTo>
                    <a:pt x="423" y="1"/>
                    <a:pt x="322" y="41"/>
                    <a:pt x="242" y="122"/>
                  </a:cubicBezTo>
                  <a:lnTo>
                    <a:pt x="0" y="321"/>
                  </a:lnTo>
                  <a:cubicBezTo>
                    <a:pt x="119" y="321"/>
                    <a:pt x="242" y="363"/>
                    <a:pt x="322" y="443"/>
                  </a:cubicBezTo>
                  <a:lnTo>
                    <a:pt x="1246" y="1329"/>
                  </a:lnTo>
                  <a:cubicBezTo>
                    <a:pt x="1568" y="1651"/>
                    <a:pt x="1610" y="2172"/>
                    <a:pt x="1326" y="2536"/>
                  </a:cubicBezTo>
                  <a:cubicBezTo>
                    <a:pt x="1449" y="2494"/>
                    <a:pt x="1568" y="2413"/>
                    <a:pt x="1690" y="2333"/>
                  </a:cubicBezTo>
                  <a:cubicBezTo>
                    <a:pt x="2051" y="1972"/>
                    <a:pt x="2051" y="1367"/>
                    <a:pt x="1690" y="1007"/>
                  </a:cubicBezTo>
                  <a:lnTo>
                    <a:pt x="805" y="122"/>
                  </a:lnTo>
                  <a:cubicBezTo>
                    <a:pt x="724" y="41"/>
                    <a:pt x="624" y="1"/>
                    <a:pt x="523" y="1"/>
                  </a:cubicBezTo>
                  <a:close/>
                </a:path>
              </a:pathLst>
            </a:custGeom>
            <a:solidFill>
              <a:srgbClr val="F8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3115;p56">
              <a:extLst>
                <a:ext uri="{FF2B5EF4-FFF2-40B4-BE49-F238E27FC236}">
                  <a16:creationId xmlns:a16="http://schemas.microsoft.com/office/drawing/2014/main" id="{1E88B080-9EFF-7729-466D-2D64BFC64B4F}"/>
                </a:ext>
              </a:extLst>
            </p:cNvPr>
            <p:cNvSpPr/>
            <p:nvPr/>
          </p:nvSpPr>
          <p:spPr>
            <a:xfrm>
              <a:off x="7216100" y="4198350"/>
              <a:ext cx="108650" cy="108650"/>
            </a:xfrm>
            <a:custGeom>
              <a:avLst/>
              <a:gdLst/>
              <a:ahLst/>
              <a:cxnLst/>
              <a:rect l="l" t="t" r="r" b="b"/>
              <a:pathLst>
                <a:path w="4346" h="4346" extrusionOk="0">
                  <a:moveTo>
                    <a:pt x="2173" y="0"/>
                  </a:moveTo>
                  <a:cubicBezTo>
                    <a:pt x="966" y="0"/>
                    <a:pt x="0" y="966"/>
                    <a:pt x="0" y="2173"/>
                  </a:cubicBezTo>
                  <a:cubicBezTo>
                    <a:pt x="0" y="3380"/>
                    <a:pt x="966" y="4346"/>
                    <a:pt x="2173" y="4346"/>
                  </a:cubicBezTo>
                  <a:cubicBezTo>
                    <a:pt x="3380" y="4346"/>
                    <a:pt x="4346" y="3380"/>
                    <a:pt x="4346" y="2173"/>
                  </a:cubicBezTo>
                  <a:cubicBezTo>
                    <a:pt x="4346" y="966"/>
                    <a:pt x="3380" y="0"/>
                    <a:pt x="2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3116;p56">
              <a:extLst>
                <a:ext uri="{FF2B5EF4-FFF2-40B4-BE49-F238E27FC236}">
                  <a16:creationId xmlns:a16="http://schemas.microsoft.com/office/drawing/2014/main" id="{36B845E3-9632-EEC1-16C9-3F09731E6C78}"/>
                </a:ext>
              </a:extLst>
            </p:cNvPr>
            <p:cNvSpPr/>
            <p:nvPr/>
          </p:nvSpPr>
          <p:spPr>
            <a:xfrm>
              <a:off x="7262350" y="4198350"/>
              <a:ext cx="62400" cy="108650"/>
            </a:xfrm>
            <a:custGeom>
              <a:avLst/>
              <a:gdLst/>
              <a:ahLst/>
              <a:cxnLst/>
              <a:rect l="l" t="t" r="r" b="b"/>
              <a:pathLst>
                <a:path w="2496" h="4346" extrusionOk="0">
                  <a:moveTo>
                    <a:pt x="323" y="0"/>
                  </a:moveTo>
                  <a:cubicBezTo>
                    <a:pt x="201" y="0"/>
                    <a:pt x="81" y="0"/>
                    <a:pt x="1" y="39"/>
                  </a:cubicBezTo>
                  <a:cubicBezTo>
                    <a:pt x="1047" y="200"/>
                    <a:pt x="1810" y="1085"/>
                    <a:pt x="1810" y="2173"/>
                  </a:cubicBezTo>
                  <a:cubicBezTo>
                    <a:pt x="1810" y="3258"/>
                    <a:pt x="1047" y="4185"/>
                    <a:pt x="1" y="4346"/>
                  </a:cubicBezTo>
                  <a:lnTo>
                    <a:pt x="323" y="4346"/>
                  </a:lnTo>
                  <a:cubicBezTo>
                    <a:pt x="1530" y="4346"/>
                    <a:pt x="2496" y="3380"/>
                    <a:pt x="2496" y="2173"/>
                  </a:cubicBezTo>
                  <a:cubicBezTo>
                    <a:pt x="2496" y="966"/>
                    <a:pt x="1530" y="0"/>
                    <a:pt x="323" y="0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3117;p56">
              <a:extLst>
                <a:ext uri="{FF2B5EF4-FFF2-40B4-BE49-F238E27FC236}">
                  <a16:creationId xmlns:a16="http://schemas.microsoft.com/office/drawing/2014/main" id="{79A1D19F-9544-E2A6-7F96-CC51B1430E3E}"/>
                </a:ext>
              </a:extLst>
            </p:cNvPr>
            <p:cNvSpPr/>
            <p:nvPr/>
          </p:nvSpPr>
          <p:spPr>
            <a:xfrm>
              <a:off x="7264375" y="4210400"/>
              <a:ext cx="12100" cy="48325"/>
            </a:xfrm>
            <a:custGeom>
              <a:avLst/>
              <a:gdLst/>
              <a:ahLst/>
              <a:cxnLst/>
              <a:rect l="l" t="t" r="r" b="b"/>
              <a:pathLst>
                <a:path w="484" h="1933" extrusionOk="0">
                  <a:moveTo>
                    <a:pt x="242" y="1"/>
                  </a:moveTo>
                  <a:cubicBezTo>
                    <a:pt x="120" y="1"/>
                    <a:pt x="0" y="120"/>
                    <a:pt x="0" y="242"/>
                  </a:cubicBezTo>
                  <a:lnTo>
                    <a:pt x="0" y="1691"/>
                  </a:lnTo>
                  <a:cubicBezTo>
                    <a:pt x="0" y="1810"/>
                    <a:pt x="120" y="1932"/>
                    <a:pt x="242" y="1932"/>
                  </a:cubicBezTo>
                  <a:cubicBezTo>
                    <a:pt x="361" y="1932"/>
                    <a:pt x="483" y="1810"/>
                    <a:pt x="483" y="1691"/>
                  </a:cubicBezTo>
                  <a:lnTo>
                    <a:pt x="483" y="242"/>
                  </a:lnTo>
                  <a:cubicBezTo>
                    <a:pt x="483" y="120"/>
                    <a:pt x="361" y="1"/>
                    <a:pt x="24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3118;p56">
              <a:extLst>
                <a:ext uri="{FF2B5EF4-FFF2-40B4-BE49-F238E27FC236}">
                  <a16:creationId xmlns:a16="http://schemas.microsoft.com/office/drawing/2014/main" id="{17A433F4-6ECF-42A6-3256-95BABE20CD70}"/>
                </a:ext>
              </a:extLst>
            </p:cNvPr>
            <p:cNvSpPr/>
            <p:nvPr/>
          </p:nvSpPr>
          <p:spPr>
            <a:xfrm>
              <a:off x="7258350" y="4246625"/>
              <a:ext cx="24150" cy="12100"/>
            </a:xfrm>
            <a:custGeom>
              <a:avLst/>
              <a:gdLst/>
              <a:ahLst/>
              <a:cxnLst/>
              <a:rect l="l" t="t" r="r" b="b"/>
              <a:pathLst>
                <a:path w="966" h="484" extrusionOk="0">
                  <a:moveTo>
                    <a:pt x="241" y="0"/>
                  </a:moveTo>
                  <a:cubicBezTo>
                    <a:pt x="81" y="0"/>
                    <a:pt x="0" y="120"/>
                    <a:pt x="0" y="242"/>
                  </a:cubicBezTo>
                  <a:cubicBezTo>
                    <a:pt x="0" y="361"/>
                    <a:pt x="81" y="483"/>
                    <a:pt x="241" y="483"/>
                  </a:cubicBezTo>
                  <a:lnTo>
                    <a:pt x="763" y="483"/>
                  </a:lnTo>
                  <a:cubicBezTo>
                    <a:pt x="885" y="483"/>
                    <a:pt x="966" y="361"/>
                    <a:pt x="966" y="242"/>
                  </a:cubicBezTo>
                  <a:cubicBezTo>
                    <a:pt x="966" y="120"/>
                    <a:pt x="885" y="0"/>
                    <a:pt x="763" y="0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3119;p56">
              <a:extLst>
                <a:ext uri="{FF2B5EF4-FFF2-40B4-BE49-F238E27FC236}">
                  <a16:creationId xmlns:a16="http://schemas.microsoft.com/office/drawing/2014/main" id="{4090C6EA-1F20-F56B-88B4-ADCEFAC5CA5E}"/>
                </a:ext>
              </a:extLst>
            </p:cNvPr>
            <p:cNvSpPr/>
            <p:nvPr/>
          </p:nvSpPr>
          <p:spPr>
            <a:xfrm>
              <a:off x="7055150" y="4324975"/>
              <a:ext cx="51275" cy="41325"/>
            </a:xfrm>
            <a:custGeom>
              <a:avLst/>
              <a:gdLst/>
              <a:ahLst/>
              <a:cxnLst/>
              <a:rect l="l" t="t" r="r" b="b"/>
              <a:pathLst>
                <a:path w="2051" h="1653" extrusionOk="0">
                  <a:moveTo>
                    <a:pt x="1784" y="0"/>
                  </a:moveTo>
                  <a:cubicBezTo>
                    <a:pt x="1740" y="0"/>
                    <a:pt x="1695" y="13"/>
                    <a:pt x="1648" y="43"/>
                  </a:cubicBezTo>
                  <a:lnTo>
                    <a:pt x="119" y="1251"/>
                  </a:lnTo>
                  <a:cubicBezTo>
                    <a:pt x="39" y="1331"/>
                    <a:pt x="0" y="1492"/>
                    <a:pt x="81" y="1572"/>
                  </a:cubicBezTo>
                  <a:cubicBezTo>
                    <a:pt x="119" y="1653"/>
                    <a:pt x="200" y="1653"/>
                    <a:pt x="280" y="1653"/>
                  </a:cubicBezTo>
                  <a:cubicBezTo>
                    <a:pt x="322" y="1653"/>
                    <a:pt x="361" y="1653"/>
                    <a:pt x="403" y="1614"/>
                  </a:cubicBezTo>
                  <a:lnTo>
                    <a:pt x="1932" y="446"/>
                  </a:lnTo>
                  <a:cubicBezTo>
                    <a:pt x="2051" y="365"/>
                    <a:pt x="2051" y="204"/>
                    <a:pt x="1970" y="85"/>
                  </a:cubicBezTo>
                  <a:cubicBezTo>
                    <a:pt x="1920" y="35"/>
                    <a:pt x="1855" y="0"/>
                    <a:pt x="1784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0" name="Google Shape;1902;p52">
            <a:extLst>
              <a:ext uri="{FF2B5EF4-FFF2-40B4-BE49-F238E27FC236}">
                <a16:creationId xmlns:a16="http://schemas.microsoft.com/office/drawing/2014/main" id="{C2875A91-4BA9-624B-5DD1-80FA5E44D80A}"/>
              </a:ext>
            </a:extLst>
          </p:cNvPr>
          <p:cNvGrpSpPr/>
          <p:nvPr/>
        </p:nvGrpSpPr>
        <p:grpSpPr>
          <a:xfrm rot="-701668">
            <a:off x="4964928" y="296530"/>
            <a:ext cx="515091" cy="685546"/>
            <a:chOff x="7556396" y="513950"/>
            <a:chExt cx="697123" cy="927817"/>
          </a:xfrm>
        </p:grpSpPr>
        <p:sp>
          <p:nvSpPr>
            <p:cNvPr id="1841" name="Google Shape;1903;p52">
              <a:extLst>
                <a:ext uri="{FF2B5EF4-FFF2-40B4-BE49-F238E27FC236}">
                  <a16:creationId xmlns:a16="http://schemas.microsoft.com/office/drawing/2014/main" id="{8688987A-60B0-40D1-4FB2-2C9B19592511}"/>
                </a:ext>
              </a:extLst>
            </p:cNvPr>
            <p:cNvSpPr/>
            <p:nvPr/>
          </p:nvSpPr>
          <p:spPr>
            <a:xfrm>
              <a:off x="7556396" y="667628"/>
              <a:ext cx="427630" cy="250474"/>
            </a:xfrm>
            <a:custGeom>
              <a:avLst/>
              <a:gdLst/>
              <a:ahLst/>
              <a:cxnLst/>
              <a:rect l="l" t="t" r="r" b="b"/>
              <a:pathLst>
                <a:path w="21633" h="12671" extrusionOk="0">
                  <a:moveTo>
                    <a:pt x="261" y="1"/>
                  </a:moveTo>
                  <a:cubicBezTo>
                    <a:pt x="0" y="978"/>
                    <a:pt x="131" y="3136"/>
                    <a:pt x="131" y="3136"/>
                  </a:cubicBezTo>
                  <a:cubicBezTo>
                    <a:pt x="131" y="3136"/>
                    <a:pt x="1032" y="3077"/>
                    <a:pt x="1997" y="3077"/>
                  </a:cubicBezTo>
                  <a:cubicBezTo>
                    <a:pt x="3079" y="3077"/>
                    <a:pt x="4241" y="3150"/>
                    <a:pt x="4310" y="3459"/>
                  </a:cubicBezTo>
                  <a:cubicBezTo>
                    <a:pt x="4441" y="4050"/>
                    <a:pt x="324" y="4180"/>
                    <a:pt x="324" y="4180"/>
                  </a:cubicBezTo>
                  <a:lnTo>
                    <a:pt x="392" y="7185"/>
                  </a:lnTo>
                  <a:lnTo>
                    <a:pt x="9012" y="6270"/>
                  </a:lnTo>
                  <a:lnTo>
                    <a:pt x="13453" y="12670"/>
                  </a:lnTo>
                  <a:cubicBezTo>
                    <a:pt x="13453" y="12670"/>
                    <a:pt x="13456" y="12670"/>
                    <a:pt x="13461" y="12670"/>
                  </a:cubicBezTo>
                  <a:cubicBezTo>
                    <a:pt x="13745" y="12670"/>
                    <a:pt x="21632" y="12610"/>
                    <a:pt x="18939" y="5878"/>
                  </a:cubicBezTo>
                  <a:cubicBezTo>
                    <a:pt x="16901" y="833"/>
                    <a:pt x="12413" y="184"/>
                    <a:pt x="10240" y="184"/>
                  </a:cubicBezTo>
                  <a:cubicBezTo>
                    <a:pt x="9487" y="184"/>
                    <a:pt x="9012" y="262"/>
                    <a:pt x="9012" y="262"/>
                  </a:cubicBezTo>
                  <a:cubicBezTo>
                    <a:pt x="9012" y="262"/>
                    <a:pt x="1761" y="64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904;p52">
              <a:extLst>
                <a:ext uri="{FF2B5EF4-FFF2-40B4-BE49-F238E27FC236}">
                  <a16:creationId xmlns:a16="http://schemas.microsoft.com/office/drawing/2014/main" id="{0FEBBCDD-4422-D3E5-7141-82262056D97B}"/>
                </a:ext>
              </a:extLst>
            </p:cNvPr>
            <p:cNvSpPr/>
            <p:nvPr/>
          </p:nvSpPr>
          <p:spPr>
            <a:xfrm>
              <a:off x="7663479" y="764275"/>
              <a:ext cx="590040" cy="677492"/>
            </a:xfrm>
            <a:custGeom>
              <a:avLst/>
              <a:gdLst/>
              <a:ahLst/>
              <a:cxnLst/>
              <a:rect l="l" t="t" r="r" b="b"/>
              <a:pathLst>
                <a:path w="29849" h="34273" extrusionOk="0">
                  <a:moveTo>
                    <a:pt x="7025" y="1"/>
                  </a:moveTo>
                  <a:cubicBezTo>
                    <a:pt x="6471" y="1"/>
                    <a:pt x="5934" y="42"/>
                    <a:pt x="5424" y="138"/>
                  </a:cubicBezTo>
                  <a:cubicBezTo>
                    <a:pt x="1375" y="859"/>
                    <a:pt x="785" y="3340"/>
                    <a:pt x="523" y="6015"/>
                  </a:cubicBezTo>
                  <a:cubicBezTo>
                    <a:pt x="131" y="9740"/>
                    <a:pt x="1" y="13591"/>
                    <a:pt x="1568" y="17509"/>
                  </a:cubicBezTo>
                  <a:cubicBezTo>
                    <a:pt x="3203" y="21365"/>
                    <a:pt x="5685" y="27112"/>
                    <a:pt x="13323" y="31615"/>
                  </a:cubicBezTo>
                  <a:cubicBezTo>
                    <a:pt x="16685" y="33553"/>
                    <a:pt x="19625" y="34272"/>
                    <a:pt x="22006" y="34272"/>
                  </a:cubicBezTo>
                  <a:cubicBezTo>
                    <a:pt x="25083" y="34272"/>
                    <a:pt x="27229" y="33071"/>
                    <a:pt x="28150" y="31746"/>
                  </a:cubicBezTo>
                  <a:cubicBezTo>
                    <a:pt x="29848" y="29332"/>
                    <a:pt x="28997" y="25346"/>
                    <a:pt x="28344" y="21887"/>
                  </a:cubicBezTo>
                  <a:cubicBezTo>
                    <a:pt x="28150" y="20843"/>
                    <a:pt x="28083" y="16987"/>
                    <a:pt x="28281" y="14244"/>
                  </a:cubicBezTo>
                  <a:cubicBezTo>
                    <a:pt x="28542" y="11501"/>
                    <a:pt x="28997" y="8236"/>
                    <a:pt x="28474" y="5885"/>
                  </a:cubicBezTo>
                  <a:cubicBezTo>
                    <a:pt x="27952" y="3471"/>
                    <a:pt x="25930" y="921"/>
                    <a:pt x="23187" y="336"/>
                  </a:cubicBezTo>
                  <a:cubicBezTo>
                    <a:pt x="22758" y="234"/>
                    <a:pt x="22326" y="191"/>
                    <a:pt x="21902" y="191"/>
                  </a:cubicBezTo>
                  <a:cubicBezTo>
                    <a:pt x="19616" y="191"/>
                    <a:pt x="17571" y="1444"/>
                    <a:pt x="17571" y="1444"/>
                  </a:cubicBezTo>
                  <a:cubicBezTo>
                    <a:pt x="17313" y="1516"/>
                    <a:pt x="17021" y="1547"/>
                    <a:pt x="16700" y="1547"/>
                  </a:cubicBezTo>
                  <a:cubicBezTo>
                    <a:pt x="15552" y="1547"/>
                    <a:pt x="14027" y="1150"/>
                    <a:pt x="12346" y="791"/>
                  </a:cubicBezTo>
                  <a:cubicBezTo>
                    <a:pt x="10617" y="396"/>
                    <a:pt x="8740" y="1"/>
                    <a:pt x="7025" y="1"/>
                  </a:cubicBez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905;p52">
              <a:extLst>
                <a:ext uri="{FF2B5EF4-FFF2-40B4-BE49-F238E27FC236}">
                  <a16:creationId xmlns:a16="http://schemas.microsoft.com/office/drawing/2014/main" id="{B89BDBC0-9C5B-647B-3C51-48C2F4A04658}"/>
                </a:ext>
              </a:extLst>
            </p:cNvPr>
            <p:cNvSpPr/>
            <p:nvPr/>
          </p:nvSpPr>
          <p:spPr>
            <a:xfrm>
              <a:off x="7697045" y="797980"/>
              <a:ext cx="518976" cy="609333"/>
            </a:xfrm>
            <a:custGeom>
              <a:avLst/>
              <a:gdLst/>
              <a:ahLst/>
              <a:cxnLst/>
              <a:rect l="l" t="t" r="r" b="b"/>
              <a:pathLst>
                <a:path w="26254" h="30825" extrusionOk="0">
                  <a:moveTo>
                    <a:pt x="5356" y="0"/>
                  </a:moveTo>
                  <a:cubicBezTo>
                    <a:pt x="4901" y="0"/>
                    <a:pt x="4442" y="0"/>
                    <a:pt x="4050" y="68"/>
                  </a:cubicBezTo>
                  <a:cubicBezTo>
                    <a:pt x="1244" y="653"/>
                    <a:pt x="852" y="1897"/>
                    <a:pt x="523" y="4441"/>
                  </a:cubicBezTo>
                  <a:cubicBezTo>
                    <a:pt x="199" y="7706"/>
                    <a:pt x="1" y="11494"/>
                    <a:pt x="1505" y="15151"/>
                  </a:cubicBezTo>
                  <a:cubicBezTo>
                    <a:pt x="2159" y="16719"/>
                    <a:pt x="3136" y="19200"/>
                    <a:pt x="4901" y="21619"/>
                  </a:cubicBezTo>
                  <a:cubicBezTo>
                    <a:pt x="6861" y="24294"/>
                    <a:pt x="9342" y="26515"/>
                    <a:pt x="12540" y="28411"/>
                  </a:cubicBezTo>
                  <a:cubicBezTo>
                    <a:pt x="15282" y="29978"/>
                    <a:pt x="17963" y="30825"/>
                    <a:pt x="20314" y="30825"/>
                  </a:cubicBezTo>
                  <a:cubicBezTo>
                    <a:pt x="22858" y="30825"/>
                    <a:pt x="24493" y="29848"/>
                    <a:pt x="25078" y="29064"/>
                  </a:cubicBezTo>
                  <a:cubicBezTo>
                    <a:pt x="26254" y="27366"/>
                    <a:pt x="25601" y="23840"/>
                    <a:pt x="25016" y="21029"/>
                  </a:cubicBezTo>
                  <a:lnTo>
                    <a:pt x="24948" y="20506"/>
                  </a:lnTo>
                  <a:cubicBezTo>
                    <a:pt x="24687" y="19138"/>
                    <a:pt x="24687" y="15089"/>
                    <a:pt x="24885" y="12408"/>
                  </a:cubicBezTo>
                  <a:cubicBezTo>
                    <a:pt x="24948" y="11954"/>
                    <a:pt x="24948" y="11431"/>
                    <a:pt x="25016" y="10909"/>
                  </a:cubicBezTo>
                  <a:cubicBezTo>
                    <a:pt x="25209" y="8621"/>
                    <a:pt x="25470" y="6270"/>
                    <a:pt x="25078" y="4509"/>
                  </a:cubicBezTo>
                  <a:cubicBezTo>
                    <a:pt x="24755" y="2811"/>
                    <a:pt x="23250" y="784"/>
                    <a:pt x="21097" y="261"/>
                  </a:cubicBezTo>
                  <a:cubicBezTo>
                    <a:pt x="20836" y="199"/>
                    <a:pt x="20575" y="199"/>
                    <a:pt x="20246" y="199"/>
                  </a:cubicBezTo>
                  <a:cubicBezTo>
                    <a:pt x="18485" y="199"/>
                    <a:pt x="16787" y="1244"/>
                    <a:pt x="16787" y="1244"/>
                  </a:cubicBezTo>
                  <a:lnTo>
                    <a:pt x="16526" y="1374"/>
                  </a:lnTo>
                  <a:lnTo>
                    <a:pt x="16265" y="1437"/>
                  </a:lnTo>
                  <a:cubicBezTo>
                    <a:pt x="15936" y="1505"/>
                    <a:pt x="15544" y="1568"/>
                    <a:pt x="15089" y="1568"/>
                  </a:cubicBezTo>
                  <a:cubicBezTo>
                    <a:pt x="13846" y="1568"/>
                    <a:pt x="12346" y="1244"/>
                    <a:pt x="10779" y="852"/>
                  </a:cubicBezTo>
                  <a:cubicBezTo>
                    <a:pt x="9013" y="460"/>
                    <a:pt x="7054" y="0"/>
                    <a:pt x="5356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906;p52">
              <a:extLst>
                <a:ext uri="{FF2B5EF4-FFF2-40B4-BE49-F238E27FC236}">
                  <a16:creationId xmlns:a16="http://schemas.microsoft.com/office/drawing/2014/main" id="{31FE4D4D-C96C-130B-088F-512F945FEF5C}"/>
                </a:ext>
              </a:extLst>
            </p:cNvPr>
            <p:cNvSpPr/>
            <p:nvPr/>
          </p:nvSpPr>
          <p:spPr>
            <a:xfrm>
              <a:off x="7667412" y="802626"/>
              <a:ext cx="437593" cy="582390"/>
            </a:xfrm>
            <a:custGeom>
              <a:avLst/>
              <a:gdLst/>
              <a:ahLst/>
              <a:cxnLst/>
              <a:rect l="l" t="t" r="r" b="b"/>
              <a:pathLst>
                <a:path w="22137" h="29462" extrusionOk="0">
                  <a:moveTo>
                    <a:pt x="6481" y="1"/>
                  </a:moveTo>
                  <a:cubicBezTo>
                    <a:pt x="5590" y="1"/>
                    <a:pt x="4626" y="200"/>
                    <a:pt x="3658" y="747"/>
                  </a:cubicBezTo>
                  <a:cubicBezTo>
                    <a:pt x="0" y="2769"/>
                    <a:pt x="1307" y="8124"/>
                    <a:pt x="3851" y="13871"/>
                  </a:cubicBezTo>
                  <a:cubicBezTo>
                    <a:pt x="6332" y="19686"/>
                    <a:pt x="9337" y="23014"/>
                    <a:pt x="12670" y="25694"/>
                  </a:cubicBezTo>
                  <a:cubicBezTo>
                    <a:pt x="15228" y="27751"/>
                    <a:pt x="18599" y="29461"/>
                    <a:pt x="20467" y="29461"/>
                  </a:cubicBezTo>
                  <a:cubicBezTo>
                    <a:pt x="21029" y="29461"/>
                    <a:pt x="21455" y="29306"/>
                    <a:pt x="21682" y="28960"/>
                  </a:cubicBezTo>
                  <a:cubicBezTo>
                    <a:pt x="22137" y="28239"/>
                    <a:pt x="19331" y="24650"/>
                    <a:pt x="18809" y="23343"/>
                  </a:cubicBezTo>
                  <a:cubicBezTo>
                    <a:pt x="17435" y="19618"/>
                    <a:pt x="17241" y="16875"/>
                    <a:pt x="16849" y="14916"/>
                  </a:cubicBezTo>
                  <a:cubicBezTo>
                    <a:pt x="15998" y="11259"/>
                    <a:pt x="14107" y="8715"/>
                    <a:pt x="13845" y="6688"/>
                  </a:cubicBezTo>
                  <a:cubicBezTo>
                    <a:pt x="13516" y="4666"/>
                    <a:pt x="10773" y="1463"/>
                    <a:pt x="10773" y="1463"/>
                  </a:cubicBezTo>
                  <a:cubicBezTo>
                    <a:pt x="10773" y="1463"/>
                    <a:pt x="8893" y="1"/>
                    <a:pt x="6481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907;p52">
              <a:extLst>
                <a:ext uri="{FF2B5EF4-FFF2-40B4-BE49-F238E27FC236}">
                  <a16:creationId xmlns:a16="http://schemas.microsoft.com/office/drawing/2014/main" id="{2E994914-F577-9384-DC77-76E9928F1C24}"/>
                </a:ext>
              </a:extLst>
            </p:cNvPr>
            <p:cNvSpPr/>
            <p:nvPr/>
          </p:nvSpPr>
          <p:spPr>
            <a:xfrm>
              <a:off x="7600280" y="529448"/>
              <a:ext cx="250454" cy="502253"/>
            </a:xfrm>
            <a:custGeom>
              <a:avLst/>
              <a:gdLst/>
              <a:ahLst/>
              <a:cxnLst/>
              <a:rect l="l" t="t" r="r" b="b"/>
              <a:pathLst>
                <a:path w="12670" h="25408" extrusionOk="0">
                  <a:moveTo>
                    <a:pt x="4964" y="0"/>
                  </a:moveTo>
                  <a:lnTo>
                    <a:pt x="0" y="915"/>
                  </a:lnTo>
                  <a:cubicBezTo>
                    <a:pt x="0" y="915"/>
                    <a:pt x="1307" y="11562"/>
                    <a:pt x="1437" y="12539"/>
                  </a:cubicBezTo>
                  <a:cubicBezTo>
                    <a:pt x="1568" y="13584"/>
                    <a:pt x="1437" y="16849"/>
                    <a:pt x="2284" y="19201"/>
                  </a:cubicBezTo>
                  <a:cubicBezTo>
                    <a:pt x="3067" y="21619"/>
                    <a:pt x="6270" y="25407"/>
                    <a:pt x="6270" y="25407"/>
                  </a:cubicBezTo>
                  <a:lnTo>
                    <a:pt x="12670" y="14305"/>
                  </a:lnTo>
                  <a:cubicBezTo>
                    <a:pt x="12670" y="14305"/>
                    <a:pt x="6855" y="12017"/>
                    <a:pt x="6463" y="11170"/>
                  </a:cubicBezTo>
                  <a:cubicBezTo>
                    <a:pt x="5288" y="8689"/>
                    <a:pt x="4964" y="0"/>
                    <a:pt x="4964" y="0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908;p52">
              <a:extLst>
                <a:ext uri="{FF2B5EF4-FFF2-40B4-BE49-F238E27FC236}">
                  <a16:creationId xmlns:a16="http://schemas.microsoft.com/office/drawing/2014/main" id="{FF17F4DF-919C-3521-2336-A805A128B873}"/>
                </a:ext>
              </a:extLst>
            </p:cNvPr>
            <p:cNvSpPr/>
            <p:nvPr/>
          </p:nvSpPr>
          <p:spPr>
            <a:xfrm>
              <a:off x="7844217" y="809643"/>
              <a:ext cx="9113" cy="6424"/>
            </a:xfrm>
            <a:custGeom>
              <a:avLst/>
              <a:gdLst/>
              <a:ahLst/>
              <a:cxnLst/>
              <a:rect l="l" t="t" r="r" b="b"/>
              <a:pathLst>
                <a:path w="461" h="325" extrusionOk="0">
                  <a:moveTo>
                    <a:pt x="1" y="1"/>
                  </a:moveTo>
                  <a:cubicBezTo>
                    <a:pt x="115" y="37"/>
                    <a:pt x="206" y="74"/>
                    <a:pt x="264" y="100"/>
                  </a:cubicBezTo>
                  <a:lnTo>
                    <a:pt x="264" y="100"/>
                  </a:lnTo>
                  <a:cubicBezTo>
                    <a:pt x="244" y="88"/>
                    <a:pt x="223" y="75"/>
                    <a:pt x="199" y="63"/>
                  </a:cubicBezTo>
                  <a:cubicBezTo>
                    <a:pt x="131" y="1"/>
                    <a:pt x="69" y="1"/>
                    <a:pt x="1" y="1"/>
                  </a:cubicBezTo>
                  <a:close/>
                  <a:moveTo>
                    <a:pt x="264" y="100"/>
                  </a:moveTo>
                  <a:cubicBezTo>
                    <a:pt x="284" y="113"/>
                    <a:pt x="303" y="126"/>
                    <a:pt x="320" y="141"/>
                  </a:cubicBezTo>
                  <a:lnTo>
                    <a:pt x="320" y="141"/>
                  </a:lnTo>
                  <a:lnTo>
                    <a:pt x="330" y="131"/>
                  </a:lnTo>
                  <a:cubicBezTo>
                    <a:pt x="330" y="131"/>
                    <a:pt x="306" y="119"/>
                    <a:pt x="264" y="100"/>
                  </a:cubicBezTo>
                  <a:close/>
                  <a:moveTo>
                    <a:pt x="320" y="141"/>
                  </a:moveTo>
                  <a:lnTo>
                    <a:pt x="199" y="262"/>
                  </a:lnTo>
                  <a:cubicBezTo>
                    <a:pt x="330" y="262"/>
                    <a:pt x="393" y="324"/>
                    <a:pt x="460" y="324"/>
                  </a:cubicBezTo>
                  <a:cubicBezTo>
                    <a:pt x="418" y="242"/>
                    <a:pt x="377" y="187"/>
                    <a:pt x="320" y="141"/>
                  </a:cubicBezTo>
                  <a:close/>
                </a:path>
              </a:pathLst>
            </a:custGeom>
            <a:solidFill>
              <a:srgbClr val="BB6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909;p52">
              <a:extLst>
                <a:ext uri="{FF2B5EF4-FFF2-40B4-BE49-F238E27FC236}">
                  <a16:creationId xmlns:a16="http://schemas.microsoft.com/office/drawing/2014/main" id="{1F37DC25-EEA2-EDD5-07AF-239118EA9901}"/>
                </a:ext>
              </a:extLst>
            </p:cNvPr>
            <p:cNvSpPr/>
            <p:nvPr/>
          </p:nvSpPr>
          <p:spPr>
            <a:xfrm>
              <a:off x="7724206" y="814803"/>
              <a:ext cx="138116" cy="219479"/>
            </a:xfrm>
            <a:custGeom>
              <a:avLst/>
              <a:gdLst/>
              <a:ahLst/>
              <a:cxnLst/>
              <a:rect l="l" t="t" r="r" b="b"/>
              <a:pathLst>
                <a:path w="6987" h="11103" extrusionOk="0">
                  <a:moveTo>
                    <a:pt x="6270" y="1"/>
                  </a:moveTo>
                  <a:lnTo>
                    <a:pt x="1" y="10904"/>
                  </a:lnTo>
                  <a:cubicBezTo>
                    <a:pt x="64" y="10972"/>
                    <a:pt x="131" y="11035"/>
                    <a:pt x="194" y="11035"/>
                  </a:cubicBezTo>
                  <a:cubicBezTo>
                    <a:pt x="262" y="11103"/>
                    <a:pt x="325" y="11103"/>
                    <a:pt x="455" y="11103"/>
                  </a:cubicBezTo>
                  <a:cubicBezTo>
                    <a:pt x="1500" y="11103"/>
                    <a:pt x="3329" y="9076"/>
                    <a:pt x="4834" y="6333"/>
                  </a:cubicBezTo>
                  <a:cubicBezTo>
                    <a:pt x="6333" y="3590"/>
                    <a:pt x="6986" y="1046"/>
                    <a:pt x="6531" y="63"/>
                  </a:cubicBezTo>
                  <a:cubicBezTo>
                    <a:pt x="6464" y="63"/>
                    <a:pt x="6401" y="1"/>
                    <a:pt x="6270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910;p52">
              <a:extLst>
                <a:ext uri="{FF2B5EF4-FFF2-40B4-BE49-F238E27FC236}">
                  <a16:creationId xmlns:a16="http://schemas.microsoft.com/office/drawing/2014/main" id="{6C6707D5-2D6C-90A1-DD89-932B50C5415C}"/>
                </a:ext>
              </a:extLst>
            </p:cNvPr>
            <p:cNvSpPr/>
            <p:nvPr/>
          </p:nvSpPr>
          <p:spPr>
            <a:xfrm>
              <a:off x="7711297" y="809643"/>
              <a:ext cx="139440" cy="220724"/>
            </a:xfrm>
            <a:custGeom>
              <a:avLst/>
              <a:gdLst/>
              <a:ahLst/>
              <a:cxnLst/>
              <a:rect l="l" t="t" r="r" b="b"/>
              <a:pathLst>
                <a:path w="7054" h="11166" extrusionOk="0">
                  <a:moveTo>
                    <a:pt x="6662" y="1"/>
                  </a:moveTo>
                  <a:cubicBezTo>
                    <a:pt x="5617" y="1"/>
                    <a:pt x="3789" y="1960"/>
                    <a:pt x="2221" y="4765"/>
                  </a:cubicBezTo>
                  <a:cubicBezTo>
                    <a:pt x="654" y="7707"/>
                    <a:pt x="1" y="10450"/>
                    <a:pt x="654" y="11165"/>
                  </a:cubicBezTo>
                  <a:lnTo>
                    <a:pt x="6923" y="262"/>
                  </a:lnTo>
                  <a:lnTo>
                    <a:pt x="7054" y="131"/>
                  </a:lnTo>
                  <a:cubicBezTo>
                    <a:pt x="7054" y="131"/>
                    <a:pt x="6923" y="63"/>
                    <a:pt x="6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911;p52">
              <a:extLst>
                <a:ext uri="{FF2B5EF4-FFF2-40B4-BE49-F238E27FC236}">
                  <a16:creationId xmlns:a16="http://schemas.microsoft.com/office/drawing/2014/main" id="{9CBB5308-D249-9645-2B96-A53BA6A597B6}"/>
                </a:ext>
              </a:extLst>
            </p:cNvPr>
            <p:cNvSpPr/>
            <p:nvPr/>
          </p:nvSpPr>
          <p:spPr>
            <a:xfrm>
              <a:off x="7901030" y="814803"/>
              <a:ext cx="286609" cy="535383"/>
            </a:xfrm>
            <a:custGeom>
              <a:avLst/>
              <a:gdLst/>
              <a:ahLst/>
              <a:cxnLst/>
              <a:rect l="l" t="t" r="r" b="b"/>
              <a:pathLst>
                <a:path w="14499" h="27084" extrusionOk="0">
                  <a:moveTo>
                    <a:pt x="2680" y="1"/>
                  </a:moveTo>
                  <a:lnTo>
                    <a:pt x="0" y="4964"/>
                  </a:lnTo>
                  <a:cubicBezTo>
                    <a:pt x="0" y="4964"/>
                    <a:pt x="3004" y="7315"/>
                    <a:pt x="4509" y="9598"/>
                  </a:cubicBezTo>
                  <a:cubicBezTo>
                    <a:pt x="7706" y="14431"/>
                    <a:pt x="7706" y="20899"/>
                    <a:pt x="9404" y="24357"/>
                  </a:cubicBezTo>
                  <a:cubicBezTo>
                    <a:pt x="10351" y="26398"/>
                    <a:pt x="11449" y="27083"/>
                    <a:pt x="12334" y="27083"/>
                  </a:cubicBezTo>
                  <a:cubicBezTo>
                    <a:pt x="12977" y="27083"/>
                    <a:pt x="13507" y="26720"/>
                    <a:pt x="13782" y="26254"/>
                  </a:cubicBezTo>
                  <a:cubicBezTo>
                    <a:pt x="14498" y="25141"/>
                    <a:pt x="13453" y="22790"/>
                    <a:pt x="13323" y="20178"/>
                  </a:cubicBezTo>
                  <a:cubicBezTo>
                    <a:pt x="13260" y="18610"/>
                    <a:pt x="13584" y="13908"/>
                    <a:pt x="13652" y="12602"/>
                  </a:cubicBezTo>
                  <a:cubicBezTo>
                    <a:pt x="13652" y="11233"/>
                    <a:pt x="14436" y="6531"/>
                    <a:pt x="12084" y="3198"/>
                  </a:cubicBezTo>
                  <a:cubicBezTo>
                    <a:pt x="10189" y="565"/>
                    <a:pt x="7144" y="310"/>
                    <a:pt x="6037" y="310"/>
                  </a:cubicBezTo>
                  <a:cubicBezTo>
                    <a:pt x="5771" y="310"/>
                    <a:pt x="5617" y="325"/>
                    <a:pt x="5617" y="325"/>
                  </a:cubicBezTo>
                  <a:lnTo>
                    <a:pt x="268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912;p52">
              <a:extLst>
                <a:ext uri="{FF2B5EF4-FFF2-40B4-BE49-F238E27FC236}">
                  <a16:creationId xmlns:a16="http://schemas.microsoft.com/office/drawing/2014/main" id="{A22B2FB0-EBAA-929A-33B3-2851CBDE7278}"/>
                </a:ext>
              </a:extLst>
            </p:cNvPr>
            <p:cNvSpPr/>
            <p:nvPr/>
          </p:nvSpPr>
          <p:spPr>
            <a:xfrm>
              <a:off x="7969506" y="659879"/>
              <a:ext cx="271111" cy="215940"/>
            </a:xfrm>
            <a:custGeom>
              <a:avLst/>
              <a:gdLst/>
              <a:ahLst/>
              <a:cxnLst/>
              <a:rect l="l" t="t" r="r" b="b"/>
              <a:pathLst>
                <a:path w="13715" h="10924" extrusionOk="0">
                  <a:moveTo>
                    <a:pt x="13255" y="1"/>
                  </a:moveTo>
                  <a:cubicBezTo>
                    <a:pt x="11102" y="1"/>
                    <a:pt x="8422" y="1"/>
                    <a:pt x="5355" y="1762"/>
                  </a:cubicBezTo>
                  <a:cubicBezTo>
                    <a:pt x="2220" y="3528"/>
                    <a:pt x="0" y="8031"/>
                    <a:pt x="0" y="8031"/>
                  </a:cubicBezTo>
                  <a:cubicBezTo>
                    <a:pt x="0" y="8031"/>
                    <a:pt x="5345" y="10924"/>
                    <a:pt x="7861" y="10924"/>
                  </a:cubicBezTo>
                  <a:cubicBezTo>
                    <a:pt x="8098" y="10924"/>
                    <a:pt x="8310" y="10898"/>
                    <a:pt x="8490" y="10842"/>
                  </a:cubicBezTo>
                  <a:cubicBezTo>
                    <a:pt x="8291" y="9405"/>
                    <a:pt x="9665" y="6856"/>
                    <a:pt x="10449" y="6725"/>
                  </a:cubicBezTo>
                  <a:cubicBezTo>
                    <a:pt x="10611" y="6693"/>
                    <a:pt x="10844" y="6680"/>
                    <a:pt x="11105" y="6680"/>
                  </a:cubicBezTo>
                  <a:cubicBezTo>
                    <a:pt x="11895" y="6680"/>
                    <a:pt x="12931" y="6793"/>
                    <a:pt x="12931" y="6793"/>
                  </a:cubicBezTo>
                  <a:cubicBezTo>
                    <a:pt x="12931" y="6793"/>
                    <a:pt x="13516" y="4766"/>
                    <a:pt x="12931" y="3590"/>
                  </a:cubicBezTo>
                  <a:cubicBezTo>
                    <a:pt x="12697" y="3606"/>
                    <a:pt x="12471" y="3615"/>
                    <a:pt x="12262" y="3615"/>
                  </a:cubicBezTo>
                  <a:cubicBezTo>
                    <a:pt x="11594" y="3615"/>
                    <a:pt x="11102" y="3528"/>
                    <a:pt x="11102" y="3329"/>
                  </a:cubicBezTo>
                  <a:cubicBezTo>
                    <a:pt x="10972" y="2807"/>
                    <a:pt x="13255" y="2613"/>
                    <a:pt x="13255" y="2613"/>
                  </a:cubicBezTo>
                  <a:cubicBezTo>
                    <a:pt x="13255" y="2613"/>
                    <a:pt x="13714" y="915"/>
                    <a:pt x="13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913;p52">
              <a:extLst>
                <a:ext uri="{FF2B5EF4-FFF2-40B4-BE49-F238E27FC236}">
                  <a16:creationId xmlns:a16="http://schemas.microsoft.com/office/drawing/2014/main" id="{581FFC51-619F-C774-4957-DC597CC82439}"/>
                </a:ext>
              </a:extLst>
            </p:cNvPr>
            <p:cNvSpPr/>
            <p:nvPr/>
          </p:nvSpPr>
          <p:spPr>
            <a:xfrm>
              <a:off x="8222536" y="659879"/>
              <a:ext cx="15498" cy="51672"/>
            </a:xfrm>
            <a:custGeom>
              <a:avLst/>
              <a:gdLst/>
              <a:ahLst/>
              <a:cxnLst/>
              <a:rect l="l" t="t" r="r" b="b"/>
              <a:pathLst>
                <a:path w="784" h="2614" extrusionOk="0">
                  <a:moveTo>
                    <a:pt x="392" y="1"/>
                  </a:moveTo>
                  <a:cubicBezTo>
                    <a:pt x="193" y="1"/>
                    <a:pt x="0" y="586"/>
                    <a:pt x="0" y="1307"/>
                  </a:cubicBezTo>
                  <a:cubicBezTo>
                    <a:pt x="0" y="2023"/>
                    <a:pt x="193" y="2613"/>
                    <a:pt x="392" y="2613"/>
                  </a:cubicBezTo>
                  <a:cubicBezTo>
                    <a:pt x="653" y="2613"/>
                    <a:pt x="784" y="2023"/>
                    <a:pt x="784" y="1307"/>
                  </a:cubicBezTo>
                  <a:cubicBezTo>
                    <a:pt x="784" y="58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914;p52">
              <a:extLst>
                <a:ext uri="{FF2B5EF4-FFF2-40B4-BE49-F238E27FC236}">
                  <a16:creationId xmlns:a16="http://schemas.microsoft.com/office/drawing/2014/main" id="{1238897E-0339-81C9-9E05-1784740488F5}"/>
                </a:ext>
              </a:extLst>
            </p:cNvPr>
            <p:cNvSpPr/>
            <p:nvPr/>
          </p:nvSpPr>
          <p:spPr>
            <a:xfrm>
              <a:off x="8217357" y="730847"/>
              <a:ext cx="15517" cy="64561"/>
            </a:xfrm>
            <a:custGeom>
              <a:avLst/>
              <a:gdLst/>
              <a:ahLst/>
              <a:cxnLst/>
              <a:rect l="l" t="t" r="r" b="b"/>
              <a:pathLst>
                <a:path w="785" h="3266" extrusionOk="0">
                  <a:moveTo>
                    <a:pt x="393" y="0"/>
                  </a:moveTo>
                  <a:cubicBezTo>
                    <a:pt x="194" y="0"/>
                    <a:pt x="1" y="721"/>
                    <a:pt x="1" y="1635"/>
                  </a:cubicBezTo>
                  <a:cubicBezTo>
                    <a:pt x="1" y="2550"/>
                    <a:pt x="194" y="3266"/>
                    <a:pt x="393" y="3266"/>
                  </a:cubicBezTo>
                  <a:cubicBezTo>
                    <a:pt x="586" y="3266"/>
                    <a:pt x="785" y="2550"/>
                    <a:pt x="785" y="1635"/>
                  </a:cubicBezTo>
                  <a:cubicBezTo>
                    <a:pt x="785" y="721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915;p52">
              <a:extLst>
                <a:ext uri="{FF2B5EF4-FFF2-40B4-BE49-F238E27FC236}">
                  <a16:creationId xmlns:a16="http://schemas.microsoft.com/office/drawing/2014/main" id="{D6B9D8B9-FCB7-D889-06C0-74B34043200B}"/>
                </a:ext>
              </a:extLst>
            </p:cNvPr>
            <p:cNvSpPr/>
            <p:nvPr/>
          </p:nvSpPr>
          <p:spPr>
            <a:xfrm>
              <a:off x="7964327" y="809564"/>
              <a:ext cx="178184" cy="82786"/>
            </a:xfrm>
            <a:custGeom>
              <a:avLst/>
              <a:gdLst/>
              <a:ahLst/>
              <a:cxnLst/>
              <a:rect l="l" t="t" r="r" b="b"/>
              <a:pathLst>
                <a:path w="9014" h="4188" extrusionOk="0">
                  <a:moveTo>
                    <a:pt x="1550" y="0"/>
                  </a:moveTo>
                  <a:cubicBezTo>
                    <a:pt x="887" y="0"/>
                    <a:pt x="437" y="152"/>
                    <a:pt x="325" y="459"/>
                  </a:cubicBezTo>
                  <a:cubicBezTo>
                    <a:pt x="1" y="1243"/>
                    <a:pt x="1699" y="2549"/>
                    <a:pt x="4050" y="3400"/>
                  </a:cubicBezTo>
                  <a:cubicBezTo>
                    <a:pt x="5350" y="3921"/>
                    <a:pt x="6609" y="4187"/>
                    <a:pt x="7500" y="4187"/>
                  </a:cubicBezTo>
                  <a:cubicBezTo>
                    <a:pt x="8175" y="4187"/>
                    <a:pt x="8639" y="4035"/>
                    <a:pt x="8752" y="3724"/>
                  </a:cubicBezTo>
                  <a:cubicBezTo>
                    <a:pt x="9013" y="3009"/>
                    <a:pt x="7378" y="1702"/>
                    <a:pt x="5027" y="788"/>
                  </a:cubicBezTo>
                  <a:cubicBezTo>
                    <a:pt x="3686" y="267"/>
                    <a:pt x="2430" y="0"/>
                    <a:pt x="155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916;p52">
              <a:extLst>
                <a:ext uri="{FF2B5EF4-FFF2-40B4-BE49-F238E27FC236}">
                  <a16:creationId xmlns:a16="http://schemas.microsoft.com/office/drawing/2014/main" id="{3B443233-2280-A771-FCF3-1C2C2CE6AE83}"/>
                </a:ext>
              </a:extLst>
            </p:cNvPr>
            <p:cNvSpPr/>
            <p:nvPr/>
          </p:nvSpPr>
          <p:spPr>
            <a:xfrm>
              <a:off x="7778429" y="513950"/>
              <a:ext cx="369237" cy="475092"/>
            </a:xfrm>
            <a:custGeom>
              <a:avLst/>
              <a:gdLst/>
              <a:ahLst/>
              <a:cxnLst/>
              <a:rect l="l" t="t" r="r" b="b"/>
              <a:pathLst>
                <a:path w="18679" h="24034" extrusionOk="0">
                  <a:moveTo>
                    <a:pt x="3329" y="1"/>
                  </a:moveTo>
                  <a:cubicBezTo>
                    <a:pt x="3329" y="1"/>
                    <a:pt x="847" y="1"/>
                    <a:pt x="1" y="1375"/>
                  </a:cubicBezTo>
                  <a:cubicBezTo>
                    <a:pt x="262" y="2942"/>
                    <a:pt x="2482" y="6991"/>
                    <a:pt x="2937" y="7775"/>
                  </a:cubicBezTo>
                  <a:cubicBezTo>
                    <a:pt x="3329" y="8558"/>
                    <a:pt x="5549" y="13062"/>
                    <a:pt x="5549" y="13715"/>
                  </a:cubicBezTo>
                  <a:cubicBezTo>
                    <a:pt x="5549" y="14305"/>
                    <a:pt x="4765" y="15674"/>
                    <a:pt x="4311" y="17633"/>
                  </a:cubicBezTo>
                  <a:cubicBezTo>
                    <a:pt x="3459" y="21944"/>
                    <a:pt x="4311" y="24034"/>
                    <a:pt x="4311" y="24034"/>
                  </a:cubicBezTo>
                  <a:cubicBezTo>
                    <a:pt x="4311" y="24034"/>
                    <a:pt x="7508" y="24034"/>
                    <a:pt x="8553" y="23710"/>
                  </a:cubicBezTo>
                  <a:cubicBezTo>
                    <a:pt x="8360" y="22466"/>
                    <a:pt x="9274" y="17571"/>
                    <a:pt x="9535" y="16918"/>
                  </a:cubicBezTo>
                  <a:cubicBezTo>
                    <a:pt x="10450" y="14760"/>
                    <a:pt x="12994" y="13193"/>
                    <a:pt x="14300" y="11954"/>
                  </a:cubicBezTo>
                  <a:cubicBezTo>
                    <a:pt x="15737" y="10711"/>
                    <a:pt x="18678" y="8167"/>
                    <a:pt x="18678" y="8167"/>
                  </a:cubicBezTo>
                  <a:cubicBezTo>
                    <a:pt x="18678" y="8167"/>
                    <a:pt x="17043" y="5878"/>
                    <a:pt x="15998" y="4833"/>
                  </a:cubicBezTo>
                  <a:cubicBezTo>
                    <a:pt x="14760" y="5878"/>
                    <a:pt x="12341" y="7968"/>
                    <a:pt x="11364" y="8621"/>
                  </a:cubicBezTo>
                  <a:cubicBezTo>
                    <a:pt x="10895" y="8903"/>
                    <a:pt x="10309" y="9139"/>
                    <a:pt x="9717" y="9139"/>
                  </a:cubicBezTo>
                  <a:cubicBezTo>
                    <a:pt x="9069" y="9139"/>
                    <a:pt x="8414" y="8855"/>
                    <a:pt x="7900" y="8036"/>
                  </a:cubicBezTo>
                  <a:cubicBezTo>
                    <a:pt x="6855" y="6401"/>
                    <a:pt x="3329" y="1"/>
                    <a:pt x="3329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917;p52">
              <a:extLst>
                <a:ext uri="{FF2B5EF4-FFF2-40B4-BE49-F238E27FC236}">
                  <a16:creationId xmlns:a16="http://schemas.microsoft.com/office/drawing/2014/main" id="{2DB6D80D-1835-B18F-6C5E-C4477CF54C28}"/>
                </a:ext>
              </a:extLst>
            </p:cNvPr>
            <p:cNvSpPr/>
            <p:nvPr/>
          </p:nvSpPr>
          <p:spPr>
            <a:xfrm>
              <a:off x="7863629" y="982635"/>
              <a:ext cx="83893" cy="12928"/>
            </a:xfrm>
            <a:custGeom>
              <a:avLst/>
              <a:gdLst/>
              <a:ahLst/>
              <a:cxnLst/>
              <a:rect l="l" t="t" r="r" b="b"/>
              <a:pathLst>
                <a:path w="4244" h="654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3329" y="262"/>
                    <a:pt x="915" y="325"/>
                    <a:pt x="194" y="325"/>
                  </a:cubicBezTo>
                  <a:lnTo>
                    <a:pt x="1" y="325"/>
                  </a:lnTo>
                  <a:cubicBezTo>
                    <a:pt x="64" y="523"/>
                    <a:pt x="586" y="654"/>
                    <a:pt x="1370" y="654"/>
                  </a:cubicBezTo>
                  <a:cubicBezTo>
                    <a:pt x="1568" y="654"/>
                    <a:pt x="1892" y="654"/>
                    <a:pt x="2153" y="586"/>
                  </a:cubicBezTo>
                  <a:cubicBezTo>
                    <a:pt x="3198" y="523"/>
                    <a:pt x="4050" y="262"/>
                    <a:pt x="4243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18;p52">
              <a:extLst>
                <a:ext uri="{FF2B5EF4-FFF2-40B4-BE49-F238E27FC236}">
                  <a16:creationId xmlns:a16="http://schemas.microsoft.com/office/drawing/2014/main" id="{FE228A82-2FE7-BC0D-9EAB-B772B3A93382}"/>
                </a:ext>
              </a:extLst>
            </p:cNvPr>
            <p:cNvSpPr/>
            <p:nvPr/>
          </p:nvSpPr>
          <p:spPr>
            <a:xfrm>
              <a:off x="7863629" y="974886"/>
              <a:ext cx="83893" cy="14173"/>
            </a:xfrm>
            <a:custGeom>
              <a:avLst/>
              <a:gdLst/>
              <a:ahLst/>
              <a:cxnLst/>
              <a:rect l="l" t="t" r="r" b="b"/>
              <a:pathLst>
                <a:path w="4244" h="717" extrusionOk="0">
                  <a:moveTo>
                    <a:pt x="2091" y="1"/>
                  </a:moveTo>
                  <a:cubicBezTo>
                    <a:pt x="915" y="131"/>
                    <a:pt x="1" y="455"/>
                    <a:pt x="1" y="717"/>
                  </a:cubicBezTo>
                  <a:lnTo>
                    <a:pt x="194" y="717"/>
                  </a:lnTo>
                  <a:cubicBezTo>
                    <a:pt x="915" y="717"/>
                    <a:pt x="3329" y="654"/>
                    <a:pt x="4243" y="393"/>
                  </a:cubicBezTo>
                  <a:lnTo>
                    <a:pt x="4243" y="325"/>
                  </a:lnTo>
                  <a:lnTo>
                    <a:pt x="4243" y="262"/>
                  </a:lnTo>
                  <a:cubicBezTo>
                    <a:pt x="4113" y="63"/>
                    <a:pt x="3590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919;p52">
              <a:extLst>
                <a:ext uri="{FF2B5EF4-FFF2-40B4-BE49-F238E27FC236}">
                  <a16:creationId xmlns:a16="http://schemas.microsoft.com/office/drawing/2014/main" id="{ACA25C94-9A73-5B27-57E4-745BFB822F18}"/>
                </a:ext>
              </a:extLst>
            </p:cNvPr>
            <p:cNvSpPr/>
            <p:nvPr/>
          </p:nvSpPr>
          <p:spPr>
            <a:xfrm>
              <a:off x="7717702" y="555266"/>
              <a:ext cx="333082" cy="453209"/>
            </a:xfrm>
            <a:custGeom>
              <a:avLst/>
              <a:gdLst/>
              <a:ahLst/>
              <a:cxnLst/>
              <a:rect l="l" t="t" r="r" b="b"/>
              <a:pathLst>
                <a:path w="16850" h="22927" extrusionOk="0">
                  <a:moveTo>
                    <a:pt x="11233" y="1"/>
                  </a:moveTo>
                  <a:lnTo>
                    <a:pt x="9013" y="460"/>
                  </a:lnTo>
                  <a:cubicBezTo>
                    <a:pt x="9013" y="460"/>
                    <a:pt x="9342" y="1505"/>
                    <a:pt x="9212" y="1636"/>
                  </a:cubicBezTo>
                  <a:cubicBezTo>
                    <a:pt x="9091" y="1756"/>
                    <a:pt x="8084" y="2098"/>
                    <a:pt x="7620" y="2098"/>
                  </a:cubicBezTo>
                  <a:cubicBezTo>
                    <a:pt x="7580" y="2098"/>
                    <a:pt x="7544" y="2096"/>
                    <a:pt x="7514" y="2090"/>
                  </a:cubicBezTo>
                  <a:cubicBezTo>
                    <a:pt x="7122" y="1960"/>
                    <a:pt x="6793" y="852"/>
                    <a:pt x="6793" y="852"/>
                  </a:cubicBezTo>
                  <a:lnTo>
                    <a:pt x="4509" y="1375"/>
                  </a:lnTo>
                  <a:cubicBezTo>
                    <a:pt x="4509" y="1375"/>
                    <a:pt x="5032" y="2681"/>
                    <a:pt x="4703" y="2811"/>
                  </a:cubicBezTo>
                  <a:cubicBezTo>
                    <a:pt x="4379" y="2942"/>
                    <a:pt x="3397" y="3726"/>
                    <a:pt x="3397" y="3726"/>
                  </a:cubicBezTo>
                  <a:lnTo>
                    <a:pt x="2550" y="3005"/>
                  </a:lnTo>
                  <a:lnTo>
                    <a:pt x="523" y="4180"/>
                  </a:lnTo>
                  <a:cubicBezTo>
                    <a:pt x="523" y="4180"/>
                    <a:pt x="1505" y="5225"/>
                    <a:pt x="1437" y="5424"/>
                  </a:cubicBezTo>
                  <a:cubicBezTo>
                    <a:pt x="1437" y="5617"/>
                    <a:pt x="1" y="7576"/>
                    <a:pt x="69" y="9342"/>
                  </a:cubicBezTo>
                  <a:cubicBezTo>
                    <a:pt x="131" y="11171"/>
                    <a:pt x="69" y="13260"/>
                    <a:pt x="2744" y="16003"/>
                  </a:cubicBezTo>
                  <a:cubicBezTo>
                    <a:pt x="5424" y="18678"/>
                    <a:pt x="11495" y="19984"/>
                    <a:pt x="13914" y="22926"/>
                  </a:cubicBezTo>
                  <a:cubicBezTo>
                    <a:pt x="13935" y="22926"/>
                    <a:pt x="13957" y="22926"/>
                    <a:pt x="13979" y="22926"/>
                  </a:cubicBezTo>
                  <a:cubicBezTo>
                    <a:pt x="16850" y="22926"/>
                    <a:pt x="16849" y="18809"/>
                    <a:pt x="16787" y="18809"/>
                  </a:cubicBezTo>
                  <a:cubicBezTo>
                    <a:pt x="16787" y="18809"/>
                    <a:pt x="15220" y="17111"/>
                    <a:pt x="11693" y="15674"/>
                  </a:cubicBezTo>
                  <a:cubicBezTo>
                    <a:pt x="8099" y="14175"/>
                    <a:pt x="6338" y="12670"/>
                    <a:pt x="6207" y="11562"/>
                  </a:cubicBezTo>
                  <a:cubicBezTo>
                    <a:pt x="6140" y="10450"/>
                    <a:pt x="5878" y="8360"/>
                    <a:pt x="8229" y="7252"/>
                  </a:cubicBezTo>
                  <a:cubicBezTo>
                    <a:pt x="10462" y="6194"/>
                    <a:pt x="12107" y="5982"/>
                    <a:pt x="13067" y="5982"/>
                  </a:cubicBezTo>
                  <a:cubicBezTo>
                    <a:pt x="13709" y="5982"/>
                    <a:pt x="14044" y="6077"/>
                    <a:pt x="14044" y="6077"/>
                  </a:cubicBezTo>
                  <a:lnTo>
                    <a:pt x="14044" y="915"/>
                  </a:lnTo>
                  <a:cubicBezTo>
                    <a:pt x="14044" y="915"/>
                    <a:pt x="11756" y="1045"/>
                    <a:pt x="11563" y="1045"/>
                  </a:cubicBezTo>
                  <a:cubicBezTo>
                    <a:pt x="11557" y="1047"/>
                    <a:pt x="11551" y="1048"/>
                    <a:pt x="11545" y="1048"/>
                  </a:cubicBezTo>
                  <a:cubicBezTo>
                    <a:pt x="11356" y="1048"/>
                    <a:pt x="11233" y="1"/>
                    <a:pt x="1123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920;p52">
              <a:extLst>
                <a:ext uri="{FF2B5EF4-FFF2-40B4-BE49-F238E27FC236}">
                  <a16:creationId xmlns:a16="http://schemas.microsoft.com/office/drawing/2014/main" id="{D5BA4A5D-829A-87C7-A0F4-0B71F06AF999}"/>
                </a:ext>
              </a:extLst>
            </p:cNvPr>
            <p:cNvSpPr/>
            <p:nvPr/>
          </p:nvSpPr>
          <p:spPr>
            <a:xfrm>
              <a:off x="7986230" y="923034"/>
              <a:ext cx="72310" cy="90753"/>
            </a:xfrm>
            <a:custGeom>
              <a:avLst/>
              <a:gdLst/>
              <a:ahLst/>
              <a:cxnLst/>
              <a:rect l="l" t="t" r="r" b="b"/>
              <a:pathLst>
                <a:path w="3658" h="4591" extrusionOk="0">
                  <a:moveTo>
                    <a:pt x="2801" y="1"/>
                  </a:moveTo>
                  <a:cubicBezTo>
                    <a:pt x="2254" y="1"/>
                    <a:pt x="1458" y="715"/>
                    <a:pt x="852" y="1709"/>
                  </a:cubicBezTo>
                  <a:cubicBezTo>
                    <a:pt x="131" y="2948"/>
                    <a:pt x="0" y="4191"/>
                    <a:pt x="523" y="4515"/>
                  </a:cubicBezTo>
                  <a:cubicBezTo>
                    <a:pt x="604" y="4566"/>
                    <a:pt x="698" y="4591"/>
                    <a:pt x="802" y="4591"/>
                  </a:cubicBezTo>
                  <a:cubicBezTo>
                    <a:pt x="1363" y="4591"/>
                    <a:pt x="2203" y="3877"/>
                    <a:pt x="2811" y="2885"/>
                  </a:cubicBezTo>
                  <a:cubicBezTo>
                    <a:pt x="3464" y="1642"/>
                    <a:pt x="3658" y="403"/>
                    <a:pt x="3072" y="74"/>
                  </a:cubicBezTo>
                  <a:cubicBezTo>
                    <a:pt x="2992" y="24"/>
                    <a:pt x="2901" y="1"/>
                    <a:pt x="280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3613;p57">
            <a:extLst>
              <a:ext uri="{FF2B5EF4-FFF2-40B4-BE49-F238E27FC236}">
                <a16:creationId xmlns:a16="http://schemas.microsoft.com/office/drawing/2014/main" id="{E506C26E-0894-89E5-C05A-832AF3A64B66}"/>
              </a:ext>
            </a:extLst>
          </p:cNvPr>
          <p:cNvGrpSpPr/>
          <p:nvPr/>
        </p:nvGrpSpPr>
        <p:grpSpPr>
          <a:xfrm>
            <a:off x="8314455" y="1236264"/>
            <a:ext cx="720274" cy="3296560"/>
            <a:chOff x="3063450" y="3459300"/>
            <a:chExt cx="205750" cy="1074425"/>
          </a:xfrm>
        </p:grpSpPr>
        <p:sp>
          <p:nvSpPr>
            <p:cNvPr id="1740" name="Google Shape;3614;p57">
              <a:extLst>
                <a:ext uri="{FF2B5EF4-FFF2-40B4-BE49-F238E27FC236}">
                  <a16:creationId xmlns:a16="http://schemas.microsoft.com/office/drawing/2014/main" id="{072F306E-6679-1B62-6359-C3E7F41D9B6C}"/>
                </a:ext>
              </a:extLst>
            </p:cNvPr>
            <p:cNvSpPr/>
            <p:nvPr/>
          </p:nvSpPr>
          <p:spPr>
            <a:xfrm>
              <a:off x="3102650" y="3681450"/>
              <a:ext cx="166550" cy="840850"/>
            </a:xfrm>
            <a:custGeom>
              <a:avLst/>
              <a:gdLst/>
              <a:ahLst/>
              <a:cxnLst/>
              <a:rect l="l" t="t" r="r" b="b"/>
              <a:pathLst>
                <a:path w="6662" h="33634" extrusionOk="0">
                  <a:moveTo>
                    <a:pt x="3328" y="1"/>
                  </a:moveTo>
                  <a:cubicBezTo>
                    <a:pt x="1500" y="1"/>
                    <a:pt x="0" y="847"/>
                    <a:pt x="0" y="2676"/>
                  </a:cubicBezTo>
                  <a:lnTo>
                    <a:pt x="0" y="32132"/>
                  </a:lnTo>
                  <a:lnTo>
                    <a:pt x="0" y="32262"/>
                  </a:lnTo>
                  <a:cubicBezTo>
                    <a:pt x="32" y="33177"/>
                    <a:pt x="1680" y="33634"/>
                    <a:pt x="3329" y="33634"/>
                  </a:cubicBezTo>
                  <a:cubicBezTo>
                    <a:pt x="4978" y="33634"/>
                    <a:pt x="6627" y="33177"/>
                    <a:pt x="6661" y="32262"/>
                  </a:cubicBezTo>
                  <a:lnTo>
                    <a:pt x="6661" y="32132"/>
                  </a:lnTo>
                  <a:lnTo>
                    <a:pt x="6661" y="2676"/>
                  </a:lnTo>
                  <a:cubicBezTo>
                    <a:pt x="6661" y="847"/>
                    <a:pt x="5157" y="1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3615;p57">
              <a:extLst>
                <a:ext uri="{FF2B5EF4-FFF2-40B4-BE49-F238E27FC236}">
                  <a16:creationId xmlns:a16="http://schemas.microsoft.com/office/drawing/2014/main" id="{BD967067-F00A-BA7D-22BC-1F582F67DB76}"/>
                </a:ext>
              </a:extLst>
            </p:cNvPr>
            <p:cNvSpPr/>
            <p:nvPr/>
          </p:nvSpPr>
          <p:spPr>
            <a:xfrm>
              <a:off x="3123800" y="3709150"/>
              <a:ext cx="124100" cy="422950"/>
            </a:xfrm>
            <a:custGeom>
              <a:avLst/>
              <a:gdLst/>
              <a:ahLst/>
              <a:cxnLst/>
              <a:rect l="l" t="t" r="r" b="b"/>
              <a:pathLst>
                <a:path w="4964" h="16918" extrusionOk="0">
                  <a:moveTo>
                    <a:pt x="2482" y="0"/>
                  </a:moveTo>
                  <a:cubicBezTo>
                    <a:pt x="1113" y="0"/>
                    <a:pt x="1" y="591"/>
                    <a:pt x="1" y="1307"/>
                  </a:cubicBezTo>
                  <a:lnTo>
                    <a:pt x="1" y="15543"/>
                  </a:lnTo>
                  <a:lnTo>
                    <a:pt x="1" y="15611"/>
                  </a:lnTo>
                  <a:cubicBezTo>
                    <a:pt x="68" y="16327"/>
                    <a:pt x="1113" y="16917"/>
                    <a:pt x="2482" y="16917"/>
                  </a:cubicBezTo>
                  <a:cubicBezTo>
                    <a:pt x="3788" y="16917"/>
                    <a:pt x="4901" y="16327"/>
                    <a:pt x="4964" y="15611"/>
                  </a:cubicBezTo>
                  <a:lnTo>
                    <a:pt x="4964" y="15543"/>
                  </a:lnTo>
                  <a:lnTo>
                    <a:pt x="4964" y="1307"/>
                  </a:lnTo>
                  <a:cubicBezTo>
                    <a:pt x="4964" y="591"/>
                    <a:pt x="3856" y="0"/>
                    <a:pt x="2482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3616;p57">
              <a:extLst>
                <a:ext uri="{FF2B5EF4-FFF2-40B4-BE49-F238E27FC236}">
                  <a16:creationId xmlns:a16="http://schemas.microsoft.com/office/drawing/2014/main" id="{DE3D8E47-B7B4-BE7B-071B-3D2D32F46A32}"/>
                </a:ext>
              </a:extLst>
            </p:cNvPr>
            <p:cNvSpPr/>
            <p:nvPr/>
          </p:nvSpPr>
          <p:spPr>
            <a:xfrm>
              <a:off x="3141825" y="4032425"/>
              <a:ext cx="71875" cy="70875"/>
            </a:xfrm>
            <a:custGeom>
              <a:avLst/>
              <a:gdLst/>
              <a:ahLst/>
              <a:cxnLst/>
              <a:rect l="l" t="t" r="r" b="b"/>
              <a:pathLst>
                <a:path w="2875" h="2835" extrusionOk="0">
                  <a:moveTo>
                    <a:pt x="2221" y="0"/>
                  </a:moveTo>
                  <a:lnTo>
                    <a:pt x="1" y="2351"/>
                  </a:lnTo>
                  <a:cubicBezTo>
                    <a:pt x="131" y="2482"/>
                    <a:pt x="262" y="2680"/>
                    <a:pt x="392" y="2743"/>
                  </a:cubicBezTo>
                  <a:lnTo>
                    <a:pt x="455" y="2743"/>
                  </a:lnTo>
                  <a:cubicBezTo>
                    <a:pt x="534" y="2805"/>
                    <a:pt x="634" y="2834"/>
                    <a:pt x="750" y="2834"/>
                  </a:cubicBezTo>
                  <a:cubicBezTo>
                    <a:pt x="1119" y="2834"/>
                    <a:pt x="1641" y="2539"/>
                    <a:pt x="2090" y="2090"/>
                  </a:cubicBezTo>
                  <a:cubicBezTo>
                    <a:pt x="2675" y="1437"/>
                    <a:pt x="2874" y="721"/>
                    <a:pt x="2613" y="392"/>
                  </a:cubicBezTo>
                  <a:cubicBezTo>
                    <a:pt x="2482" y="199"/>
                    <a:pt x="2352" y="68"/>
                    <a:pt x="2221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3617;p57">
              <a:extLst>
                <a:ext uri="{FF2B5EF4-FFF2-40B4-BE49-F238E27FC236}">
                  <a16:creationId xmlns:a16="http://schemas.microsoft.com/office/drawing/2014/main" id="{58DA0888-5442-D38D-7081-3DD77D5B5134}"/>
                </a:ext>
              </a:extLst>
            </p:cNvPr>
            <p:cNvSpPr/>
            <p:nvPr/>
          </p:nvSpPr>
          <p:spPr>
            <a:xfrm>
              <a:off x="3149925" y="4040650"/>
              <a:ext cx="35950" cy="39200"/>
            </a:xfrm>
            <a:custGeom>
              <a:avLst/>
              <a:gdLst/>
              <a:ahLst/>
              <a:cxnLst/>
              <a:rect l="l" t="t" r="r" b="b"/>
              <a:pathLst>
                <a:path w="1438" h="1568" extrusionOk="0">
                  <a:moveTo>
                    <a:pt x="1437" y="0"/>
                  </a:moveTo>
                  <a:lnTo>
                    <a:pt x="1437" y="0"/>
                  </a:lnTo>
                  <a:cubicBezTo>
                    <a:pt x="1176" y="131"/>
                    <a:pt x="852" y="392"/>
                    <a:pt x="591" y="653"/>
                  </a:cubicBezTo>
                  <a:cubicBezTo>
                    <a:pt x="330" y="977"/>
                    <a:pt x="131" y="1306"/>
                    <a:pt x="0" y="1568"/>
                  </a:cubicBezTo>
                  <a:lnTo>
                    <a:pt x="1437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3618;p57">
              <a:extLst>
                <a:ext uri="{FF2B5EF4-FFF2-40B4-BE49-F238E27FC236}">
                  <a16:creationId xmlns:a16="http://schemas.microsoft.com/office/drawing/2014/main" id="{34ACFD0B-66FA-3C0A-1293-C93B0F66223A}"/>
                </a:ext>
              </a:extLst>
            </p:cNvPr>
            <p:cNvSpPr/>
            <p:nvPr/>
          </p:nvSpPr>
          <p:spPr>
            <a:xfrm>
              <a:off x="3205425" y="4040650"/>
              <a:ext cx="1725" cy="1575"/>
            </a:xfrm>
            <a:custGeom>
              <a:avLst/>
              <a:gdLst/>
              <a:ahLst/>
              <a:cxnLst/>
              <a:rect l="l" t="t" r="r" b="b"/>
              <a:pathLst>
                <a:path w="69" h="63" extrusionOk="0">
                  <a:moveTo>
                    <a:pt x="1" y="0"/>
                  </a:moveTo>
                  <a:lnTo>
                    <a:pt x="69" y="63"/>
                  </a:lnTo>
                  <a:cubicBezTo>
                    <a:pt x="69" y="63"/>
                    <a:pt x="69" y="0"/>
                    <a:pt x="1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3619;p57">
              <a:extLst>
                <a:ext uri="{FF2B5EF4-FFF2-40B4-BE49-F238E27FC236}">
                  <a16:creationId xmlns:a16="http://schemas.microsoft.com/office/drawing/2014/main" id="{A9E4A566-7887-1389-8D82-537012742E3C}"/>
                </a:ext>
              </a:extLst>
            </p:cNvPr>
            <p:cNvSpPr/>
            <p:nvPr/>
          </p:nvSpPr>
          <p:spPr>
            <a:xfrm>
              <a:off x="3151625" y="4100975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3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3620;p57">
              <a:extLst>
                <a:ext uri="{FF2B5EF4-FFF2-40B4-BE49-F238E27FC236}">
                  <a16:creationId xmlns:a16="http://schemas.microsoft.com/office/drawing/2014/main" id="{4C08F05E-0533-0309-377C-2E35233DFE14}"/>
                </a:ext>
              </a:extLst>
            </p:cNvPr>
            <p:cNvSpPr/>
            <p:nvPr/>
          </p:nvSpPr>
          <p:spPr>
            <a:xfrm>
              <a:off x="3133600" y="4029250"/>
              <a:ext cx="70300" cy="65200"/>
            </a:xfrm>
            <a:custGeom>
              <a:avLst/>
              <a:gdLst/>
              <a:ahLst/>
              <a:cxnLst/>
              <a:rect l="l" t="t" r="r" b="b"/>
              <a:pathLst>
                <a:path w="2812" h="2608" extrusionOk="0">
                  <a:moveTo>
                    <a:pt x="2201" y="0"/>
                  </a:moveTo>
                  <a:cubicBezTo>
                    <a:pt x="1816" y="0"/>
                    <a:pt x="1281" y="302"/>
                    <a:pt x="852" y="780"/>
                  </a:cubicBezTo>
                  <a:cubicBezTo>
                    <a:pt x="262" y="1433"/>
                    <a:pt x="0" y="2217"/>
                    <a:pt x="330" y="2478"/>
                  </a:cubicBezTo>
                  <a:cubicBezTo>
                    <a:pt x="416" y="2566"/>
                    <a:pt x="536" y="2607"/>
                    <a:pt x="677" y="2607"/>
                  </a:cubicBezTo>
                  <a:cubicBezTo>
                    <a:pt x="1060" y="2607"/>
                    <a:pt x="1596" y="2303"/>
                    <a:pt x="2028" y="1825"/>
                  </a:cubicBezTo>
                  <a:cubicBezTo>
                    <a:pt x="2613" y="1172"/>
                    <a:pt x="2811" y="388"/>
                    <a:pt x="2550" y="127"/>
                  </a:cubicBezTo>
                  <a:cubicBezTo>
                    <a:pt x="2462" y="40"/>
                    <a:pt x="2341" y="0"/>
                    <a:pt x="2201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3621;p57">
              <a:extLst>
                <a:ext uri="{FF2B5EF4-FFF2-40B4-BE49-F238E27FC236}">
                  <a16:creationId xmlns:a16="http://schemas.microsoft.com/office/drawing/2014/main" id="{528E6528-DA0D-A369-8D38-08D3266B1B1F}"/>
                </a:ext>
              </a:extLst>
            </p:cNvPr>
            <p:cNvSpPr/>
            <p:nvPr/>
          </p:nvSpPr>
          <p:spPr>
            <a:xfrm>
              <a:off x="3148350" y="4040600"/>
              <a:ext cx="44050" cy="41825"/>
            </a:xfrm>
            <a:custGeom>
              <a:avLst/>
              <a:gdLst/>
              <a:ahLst/>
              <a:cxnLst/>
              <a:rect l="l" t="t" r="r" b="b"/>
              <a:pathLst>
                <a:path w="1762" h="1673" extrusionOk="0">
                  <a:moveTo>
                    <a:pt x="1495" y="1"/>
                  </a:moveTo>
                  <a:cubicBezTo>
                    <a:pt x="1293" y="1"/>
                    <a:pt x="941" y="236"/>
                    <a:pt x="586" y="587"/>
                  </a:cubicBezTo>
                  <a:cubicBezTo>
                    <a:pt x="194" y="1047"/>
                    <a:pt x="1" y="1502"/>
                    <a:pt x="194" y="1632"/>
                  </a:cubicBezTo>
                  <a:cubicBezTo>
                    <a:pt x="221" y="1659"/>
                    <a:pt x="262" y="1672"/>
                    <a:pt x="313" y="1672"/>
                  </a:cubicBezTo>
                  <a:cubicBezTo>
                    <a:pt x="511" y="1672"/>
                    <a:pt x="865" y="1475"/>
                    <a:pt x="1176" y="1110"/>
                  </a:cubicBezTo>
                  <a:cubicBezTo>
                    <a:pt x="1568" y="655"/>
                    <a:pt x="1761" y="196"/>
                    <a:pt x="1631" y="65"/>
                  </a:cubicBezTo>
                  <a:cubicBezTo>
                    <a:pt x="1601" y="21"/>
                    <a:pt x="1555" y="1"/>
                    <a:pt x="1495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3622;p57">
              <a:extLst>
                <a:ext uri="{FF2B5EF4-FFF2-40B4-BE49-F238E27FC236}">
                  <a16:creationId xmlns:a16="http://schemas.microsoft.com/office/drawing/2014/main" id="{6986FF51-A4DB-CDD1-E6FD-8EC012AF1A1F}"/>
                </a:ext>
              </a:extLst>
            </p:cNvPr>
            <p:cNvSpPr/>
            <p:nvPr/>
          </p:nvSpPr>
          <p:spPr>
            <a:xfrm>
              <a:off x="3192375" y="3903000"/>
              <a:ext cx="55525" cy="82150"/>
            </a:xfrm>
            <a:custGeom>
              <a:avLst/>
              <a:gdLst/>
              <a:ahLst/>
              <a:cxnLst/>
              <a:rect l="l" t="t" r="r" b="b"/>
              <a:pathLst>
                <a:path w="2221" h="3286" extrusionOk="0">
                  <a:moveTo>
                    <a:pt x="669" y="1"/>
                  </a:moveTo>
                  <a:cubicBezTo>
                    <a:pt x="619" y="1"/>
                    <a:pt x="570" y="7"/>
                    <a:pt x="523" y="21"/>
                  </a:cubicBezTo>
                  <a:cubicBezTo>
                    <a:pt x="330" y="21"/>
                    <a:pt x="131" y="83"/>
                    <a:pt x="0" y="214"/>
                  </a:cubicBezTo>
                  <a:lnTo>
                    <a:pt x="1244" y="3286"/>
                  </a:lnTo>
                  <a:cubicBezTo>
                    <a:pt x="1437" y="3218"/>
                    <a:pt x="1636" y="3155"/>
                    <a:pt x="1766" y="3087"/>
                  </a:cubicBezTo>
                  <a:cubicBezTo>
                    <a:pt x="1766" y="3025"/>
                    <a:pt x="1829" y="3025"/>
                    <a:pt x="1829" y="3025"/>
                  </a:cubicBezTo>
                  <a:cubicBezTo>
                    <a:pt x="2221" y="2826"/>
                    <a:pt x="2221" y="2042"/>
                    <a:pt x="1897" y="1196"/>
                  </a:cubicBezTo>
                  <a:cubicBezTo>
                    <a:pt x="1602" y="493"/>
                    <a:pt x="1101" y="1"/>
                    <a:pt x="669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3623;p57">
              <a:extLst>
                <a:ext uri="{FF2B5EF4-FFF2-40B4-BE49-F238E27FC236}">
                  <a16:creationId xmlns:a16="http://schemas.microsoft.com/office/drawing/2014/main" id="{8823565B-D1FB-1C89-E53C-2C184F1DD428}"/>
                </a:ext>
              </a:extLst>
            </p:cNvPr>
            <p:cNvSpPr/>
            <p:nvPr/>
          </p:nvSpPr>
          <p:spPr>
            <a:xfrm>
              <a:off x="3195650" y="3921400"/>
              <a:ext cx="21300" cy="50700"/>
            </a:xfrm>
            <a:custGeom>
              <a:avLst/>
              <a:gdLst/>
              <a:ahLst/>
              <a:cxnLst/>
              <a:rect l="l" t="t" r="r" b="b"/>
              <a:pathLst>
                <a:path w="852" h="2028" extrusionOk="0">
                  <a:moveTo>
                    <a:pt x="0" y="0"/>
                  </a:moveTo>
                  <a:cubicBezTo>
                    <a:pt x="0" y="329"/>
                    <a:pt x="68" y="721"/>
                    <a:pt x="261" y="1113"/>
                  </a:cubicBezTo>
                  <a:cubicBezTo>
                    <a:pt x="392" y="1505"/>
                    <a:pt x="653" y="1829"/>
                    <a:pt x="852" y="20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3624;p57">
              <a:extLst>
                <a:ext uri="{FF2B5EF4-FFF2-40B4-BE49-F238E27FC236}">
                  <a16:creationId xmlns:a16="http://schemas.microsoft.com/office/drawing/2014/main" id="{0B648A30-36E0-1077-5F66-B865483FCEF4}"/>
                </a:ext>
              </a:extLst>
            </p:cNvPr>
            <p:cNvSpPr/>
            <p:nvPr/>
          </p:nvSpPr>
          <p:spPr>
            <a:xfrm>
              <a:off x="3203875" y="3903500"/>
              <a:ext cx="1575" cy="25"/>
            </a:xfrm>
            <a:custGeom>
              <a:avLst/>
              <a:gdLst/>
              <a:ahLst/>
              <a:cxnLst/>
              <a:rect l="l" t="t" r="r" b="b"/>
              <a:pathLst>
                <a:path w="63" h="1" extrusionOk="0">
                  <a:moveTo>
                    <a:pt x="63" y="1"/>
                  </a:moveTo>
                  <a:lnTo>
                    <a:pt x="6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3625;p57">
              <a:extLst>
                <a:ext uri="{FF2B5EF4-FFF2-40B4-BE49-F238E27FC236}">
                  <a16:creationId xmlns:a16="http://schemas.microsoft.com/office/drawing/2014/main" id="{0F791B16-4BB0-0309-F23C-18403EE0AE5F}"/>
                </a:ext>
              </a:extLst>
            </p:cNvPr>
            <p:cNvSpPr/>
            <p:nvPr/>
          </p:nvSpPr>
          <p:spPr>
            <a:xfrm>
              <a:off x="3236525" y="3978600"/>
              <a:ext cx="1575" cy="1600"/>
            </a:xfrm>
            <a:custGeom>
              <a:avLst/>
              <a:gdLst/>
              <a:ahLst/>
              <a:cxnLst/>
              <a:rect l="l" t="t" r="r" b="b"/>
              <a:pathLst>
                <a:path w="63" h="64" extrusionOk="0">
                  <a:moveTo>
                    <a:pt x="63" y="1"/>
                  </a:moveTo>
                  <a:cubicBezTo>
                    <a:pt x="63" y="1"/>
                    <a:pt x="0" y="1"/>
                    <a:pt x="0" y="63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3626;p57">
              <a:extLst>
                <a:ext uri="{FF2B5EF4-FFF2-40B4-BE49-F238E27FC236}">
                  <a16:creationId xmlns:a16="http://schemas.microsoft.com/office/drawing/2014/main" id="{75FB8B1E-3753-EDB4-07F2-7993414733A8}"/>
                </a:ext>
              </a:extLst>
            </p:cNvPr>
            <p:cNvSpPr/>
            <p:nvPr/>
          </p:nvSpPr>
          <p:spPr>
            <a:xfrm>
              <a:off x="3181000" y="3907400"/>
              <a:ext cx="55550" cy="78250"/>
            </a:xfrm>
            <a:custGeom>
              <a:avLst/>
              <a:gdLst/>
              <a:ahLst/>
              <a:cxnLst/>
              <a:rect l="l" t="t" r="r" b="b"/>
              <a:pathLst>
                <a:path w="2222" h="3130" extrusionOk="0">
                  <a:moveTo>
                    <a:pt x="620" y="1"/>
                  </a:moveTo>
                  <a:cubicBezTo>
                    <a:pt x="561" y="1"/>
                    <a:pt x="506" y="13"/>
                    <a:pt x="455" y="38"/>
                  </a:cubicBezTo>
                  <a:cubicBezTo>
                    <a:pt x="64" y="236"/>
                    <a:pt x="1" y="1020"/>
                    <a:pt x="325" y="1866"/>
                  </a:cubicBezTo>
                  <a:cubicBezTo>
                    <a:pt x="676" y="2631"/>
                    <a:pt x="1188" y="3130"/>
                    <a:pt x="1572" y="3130"/>
                  </a:cubicBezTo>
                  <a:cubicBezTo>
                    <a:pt x="1616" y="3130"/>
                    <a:pt x="1659" y="3123"/>
                    <a:pt x="1699" y="3110"/>
                  </a:cubicBezTo>
                  <a:cubicBezTo>
                    <a:pt x="2153" y="2911"/>
                    <a:pt x="2221" y="2065"/>
                    <a:pt x="1829" y="1281"/>
                  </a:cubicBezTo>
                  <a:cubicBezTo>
                    <a:pt x="1543" y="540"/>
                    <a:pt x="1011" y="1"/>
                    <a:pt x="620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3627;p57">
              <a:extLst>
                <a:ext uri="{FF2B5EF4-FFF2-40B4-BE49-F238E27FC236}">
                  <a16:creationId xmlns:a16="http://schemas.microsoft.com/office/drawing/2014/main" id="{D411B33E-C6A7-818A-7A5A-F206761B4803}"/>
                </a:ext>
              </a:extLst>
            </p:cNvPr>
            <p:cNvSpPr/>
            <p:nvPr/>
          </p:nvSpPr>
          <p:spPr>
            <a:xfrm>
              <a:off x="3192375" y="3919200"/>
              <a:ext cx="32675" cy="51825"/>
            </a:xfrm>
            <a:custGeom>
              <a:avLst/>
              <a:gdLst/>
              <a:ahLst/>
              <a:cxnLst/>
              <a:rect l="l" t="t" r="r" b="b"/>
              <a:pathLst>
                <a:path w="1307" h="2073" extrusionOk="0">
                  <a:moveTo>
                    <a:pt x="304" y="0"/>
                  </a:moveTo>
                  <a:cubicBezTo>
                    <a:pt x="268" y="0"/>
                    <a:pt x="233" y="9"/>
                    <a:pt x="199" y="26"/>
                  </a:cubicBezTo>
                  <a:cubicBezTo>
                    <a:pt x="0" y="88"/>
                    <a:pt x="68" y="611"/>
                    <a:pt x="262" y="1201"/>
                  </a:cubicBezTo>
                  <a:cubicBezTo>
                    <a:pt x="489" y="1710"/>
                    <a:pt x="767" y="2073"/>
                    <a:pt x="1008" y="2073"/>
                  </a:cubicBezTo>
                  <a:cubicBezTo>
                    <a:pt x="1044" y="2073"/>
                    <a:pt x="1079" y="2064"/>
                    <a:pt x="1113" y="2047"/>
                  </a:cubicBezTo>
                  <a:cubicBezTo>
                    <a:pt x="1307" y="1985"/>
                    <a:pt x="1244" y="1462"/>
                    <a:pt x="1045" y="872"/>
                  </a:cubicBezTo>
                  <a:cubicBezTo>
                    <a:pt x="818" y="363"/>
                    <a:pt x="544" y="0"/>
                    <a:pt x="304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3628;p57">
              <a:extLst>
                <a:ext uri="{FF2B5EF4-FFF2-40B4-BE49-F238E27FC236}">
                  <a16:creationId xmlns:a16="http://schemas.microsoft.com/office/drawing/2014/main" id="{45BD321D-E17E-1C89-7E9D-0692762E4EC2}"/>
                </a:ext>
              </a:extLst>
            </p:cNvPr>
            <p:cNvSpPr/>
            <p:nvPr/>
          </p:nvSpPr>
          <p:spPr>
            <a:xfrm>
              <a:off x="3130325" y="3802675"/>
              <a:ext cx="34375" cy="84525"/>
            </a:xfrm>
            <a:custGeom>
              <a:avLst/>
              <a:gdLst/>
              <a:ahLst/>
              <a:cxnLst/>
              <a:rect l="l" t="t" r="r" b="b"/>
              <a:pathLst>
                <a:path w="1375" h="3381" extrusionOk="0">
                  <a:moveTo>
                    <a:pt x="1088" y="0"/>
                  </a:moveTo>
                  <a:cubicBezTo>
                    <a:pt x="999" y="0"/>
                    <a:pt x="918" y="16"/>
                    <a:pt x="852" y="47"/>
                  </a:cubicBezTo>
                  <a:lnTo>
                    <a:pt x="784" y="47"/>
                  </a:lnTo>
                  <a:cubicBezTo>
                    <a:pt x="330" y="115"/>
                    <a:pt x="1" y="831"/>
                    <a:pt x="1" y="1682"/>
                  </a:cubicBezTo>
                  <a:cubicBezTo>
                    <a:pt x="1" y="2597"/>
                    <a:pt x="330" y="3313"/>
                    <a:pt x="784" y="3380"/>
                  </a:cubicBezTo>
                  <a:lnTo>
                    <a:pt x="1375" y="3380"/>
                  </a:lnTo>
                  <a:lnTo>
                    <a:pt x="1375" y="47"/>
                  </a:lnTo>
                  <a:cubicBezTo>
                    <a:pt x="1276" y="16"/>
                    <a:pt x="1178" y="0"/>
                    <a:pt x="1088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3629;p57">
              <a:extLst>
                <a:ext uri="{FF2B5EF4-FFF2-40B4-BE49-F238E27FC236}">
                  <a16:creationId xmlns:a16="http://schemas.microsoft.com/office/drawing/2014/main" id="{A07E8D0B-1BE3-A943-1BBD-92F1908B81B9}"/>
                </a:ext>
              </a:extLst>
            </p:cNvPr>
            <p:cNvSpPr/>
            <p:nvPr/>
          </p:nvSpPr>
          <p:spPr>
            <a:xfrm>
              <a:off x="3166250" y="3818600"/>
              <a:ext cx="5000" cy="53850"/>
            </a:xfrm>
            <a:custGeom>
              <a:avLst/>
              <a:gdLst/>
              <a:ahLst/>
              <a:cxnLst/>
              <a:rect l="l" t="t" r="r" b="b"/>
              <a:pathLst>
                <a:path w="200" h="2154" extrusionOk="0">
                  <a:moveTo>
                    <a:pt x="1" y="1"/>
                  </a:moveTo>
                  <a:lnTo>
                    <a:pt x="1" y="2153"/>
                  </a:lnTo>
                  <a:cubicBezTo>
                    <a:pt x="131" y="1892"/>
                    <a:pt x="199" y="1500"/>
                    <a:pt x="199" y="1045"/>
                  </a:cubicBezTo>
                  <a:cubicBezTo>
                    <a:pt x="199" y="654"/>
                    <a:pt x="131" y="262"/>
                    <a:pt x="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630;p57">
              <a:extLst>
                <a:ext uri="{FF2B5EF4-FFF2-40B4-BE49-F238E27FC236}">
                  <a16:creationId xmlns:a16="http://schemas.microsoft.com/office/drawing/2014/main" id="{D856EA7B-1205-C19B-51D2-EEE89D75F5C0}"/>
                </a:ext>
              </a:extLst>
            </p:cNvPr>
            <p:cNvSpPr/>
            <p:nvPr/>
          </p:nvSpPr>
          <p:spPr>
            <a:xfrm>
              <a:off x="3149925" y="3887175"/>
              <a:ext cx="1725" cy="2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8" y="0"/>
                  </a:moveTo>
                  <a:lnTo>
                    <a:pt x="0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631;p57">
              <a:extLst>
                <a:ext uri="{FF2B5EF4-FFF2-40B4-BE49-F238E27FC236}">
                  <a16:creationId xmlns:a16="http://schemas.microsoft.com/office/drawing/2014/main" id="{8ACEC4D4-DAF4-A435-326B-48424F4937CE}"/>
                </a:ext>
              </a:extLst>
            </p:cNvPr>
            <p:cNvSpPr/>
            <p:nvPr/>
          </p:nvSpPr>
          <p:spPr>
            <a:xfrm>
              <a:off x="3149925" y="3803850"/>
              <a:ext cx="1725" cy="2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0" y="0"/>
                  </a:moveTo>
                  <a:lnTo>
                    <a:pt x="68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632;p57">
              <a:extLst>
                <a:ext uri="{FF2B5EF4-FFF2-40B4-BE49-F238E27FC236}">
                  <a16:creationId xmlns:a16="http://schemas.microsoft.com/office/drawing/2014/main" id="{C51DF1C5-DFFB-F24B-945A-B9742F214163}"/>
                </a:ext>
              </a:extLst>
            </p:cNvPr>
            <p:cNvSpPr/>
            <p:nvPr/>
          </p:nvSpPr>
          <p:spPr>
            <a:xfrm>
              <a:off x="3143400" y="3803850"/>
              <a:ext cx="40900" cy="83350"/>
            </a:xfrm>
            <a:custGeom>
              <a:avLst/>
              <a:gdLst/>
              <a:ahLst/>
              <a:cxnLst/>
              <a:rect l="l" t="t" r="r" b="b"/>
              <a:pathLst>
                <a:path w="1636" h="3334" extrusionOk="0">
                  <a:moveTo>
                    <a:pt x="852" y="0"/>
                  </a:moveTo>
                  <a:cubicBezTo>
                    <a:pt x="392" y="0"/>
                    <a:pt x="0" y="721"/>
                    <a:pt x="0" y="1635"/>
                  </a:cubicBezTo>
                  <a:cubicBezTo>
                    <a:pt x="0" y="2550"/>
                    <a:pt x="392" y="3333"/>
                    <a:pt x="852" y="3333"/>
                  </a:cubicBezTo>
                  <a:cubicBezTo>
                    <a:pt x="1306" y="3333"/>
                    <a:pt x="1636" y="2550"/>
                    <a:pt x="1636" y="1635"/>
                  </a:cubicBezTo>
                  <a:cubicBezTo>
                    <a:pt x="1636" y="721"/>
                    <a:pt x="1306" y="0"/>
                    <a:pt x="852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633;p57">
              <a:extLst>
                <a:ext uri="{FF2B5EF4-FFF2-40B4-BE49-F238E27FC236}">
                  <a16:creationId xmlns:a16="http://schemas.microsoft.com/office/drawing/2014/main" id="{4C868712-1D04-C356-CC9C-317F227B6AC9}"/>
                </a:ext>
              </a:extLst>
            </p:cNvPr>
            <p:cNvSpPr/>
            <p:nvPr/>
          </p:nvSpPr>
          <p:spPr>
            <a:xfrm>
              <a:off x="3153200" y="3818600"/>
              <a:ext cx="21300" cy="55525"/>
            </a:xfrm>
            <a:custGeom>
              <a:avLst/>
              <a:gdLst/>
              <a:ahLst/>
              <a:cxnLst/>
              <a:rect l="l" t="t" r="r" b="b"/>
              <a:pathLst>
                <a:path w="852" h="2221" extrusionOk="0">
                  <a:moveTo>
                    <a:pt x="392" y="1"/>
                  </a:moveTo>
                  <a:cubicBezTo>
                    <a:pt x="199" y="1"/>
                    <a:pt x="0" y="523"/>
                    <a:pt x="0" y="1108"/>
                  </a:cubicBezTo>
                  <a:cubicBezTo>
                    <a:pt x="0" y="1699"/>
                    <a:pt x="199" y="2221"/>
                    <a:pt x="392" y="2221"/>
                  </a:cubicBezTo>
                  <a:cubicBezTo>
                    <a:pt x="653" y="2221"/>
                    <a:pt x="852" y="1699"/>
                    <a:pt x="784" y="1108"/>
                  </a:cubicBezTo>
                  <a:cubicBezTo>
                    <a:pt x="784" y="523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634;p57">
              <a:extLst>
                <a:ext uri="{FF2B5EF4-FFF2-40B4-BE49-F238E27FC236}">
                  <a16:creationId xmlns:a16="http://schemas.microsoft.com/office/drawing/2014/main" id="{602A9F45-EB45-7A70-5087-5EBBB4056620}"/>
                </a:ext>
              </a:extLst>
            </p:cNvPr>
            <p:cNvSpPr/>
            <p:nvPr/>
          </p:nvSpPr>
          <p:spPr>
            <a:xfrm>
              <a:off x="3123800" y="3709150"/>
              <a:ext cx="124100" cy="57225"/>
            </a:xfrm>
            <a:custGeom>
              <a:avLst/>
              <a:gdLst/>
              <a:ahLst/>
              <a:cxnLst/>
              <a:rect l="l" t="t" r="r" b="b"/>
              <a:pathLst>
                <a:path w="4964" h="2289" extrusionOk="0">
                  <a:moveTo>
                    <a:pt x="2482" y="0"/>
                  </a:moveTo>
                  <a:cubicBezTo>
                    <a:pt x="1113" y="0"/>
                    <a:pt x="1" y="523"/>
                    <a:pt x="1" y="1176"/>
                  </a:cubicBezTo>
                  <a:cubicBezTo>
                    <a:pt x="1" y="1829"/>
                    <a:pt x="1113" y="2289"/>
                    <a:pt x="2482" y="2289"/>
                  </a:cubicBezTo>
                  <a:cubicBezTo>
                    <a:pt x="3856" y="2289"/>
                    <a:pt x="4964" y="1829"/>
                    <a:pt x="4964" y="1176"/>
                  </a:cubicBezTo>
                  <a:cubicBezTo>
                    <a:pt x="4964" y="523"/>
                    <a:pt x="3856" y="0"/>
                    <a:pt x="2482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635;p57">
              <a:extLst>
                <a:ext uri="{FF2B5EF4-FFF2-40B4-BE49-F238E27FC236}">
                  <a16:creationId xmlns:a16="http://schemas.microsoft.com/office/drawing/2014/main" id="{638A1BFA-4121-3899-DCB8-F46D71A66A24}"/>
                </a:ext>
              </a:extLst>
            </p:cNvPr>
            <p:cNvSpPr/>
            <p:nvPr/>
          </p:nvSpPr>
          <p:spPr>
            <a:xfrm>
              <a:off x="3071550" y="3479000"/>
              <a:ext cx="184575" cy="111700"/>
            </a:xfrm>
            <a:custGeom>
              <a:avLst/>
              <a:gdLst/>
              <a:ahLst/>
              <a:cxnLst/>
              <a:rect l="l" t="t" r="r" b="b"/>
              <a:pathLst>
                <a:path w="7383" h="4468" extrusionOk="0">
                  <a:moveTo>
                    <a:pt x="6730" y="1"/>
                  </a:moveTo>
                  <a:lnTo>
                    <a:pt x="1" y="2482"/>
                  </a:lnTo>
                  <a:cubicBezTo>
                    <a:pt x="69" y="3005"/>
                    <a:pt x="199" y="3397"/>
                    <a:pt x="461" y="3658"/>
                  </a:cubicBezTo>
                  <a:lnTo>
                    <a:pt x="461" y="3789"/>
                  </a:lnTo>
                  <a:cubicBezTo>
                    <a:pt x="719" y="4234"/>
                    <a:pt x="1377" y="4468"/>
                    <a:pt x="2234" y="4468"/>
                  </a:cubicBezTo>
                  <a:cubicBezTo>
                    <a:pt x="2885" y="4468"/>
                    <a:pt x="3651" y="4332"/>
                    <a:pt x="4442" y="4050"/>
                  </a:cubicBezTo>
                  <a:cubicBezTo>
                    <a:pt x="6207" y="3329"/>
                    <a:pt x="7383" y="2091"/>
                    <a:pt x="7122" y="1239"/>
                  </a:cubicBezTo>
                  <a:cubicBezTo>
                    <a:pt x="7122" y="785"/>
                    <a:pt x="6923" y="325"/>
                    <a:pt x="6730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636;p57">
              <a:extLst>
                <a:ext uri="{FF2B5EF4-FFF2-40B4-BE49-F238E27FC236}">
                  <a16:creationId xmlns:a16="http://schemas.microsoft.com/office/drawing/2014/main" id="{B8BC61BE-A45C-E1AB-6303-B21A2BFA332D}"/>
                </a:ext>
              </a:extLst>
            </p:cNvPr>
            <p:cNvSpPr/>
            <p:nvPr/>
          </p:nvSpPr>
          <p:spPr>
            <a:xfrm>
              <a:off x="3099375" y="3486725"/>
              <a:ext cx="109350" cy="42850"/>
            </a:xfrm>
            <a:custGeom>
              <a:avLst/>
              <a:gdLst/>
              <a:ahLst/>
              <a:cxnLst/>
              <a:rect l="l" t="t" r="r" b="b"/>
              <a:pathLst>
                <a:path w="4374" h="1714" extrusionOk="0">
                  <a:moveTo>
                    <a:pt x="4041" y="1"/>
                  </a:moveTo>
                  <a:cubicBezTo>
                    <a:pt x="3446" y="1"/>
                    <a:pt x="2736" y="136"/>
                    <a:pt x="2022" y="408"/>
                  </a:cubicBezTo>
                  <a:cubicBezTo>
                    <a:pt x="1176" y="737"/>
                    <a:pt x="455" y="1191"/>
                    <a:pt x="1" y="1714"/>
                  </a:cubicBezTo>
                  <a:lnTo>
                    <a:pt x="4373" y="16"/>
                  </a:lnTo>
                  <a:cubicBezTo>
                    <a:pt x="4268" y="6"/>
                    <a:pt x="4157" y="1"/>
                    <a:pt x="404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637;p57">
              <a:extLst>
                <a:ext uri="{FF2B5EF4-FFF2-40B4-BE49-F238E27FC236}">
                  <a16:creationId xmlns:a16="http://schemas.microsoft.com/office/drawing/2014/main" id="{EB13EA68-2920-6D17-4CB4-DF47D9C26768}"/>
                </a:ext>
              </a:extLst>
            </p:cNvPr>
            <p:cNvSpPr/>
            <p:nvPr/>
          </p:nvSpPr>
          <p:spPr>
            <a:xfrm>
              <a:off x="3247875" y="3505125"/>
              <a:ext cx="1725" cy="4875"/>
            </a:xfrm>
            <a:custGeom>
              <a:avLst/>
              <a:gdLst/>
              <a:ahLst/>
              <a:cxnLst/>
              <a:rect l="l" t="t" r="r" b="b"/>
              <a:pathLst>
                <a:path w="69" h="195" extrusionOk="0">
                  <a:moveTo>
                    <a:pt x="1" y="1"/>
                  </a:moveTo>
                  <a:lnTo>
                    <a:pt x="69" y="194"/>
                  </a:lnTo>
                  <a:lnTo>
                    <a:pt x="69" y="63"/>
                  </a:lnTo>
                  <a:cubicBezTo>
                    <a:pt x="69" y="63"/>
                    <a:pt x="69" y="1"/>
                    <a:pt x="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638;p57">
              <a:extLst>
                <a:ext uri="{FF2B5EF4-FFF2-40B4-BE49-F238E27FC236}">
                  <a16:creationId xmlns:a16="http://schemas.microsoft.com/office/drawing/2014/main" id="{2E200A33-B731-3A1F-C55E-3476DAECF3D9}"/>
                </a:ext>
              </a:extLst>
            </p:cNvPr>
            <p:cNvSpPr/>
            <p:nvPr/>
          </p:nvSpPr>
          <p:spPr>
            <a:xfrm>
              <a:off x="3083050" y="3570450"/>
              <a:ext cx="25" cy="3275"/>
            </a:xfrm>
            <a:custGeom>
              <a:avLst/>
              <a:gdLst/>
              <a:ahLst/>
              <a:cxnLst/>
              <a:rect l="l" t="t" r="r" b="b"/>
              <a:pathLst>
                <a:path w="1" h="131" extrusionOk="0">
                  <a:moveTo>
                    <a:pt x="1" y="13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639;p57">
              <a:extLst>
                <a:ext uri="{FF2B5EF4-FFF2-40B4-BE49-F238E27FC236}">
                  <a16:creationId xmlns:a16="http://schemas.microsoft.com/office/drawing/2014/main" id="{60F756BB-6604-C114-BE1F-FEE011694B70}"/>
                </a:ext>
              </a:extLst>
            </p:cNvPr>
            <p:cNvSpPr/>
            <p:nvPr/>
          </p:nvSpPr>
          <p:spPr>
            <a:xfrm>
              <a:off x="3063450" y="3459300"/>
              <a:ext cx="184450" cy="104725"/>
            </a:xfrm>
            <a:custGeom>
              <a:avLst/>
              <a:gdLst/>
              <a:ahLst/>
              <a:cxnLst/>
              <a:rect l="l" t="t" r="r" b="b"/>
              <a:pathLst>
                <a:path w="7378" h="4189" extrusionOk="0">
                  <a:moveTo>
                    <a:pt x="5286" y="1"/>
                  </a:moveTo>
                  <a:cubicBezTo>
                    <a:pt x="4627" y="1"/>
                    <a:pt x="3853" y="152"/>
                    <a:pt x="3068" y="460"/>
                  </a:cubicBezTo>
                  <a:cubicBezTo>
                    <a:pt x="1176" y="1181"/>
                    <a:pt x="1" y="2487"/>
                    <a:pt x="325" y="3401"/>
                  </a:cubicBezTo>
                  <a:cubicBezTo>
                    <a:pt x="548" y="3922"/>
                    <a:pt x="1216" y="4188"/>
                    <a:pt x="2088" y="4188"/>
                  </a:cubicBezTo>
                  <a:cubicBezTo>
                    <a:pt x="2748" y="4188"/>
                    <a:pt x="3523" y="4036"/>
                    <a:pt x="4311" y="3725"/>
                  </a:cubicBezTo>
                  <a:cubicBezTo>
                    <a:pt x="6140" y="3009"/>
                    <a:pt x="7378" y="1703"/>
                    <a:pt x="7054" y="789"/>
                  </a:cubicBezTo>
                  <a:cubicBezTo>
                    <a:pt x="6830" y="267"/>
                    <a:pt x="6160" y="1"/>
                    <a:pt x="5286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640;p57">
              <a:extLst>
                <a:ext uri="{FF2B5EF4-FFF2-40B4-BE49-F238E27FC236}">
                  <a16:creationId xmlns:a16="http://schemas.microsoft.com/office/drawing/2014/main" id="{647695A6-3CDF-AC55-C8DE-F74838DB26F6}"/>
                </a:ext>
              </a:extLst>
            </p:cNvPr>
            <p:cNvSpPr/>
            <p:nvPr/>
          </p:nvSpPr>
          <p:spPr>
            <a:xfrm>
              <a:off x="3097675" y="3482600"/>
              <a:ext cx="120850" cy="59700"/>
            </a:xfrm>
            <a:custGeom>
              <a:avLst/>
              <a:gdLst/>
              <a:ahLst/>
              <a:cxnLst/>
              <a:rect l="l" t="t" r="r" b="b"/>
              <a:pathLst>
                <a:path w="4834" h="2388" extrusionOk="0">
                  <a:moveTo>
                    <a:pt x="3911" y="1"/>
                  </a:moveTo>
                  <a:cubicBezTo>
                    <a:pt x="3434" y="1"/>
                    <a:pt x="2790" y="133"/>
                    <a:pt x="2090" y="379"/>
                  </a:cubicBezTo>
                  <a:cubicBezTo>
                    <a:pt x="852" y="834"/>
                    <a:pt x="1" y="1618"/>
                    <a:pt x="199" y="2077"/>
                  </a:cubicBezTo>
                  <a:cubicBezTo>
                    <a:pt x="260" y="2288"/>
                    <a:pt x="546" y="2388"/>
                    <a:pt x="959" y="2388"/>
                  </a:cubicBezTo>
                  <a:cubicBezTo>
                    <a:pt x="1435" y="2388"/>
                    <a:pt x="2080" y="2256"/>
                    <a:pt x="2744" y="2009"/>
                  </a:cubicBezTo>
                  <a:cubicBezTo>
                    <a:pt x="3987" y="1555"/>
                    <a:pt x="4833" y="771"/>
                    <a:pt x="4703" y="311"/>
                  </a:cubicBezTo>
                  <a:cubicBezTo>
                    <a:pt x="4613" y="100"/>
                    <a:pt x="4325" y="1"/>
                    <a:pt x="3911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641;p57">
              <a:extLst>
                <a:ext uri="{FF2B5EF4-FFF2-40B4-BE49-F238E27FC236}">
                  <a16:creationId xmlns:a16="http://schemas.microsoft.com/office/drawing/2014/main" id="{6F62680E-F673-9085-2D5C-88A281ACB9B6}"/>
                </a:ext>
              </a:extLst>
            </p:cNvPr>
            <p:cNvSpPr/>
            <p:nvPr/>
          </p:nvSpPr>
          <p:spPr>
            <a:xfrm>
              <a:off x="3190800" y="3671675"/>
              <a:ext cx="53850" cy="83350"/>
            </a:xfrm>
            <a:custGeom>
              <a:avLst/>
              <a:gdLst/>
              <a:ahLst/>
              <a:cxnLst/>
              <a:rect l="l" t="t" r="r" b="b"/>
              <a:pathLst>
                <a:path w="2154" h="3334" extrusionOk="0">
                  <a:moveTo>
                    <a:pt x="1176" y="0"/>
                  </a:moveTo>
                  <a:lnTo>
                    <a:pt x="1" y="3135"/>
                  </a:lnTo>
                  <a:cubicBezTo>
                    <a:pt x="194" y="3197"/>
                    <a:pt x="393" y="3328"/>
                    <a:pt x="523" y="3328"/>
                  </a:cubicBezTo>
                  <a:lnTo>
                    <a:pt x="586" y="3328"/>
                  </a:lnTo>
                  <a:cubicBezTo>
                    <a:pt x="609" y="3332"/>
                    <a:pt x="632" y="3334"/>
                    <a:pt x="656" y="3334"/>
                  </a:cubicBezTo>
                  <a:cubicBezTo>
                    <a:pt x="1046" y="3334"/>
                    <a:pt x="1587" y="2824"/>
                    <a:pt x="1892" y="2022"/>
                  </a:cubicBezTo>
                  <a:cubicBezTo>
                    <a:pt x="2153" y="1238"/>
                    <a:pt x="2091" y="455"/>
                    <a:pt x="1699" y="261"/>
                  </a:cubicBezTo>
                  <a:cubicBezTo>
                    <a:pt x="1500" y="131"/>
                    <a:pt x="1370" y="63"/>
                    <a:pt x="1176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642;p57">
              <a:extLst>
                <a:ext uri="{FF2B5EF4-FFF2-40B4-BE49-F238E27FC236}">
                  <a16:creationId xmlns:a16="http://schemas.microsoft.com/office/drawing/2014/main" id="{61051C8F-A5A1-6A94-FA8C-E059E494A983}"/>
                </a:ext>
              </a:extLst>
            </p:cNvPr>
            <p:cNvSpPr/>
            <p:nvPr/>
          </p:nvSpPr>
          <p:spPr>
            <a:xfrm>
              <a:off x="3194075" y="3684725"/>
              <a:ext cx="19625" cy="50575"/>
            </a:xfrm>
            <a:custGeom>
              <a:avLst/>
              <a:gdLst/>
              <a:ahLst/>
              <a:cxnLst/>
              <a:rect l="l" t="t" r="r" b="b"/>
              <a:pathLst>
                <a:path w="785" h="2023" extrusionOk="0">
                  <a:moveTo>
                    <a:pt x="784" y="0"/>
                  </a:moveTo>
                  <a:lnTo>
                    <a:pt x="784" y="0"/>
                  </a:lnTo>
                  <a:cubicBezTo>
                    <a:pt x="523" y="262"/>
                    <a:pt x="324" y="586"/>
                    <a:pt x="194" y="977"/>
                  </a:cubicBezTo>
                  <a:cubicBezTo>
                    <a:pt x="63" y="1369"/>
                    <a:pt x="0" y="1761"/>
                    <a:pt x="0" y="2022"/>
                  </a:cubicBezTo>
                  <a:lnTo>
                    <a:pt x="784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643;p57">
              <a:extLst>
                <a:ext uri="{FF2B5EF4-FFF2-40B4-BE49-F238E27FC236}">
                  <a16:creationId xmlns:a16="http://schemas.microsoft.com/office/drawing/2014/main" id="{AE8DB977-26E4-DD07-703F-381E5EF7C22C}"/>
                </a:ext>
              </a:extLst>
            </p:cNvPr>
            <p:cNvSpPr/>
            <p:nvPr/>
          </p:nvSpPr>
          <p:spPr>
            <a:xfrm>
              <a:off x="3231550" y="3676500"/>
              <a:ext cx="1725" cy="2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1" y="0"/>
                  </a:moveTo>
                  <a:lnTo>
                    <a:pt x="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644;p57">
              <a:extLst>
                <a:ext uri="{FF2B5EF4-FFF2-40B4-BE49-F238E27FC236}">
                  <a16:creationId xmlns:a16="http://schemas.microsoft.com/office/drawing/2014/main" id="{6CD4FE06-4333-6A8F-C7EB-3D1328681A09}"/>
                </a:ext>
              </a:extLst>
            </p:cNvPr>
            <p:cNvSpPr/>
            <p:nvPr/>
          </p:nvSpPr>
          <p:spPr>
            <a:xfrm>
              <a:off x="3203875" y="3754875"/>
              <a:ext cx="1575" cy="25"/>
            </a:xfrm>
            <a:custGeom>
              <a:avLst/>
              <a:gdLst/>
              <a:ahLst/>
              <a:cxnLst/>
              <a:rect l="l" t="t" r="r" b="b"/>
              <a:pathLst>
                <a:path w="63" h="1" extrusionOk="0">
                  <a:moveTo>
                    <a:pt x="6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645;p57">
              <a:extLst>
                <a:ext uri="{FF2B5EF4-FFF2-40B4-BE49-F238E27FC236}">
                  <a16:creationId xmlns:a16="http://schemas.microsoft.com/office/drawing/2014/main" id="{07090B26-F7AF-605F-38FE-146C6E283B56}"/>
                </a:ext>
              </a:extLst>
            </p:cNvPr>
            <p:cNvSpPr/>
            <p:nvPr/>
          </p:nvSpPr>
          <p:spPr>
            <a:xfrm>
              <a:off x="3177750" y="3671200"/>
              <a:ext cx="55525" cy="79350"/>
            </a:xfrm>
            <a:custGeom>
              <a:avLst/>
              <a:gdLst/>
              <a:ahLst/>
              <a:cxnLst/>
              <a:rect l="l" t="t" r="r" b="b"/>
              <a:pathLst>
                <a:path w="2221" h="3174" extrusionOk="0">
                  <a:moveTo>
                    <a:pt x="1566" y="1"/>
                  </a:moveTo>
                  <a:cubicBezTo>
                    <a:pt x="1131" y="1"/>
                    <a:pt x="622" y="554"/>
                    <a:pt x="324" y="1325"/>
                  </a:cubicBezTo>
                  <a:cubicBezTo>
                    <a:pt x="0" y="2172"/>
                    <a:pt x="131" y="3023"/>
                    <a:pt x="523" y="3154"/>
                  </a:cubicBezTo>
                  <a:cubicBezTo>
                    <a:pt x="569" y="3167"/>
                    <a:pt x="617" y="3174"/>
                    <a:pt x="666" y="3174"/>
                  </a:cubicBezTo>
                  <a:cubicBezTo>
                    <a:pt x="1095" y="3174"/>
                    <a:pt x="1601" y="2669"/>
                    <a:pt x="1892" y="1848"/>
                  </a:cubicBezTo>
                  <a:cubicBezTo>
                    <a:pt x="2221" y="996"/>
                    <a:pt x="2090" y="212"/>
                    <a:pt x="1698" y="19"/>
                  </a:cubicBezTo>
                  <a:cubicBezTo>
                    <a:pt x="1655" y="7"/>
                    <a:pt x="1611" y="1"/>
                    <a:pt x="1566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646;p57">
              <a:extLst>
                <a:ext uri="{FF2B5EF4-FFF2-40B4-BE49-F238E27FC236}">
                  <a16:creationId xmlns:a16="http://schemas.microsoft.com/office/drawing/2014/main" id="{CB4EAB2E-38B0-2F8E-28E8-DD3B7E52D4B2}"/>
                </a:ext>
              </a:extLst>
            </p:cNvPr>
            <p:cNvSpPr/>
            <p:nvPr/>
          </p:nvSpPr>
          <p:spPr>
            <a:xfrm>
              <a:off x="3192375" y="3684150"/>
              <a:ext cx="29400" cy="53000"/>
            </a:xfrm>
            <a:custGeom>
              <a:avLst/>
              <a:gdLst/>
              <a:ahLst/>
              <a:cxnLst/>
              <a:rect l="l" t="t" r="r" b="b"/>
              <a:pathLst>
                <a:path w="1176" h="2120" extrusionOk="0">
                  <a:moveTo>
                    <a:pt x="889" y="1"/>
                  </a:moveTo>
                  <a:cubicBezTo>
                    <a:pt x="646" y="1"/>
                    <a:pt x="370" y="416"/>
                    <a:pt x="199" y="938"/>
                  </a:cubicBezTo>
                  <a:cubicBezTo>
                    <a:pt x="0" y="1460"/>
                    <a:pt x="0" y="2045"/>
                    <a:pt x="199" y="2113"/>
                  </a:cubicBezTo>
                  <a:cubicBezTo>
                    <a:pt x="213" y="2118"/>
                    <a:pt x="227" y="2120"/>
                    <a:pt x="242" y="2120"/>
                  </a:cubicBezTo>
                  <a:cubicBezTo>
                    <a:pt x="438" y="2120"/>
                    <a:pt x="740" y="1743"/>
                    <a:pt x="983" y="1199"/>
                  </a:cubicBezTo>
                  <a:cubicBezTo>
                    <a:pt x="1176" y="609"/>
                    <a:pt x="1176" y="86"/>
                    <a:pt x="983" y="23"/>
                  </a:cubicBezTo>
                  <a:cubicBezTo>
                    <a:pt x="952" y="8"/>
                    <a:pt x="921" y="1"/>
                    <a:pt x="889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647;p57">
              <a:extLst>
                <a:ext uri="{FF2B5EF4-FFF2-40B4-BE49-F238E27FC236}">
                  <a16:creationId xmlns:a16="http://schemas.microsoft.com/office/drawing/2014/main" id="{B35A2373-EACC-CBE2-62A2-0D2BF788D380}"/>
                </a:ext>
              </a:extLst>
            </p:cNvPr>
            <p:cNvSpPr/>
            <p:nvPr/>
          </p:nvSpPr>
          <p:spPr>
            <a:xfrm>
              <a:off x="3102650" y="3647100"/>
              <a:ext cx="52250" cy="36875"/>
            </a:xfrm>
            <a:custGeom>
              <a:avLst/>
              <a:gdLst/>
              <a:ahLst/>
              <a:cxnLst/>
              <a:rect l="l" t="t" r="r" b="b"/>
              <a:pathLst>
                <a:path w="2090" h="1475" extrusionOk="0">
                  <a:moveTo>
                    <a:pt x="261" y="1"/>
                  </a:moveTo>
                  <a:cubicBezTo>
                    <a:pt x="194" y="131"/>
                    <a:pt x="131" y="262"/>
                    <a:pt x="131" y="330"/>
                  </a:cubicBezTo>
                  <a:lnTo>
                    <a:pt x="131" y="393"/>
                  </a:lnTo>
                  <a:cubicBezTo>
                    <a:pt x="0" y="654"/>
                    <a:pt x="324" y="1046"/>
                    <a:pt x="784" y="1244"/>
                  </a:cubicBezTo>
                  <a:cubicBezTo>
                    <a:pt x="1076" y="1390"/>
                    <a:pt x="1347" y="1474"/>
                    <a:pt x="1564" y="1474"/>
                  </a:cubicBezTo>
                  <a:cubicBezTo>
                    <a:pt x="1735" y="1474"/>
                    <a:pt x="1872" y="1422"/>
                    <a:pt x="1959" y="1307"/>
                  </a:cubicBezTo>
                  <a:cubicBezTo>
                    <a:pt x="2022" y="1244"/>
                    <a:pt x="2090" y="1114"/>
                    <a:pt x="2090" y="983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648;p57">
              <a:extLst>
                <a:ext uri="{FF2B5EF4-FFF2-40B4-BE49-F238E27FC236}">
                  <a16:creationId xmlns:a16="http://schemas.microsoft.com/office/drawing/2014/main" id="{570FDB1F-99E7-6000-F39D-B2E8FA3D06D9}"/>
                </a:ext>
              </a:extLst>
            </p:cNvPr>
            <p:cNvSpPr/>
            <p:nvPr/>
          </p:nvSpPr>
          <p:spPr>
            <a:xfrm>
              <a:off x="3117275" y="3650375"/>
              <a:ext cx="31100" cy="16350"/>
            </a:xfrm>
            <a:custGeom>
              <a:avLst/>
              <a:gdLst/>
              <a:ahLst/>
              <a:cxnLst/>
              <a:rect l="l" t="t" r="r" b="b"/>
              <a:pathLst>
                <a:path w="1244" h="654" extrusionOk="0">
                  <a:moveTo>
                    <a:pt x="0" y="0"/>
                  </a:moveTo>
                  <a:lnTo>
                    <a:pt x="1244" y="653"/>
                  </a:lnTo>
                  <a:cubicBezTo>
                    <a:pt x="1113" y="523"/>
                    <a:pt x="915" y="330"/>
                    <a:pt x="653" y="262"/>
                  </a:cubicBezTo>
                  <a:cubicBezTo>
                    <a:pt x="460" y="131"/>
                    <a:pt x="199" y="68"/>
                    <a:pt x="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649;p57">
              <a:extLst>
                <a:ext uri="{FF2B5EF4-FFF2-40B4-BE49-F238E27FC236}">
                  <a16:creationId xmlns:a16="http://schemas.microsoft.com/office/drawing/2014/main" id="{9ED2523B-763B-A6DF-2672-32627B65F6BA}"/>
                </a:ext>
              </a:extLst>
            </p:cNvPr>
            <p:cNvSpPr/>
            <p:nvPr/>
          </p:nvSpPr>
          <p:spPr>
            <a:xfrm>
              <a:off x="3151625" y="3678200"/>
              <a:ext cx="25" cy="1575"/>
            </a:xfrm>
            <a:custGeom>
              <a:avLst/>
              <a:gdLst/>
              <a:ahLst/>
              <a:cxnLst/>
              <a:rect l="l" t="t" r="r" b="b"/>
              <a:pathLst>
                <a:path w="1" h="63" extrusionOk="0">
                  <a:moveTo>
                    <a:pt x="0" y="63"/>
                  </a:move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650;p57">
              <a:extLst>
                <a:ext uri="{FF2B5EF4-FFF2-40B4-BE49-F238E27FC236}">
                  <a16:creationId xmlns:a16="http://schemas.microsoft.com/office/drawing/2014/main" id="{DC1C8E3E-F38E-2415-2EBB-C2F29A186D12}"/>
                </a:ext>
              </a:extLst>
            </p:cNvPr>
            <p:cNvSpPr/>
            <p:nvPr/>
          </p:nvSpPr>
          <p:spPr>
            <a:xfrm>
              <a:off x="3105900" y="3655325"/>
              <a:ext cx="25" cy="1600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651;p57">
              <a:extLst>
                <a:ext uri="{FF2B5EF4-FFF2-40B4-BE49-F238E27FC236}">
                  <a16:creationId xmlns:a16="http://schemas.microsoft.com/office/drawing/2014/main" id="{308868A5-F7FC-64AD-468B-94A32572EA24}"/>
                </a:ext>
              </a:extLst>
            </p:cNvPr>
            <p:cNvSpPr/>
            <p:nvPr/>
          </p:nvSpPr>
          <p:spPr>
            <a:xfrm>
              <a:off x="3105900" y="3643900"/>
              <a:ext cx="52275" cy="32675"/>
            </a:xfrm>
            <a:custGeom>
              <a:avLst/>
              <a:gdLst/>
              <a:ahLst/>
              <a:cxnLst/>
              <a:rect l="l" t="t" r="r" b="b"/>
              <a:pathLst>
                <a:path w="2091" h="1307" extrusionOk="0">
                  <a:moveTo>
                    <a:pt x="572" y="1"/>
                  </a:moveTo>
                  <a:cubicBezTo>
                    <a:pt x="360" y="1"/>
                    <a:pt x="197" y="66"/>
                    <a:pt x="131" y="197"/>
                  </a:cubicBezTo>
                  <a:cubicBezTo>
                    <a:pt x="1" y="390"/>
                    <a:pt x="325" y="850"/>
                    <a:pt x="847" y="1111"/>
                  </a:cubicBezTo>
                  <a:cubicBezTo>
                    <a:pt x="1077" y="1242"/>
                    <a:pt x="1323" y="1307"/>
                    <a:pt x="1527" y="1307"/>
                  </a:cubicBezTo>
                  <a:cubicBezTo>
                    <a:pt x="1731" y="1307"/>
                    <a:pt x="1895" y="1242"/>
                    <a:pt x="1960" y="1111"/>
                  </a:cubicBezTo>
                  <a:cubicBezTo>
                    <a:pt x="2091" y="850"/>
                    <a:pt x="1829" y="458"/>
                    <a:pt x="1307" y="197"/>
                  </a:cubicBezTo>
                  <a:cubicBezTo>
                    <a:pt x="1046" y="66"/>
                    <a:pt x="784" y="1"/>
                    <a:pt x="57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652;p57">
              <a:extLst>
                <a:ext uri="{FF2B5EF4-FFF2-40B4-BE49-F238E27FC236}">
                  <a16:creationId xmlns:a16="http://schemas.microsoft.com/office/drawing/2014/main" id="{5752707E-24D8-9241-D5EB-09D6D8AAC497}"/>
                </a:ext>
              </a:extLst>
            </p:cNvPr>
            <p:cNvSpPr/>
            <p:nvPr/>
          </p:nvSpPr>
          <p:spPr>
            <a:xfrm>
              <a:off x="3115700" y="3651375"/>
              <a:ext cx="34250" cy="19325"/>
            </a:xfrm>
            <a:custGeom>
              <a:avLst/>
              <a:gdLst/>
              <a:ahLst/>
              <a:cxnLst/>
              <a:rect l="l" t="t" r="r" b="b"/>
              <a:pathLst>
                <a:path w="1370" h="773" extrusionOk="0">
                  <a:moveTo>
                    <a:pt x="286" y="0"/>
                  </a:moveTo>
                  <a:cubicBezTo>
                    <a:pt x="176" y="0"/>
                    <a:pt x="94" y="33"/>
                    <a:pt x="63" y="91"/>
                  </a:cubicBezTo>
                  <a:cubicBezTo>
                    <a:pt x="1" y="159"/>
                    <a:pt x="194" y="420"/>
                    <a:pt x="586" y="613"/>
                  </a:cubicBezTo>
                  <a:cubicBezTo>
                    <a:pt x="768" y="723"/>
                    <a:pt x="948" y="772"/>
                    <a:pt x="1084" y="772"/>
                  </a:cubicBezTo>
                  <a:cubicBezTo>
                    <a:pt x="1195" y="772"/>
                    <a:pt x="1276" y="740"/>
                    <a:pt x="1307" y="681"/>
                  </a:cubicBezTo>
                  <a:cubicBezTo>
                    <a:pt x="1369" y="551"/>
                    <a:pt x="1176" y="352"/>
                    <a:pt x="784" y="159"/>
                  </a:cubicBezTo>
                  <a:cubicBezTo>
                    <a:pt x="603" y="49"/>
                    <a:pt x="422" y="0"/>
                    <a:pt x="286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653;p57">
              <a:extLst>
                <a:ext uri="{FF2B5EF4-FFF2-40B4-BE49-F238E27FC236}">
                  <a16:creationId xmlns:a16="http://schemas.microsoft.com/office/drawing/2014/main" id="{FD7646AA-6D1D-25E4-025B-EDEB95E264F3}"/>
                </a:ext>
              </a:extLst>
            </p:cNvPr>
            <p:cNvSpPr/>
            <p:nvPr/>
          </p:nvSpPr>
          <p:spPr>
            <a:xfrm>
              <a:off x="3102650" y="4443850"/>
              <a:ext cx="166550" cy="89875"/>
            </a:xfrm>
            <a:custGeom>
              <a:avLst/>
              <a:gdLst/>
              <a:ahLst/>
              <a:cxnLst/>
              <a:rect l="l" t="t" r="r" b="b"/>
              <a:pathLst>
                <a:path w="6662" h="3595" extrusionOk="0">
                  <a:moveTo>
                    <a:pt x="3328" y="0"/>
                  </a:moveTo>
                  <a:cubicBezTo>
                    <a:pt x="1500" y="0"/>
                    <a:pt x="0" y="784"/>
                    <a:pt x="0" y="1829"/>
                  </a:cubicBezTo>
                  <a:cubicBezTo>
                    <a:pt x="0" y="2811"/>
                    <a:pt x="1500" y="3595"/>
                    <a:pt x="3328" y="3595"/>
                  </a:cubicBezTo>
                  <a:cubicBezTo>
                    <a:pt x="5157" y="3595"/>
                    <a:pt x="6661" y="2811"/>
                    <a:pt x="6661" y="1829"/>
                  </a:cubicBezTo>
                  <a:cubicBezTo>
                    <a:pt x="6661" y="784"/>
                    <a:pt x="5157" y="0"/>
                    <a:pt x="3328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654;p57">
              <a:extLst>
                <a:ext uri="{FF2B5EF4-FFF2-40B4-BE49-F238E27FC236}">
                  <a16:creationId xmlns:a16="http://schemas.microsoft.com/office/drawing/2014/main" id="{13AC7343-1906-8314-2BC8-CD6A760580DF}"/>
                </a:ext>
              </a:extLst>
            </p:cNvPr>
            <p:cNvSpPr/>
            <p:nvPr/>
          </p:nvSpPr>
          <p:spPr>
            <a:xfrm>
              <a:off x="3118975" y="4460175"/>
              <a:ext cx="133900" cy="57225"/>
            </a:xfrm>
            <a:custGeom>
              <a:avLst/>
              <a:gdLst/>
              <a:ahLst/>
              <a:cxnLst/>
              <a:rect l="l" t="t" r="r" b="b"/>
              <a:pathLst>
                <a:path w="5356" h="2289" extrusionOk="0">
                  <a:moveTo>
                    <a:pt x="2675" y="0"/>
                  </a:moveTo>
                  <a:cubicBezTo>
                    <a:pt x="1108" y="0"/>
                    <a:pt x="0" y="721"/>
                    <a:pt x="0" y="1176"/>
                  </a:cubicBezTo>
                  <a:cubicBezTo>
                    <a:pt x="0" y="1568"/>
                    <a:pt x="1108" y="2289"/>
                    <a:pt x="2675" y="2289"/>
                  </a:cubicBezTo>
                  <a:cubicBezTo>
                    <a:pt x="4243" y="2289"/>
                    <a:pt x="5355" y="1568"/>
                    <a:pt x="5355" y="1176"/>
                  </a:cubicBezTo>
                  <a:cubicBezTo>
                    <a:pt x="5355" y="721"/>
                    <a:pt x="4243" y="0"/>
                    <a:pt x="2675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4502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55"/>
          <p:cNvSpPr txBox="1">
            <a:spLocks noGrp="1"/>
          </p:cNvSpPr>
          <p:nvPr>
            <p:ph type="ctrTitle"/>
          </p:nvPr>
        </p:nvSpPr>
        <p:spPr>
          <a:xfrm>
            <a:off x="3966184" y="821163"/>
            <a:ext cx="49179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000" name="Google Shape;2000;p55"/>
          <p:cNvSpPr txBox="1">
            <a:spLocks noGrp="1"/>
          </p:cNvSpPr>
          <p:nvPr>
            <p:ph type="subTitle" idx="1"/>
          </p:nvPr>
        </p:nvSpPr>
        <p:spPr>
          <a:xfrm>
            <a:off x="4144603" y="2751015"/>
            <a:ext cx="4119942" cy="7312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Email : </a:t>
            </a:r>
            <a:r>
              <a:rPr lang="en" dirty="0">
                <a:hlinkClick r:id="rId3"/>
              </a:rPr>
              <a:t>dankool@naver.com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4"/>
              </a:rPr>
              <a:t>https://github.com/kyungjaecheong</a:t>
            </a:r>
            <a:endParaRPr lang="en-US" altLang="ko-KR" dirty="0"/>
          </a:p>
          <a:p>
            <a:pPr marL="0" indent="0" algn="l">
              <a:buSzPts val="1100"/>
            </a:pPr>
            <a:r>
              <a:rPr lang="en-US" altLang="ko-KR" dirty="0"/>
              <a:t>Blog : https://velog.io/@dankj1991</a:t>
            </a:r>
          </a:p>
        </p:txBody>
      </p:sp>
      <p:sp>
        <p:nvSpPr>
          <p:cNvPr id="2001" name="Google Shape;2001;p55"/>
          <p:cNvSpPr txBox="1">
            <a:spLocks noGrp="1"/>
          </p:cNvSpPr>
          <p:nvPr>
            <p:ph type="subTitle" idx="2"/>
          </p:nvPr>
        </p:nvSpPr>
        <p:spPr>
          <a:xfrm>
            <a:off x="4389351" y="1762857"/>
            <a:ext cx="4119940" cy="988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altLang="ko-KR" dirty="0" err="1"/>
              <a:t>Codestates</a:t>
            </a:r>
            <a:r>
              <a:rPr lang="en-US" altLang="ko-KR" dirty="0"/>
              <a:t> AI bootcamp 15</a:t>
            </a:r>
            <a:r>
              <a:rPr lang="en-US" altLang="ko-KR" baseline="30000" dirty="0"/>
              <a:t>th</a:t>
            </a: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-KR" altLang="en-US" dirty="0"/>
              <a:t>정경재</a:t>
            </a:r>
            <a:r>
              <a:rPr lang="en-US" altLang="ko-KR" dirty="0"/>
              <a:t> KyungJae Cheong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altLang="ko-KR" dirty="0"/>
              <a:t>Daniel Cheong</a:t>
            </a:r>
            <a:endParaRPr dirty="0"/>
          </a:p>
        </p:txBody>
      </p:sp>
      <p:grpSp>
        <p:nvGrpSpPr>
          <p:cNvPr id="2" name="Google Shape;1791;p50">
            <a:extLst>
              <a:ext uri="{FF2B5EF4-FFF2-40B4-BE49-F238E27FC236}">
                <a16:creationId xmlns:a16="http://schemas.microsoft.com/office/drawing/2014/main" id="{808959BA-3E3E-1415-0474-7D1686611998}"/>
              </a:ext>
            </a:extLst>
          </p:cNvPr>
          <p:cNvGrpSpPr/>
          <p:nvPr/>
        </p:nvGrpSpPr>
        <p:grpSpPr>
          <a:xfrm flipH="1">
            <a:off x="1716225" y="1077294"/>
            <a:ext cx="1290707" cy="3301308"/>
            <a:chOff x="6816425" y="1100700"/>
            <a:chExt cx="1211249" cy="3098075"/>
          </a:xfrm>
        </p:grpSpPr>
        <p:sp>
          <p:nvSpPr>
            <p:cNvPr id="3" name="Google Shape;1792;p50">
              <a:extLst>
                <a:ext uri="{FF2B5EF4-FFF2-40B4-BE49-F238E27FC236}">
                  <a16:creationId xmlns:a16="http://schemas.microsoft.com/office/drawing/2014/main" id="{53D8A723-30E2-E8D8-BD58-A91CAA3C8496}"/>
                </a:ext>
              </a:extLst>
            </p:cNvPr>
            <p:cNvSpPr/>
            <p:nvPr/>
          </p:nvSpPr>
          <p:spPr>
            <a:xfrm>
              <a:off x="7001474" y="4065769"/>
              <a:ext cx="971638" cy="133005"/>
            </a:xfrm>
            <a:custGeom>
              <a:avLst/>
              <a:gdLst/>
              <a:ahLst/>
              <a:cxnLst/>
              <a:rect l="l" t="t" r="r" b="b"/>
              <a:pathLst>
                <a:path w="20462" h="2801" extrusionOk="0">
                  <a:moveTo>
                    <a:pt x="10233" y="1"/>
                  </a:moveTo>
                  <a:cubicBezTo>
                    <a:pt x="4588" y="1"/>
                    <a:pt x="1" y="643"/>
                    <a:pt x="1" y="1377"/>
                  </a:cubicBezTo>
                  <a:cubicBezTo>
                    <a:pt x="1" y="2159"/>
                    <a:pt x="4588" y="2801"/>
                    <a:pt x="10233" y="2801"/>
                  </a:cubicBezTo>
                  <a:cubicBezTo>
                    <a:pt x="15922" y="2801"/>
                    <a:pt x="20461" y="2159"/>
                    <a:pt x="20461" y="1377"/>
                  </a:cubicBezTo>
                  <a:cubicBezTo>
                    <a:pt x="20461" y="643"/>
                    <a:pt x="15922" y="1"/>
                    <a:pt x="10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93;p50">
              <a:extLst>
                <a:ext uri="{FF2B5EF4-FFF2-40B4-BE49-F238E27FC236}">
                  <a16:creationId xmlns:a16="http://schemas.microsoft.com/office/drawing/2014/main" id="{10CB093C-F830-E2F4-BB73-996199366812}"/>
                </a:ext>
              </a:extLst>
            </p:cNvPr>
            <p:cNvSpPr/>
            <p:nvPr/>
          </p:nvSpPr>
          <p:spPr>
            <a:xfrm>
              <a:off x="6816425" y="1985444"/>
              <a:ext cx="461839" cy="779039"/>
            </a:xfrm>
            <a:custGeom>
              <a:avLst/>
              <a:gdLst/>
              <a:ahLst/>
              <a:cxnLst/>
              <a:rect l="l" t="t" r="r" b="b"/>
              <a:pathLst>
                <a:path w="9726" h="16406" extrusionOk="0">
                  <a:moveTo>
                    <a:pt x="7983" y="14909"/>
                  </a:moveTo>
                  <a:cubicBezTo>
                    <a:pt x="8118" y="15000"/>
                    <a:pt x="8210" y="15092"/>
                    <a:pt x="8350" y="15184"/>
                  </a:cubicBezTo>
                  <a:cubicBezTo>
                    <a:pt x="8394" y="15232"/>
                    <a:pt x="8533" y="15276"/>
                    <a:pt x="8485" y="15367"/>
                  </a:cubicBezTo>
                  <a:cubicBezTo>
                    <a:pt x="8485" y="15415"/>
                    <a:pt x="8441" y="15459"/>
                    <a:pt x="8350" y="15459"/>
                  </a:cubicBezTo>
                  <a:lnTo>
                    <a:pt x="8210" y="15184"/>
                  </a:lnTo>
                  <a:cubicBezTo>
                    <a:pt x="8118" y="15092"/>
                    <a:pt x="8074" y="15000"/>
                    <a:pt x="7983" y="14909"/>
                  </a:cubicBezTo>
                  <a:close/>
                  <a:moveTo>
                    <a:pt x="7660" y="15323"/>
                  </a:moveTo>
                  <a:cubicBezTo>
                    <a:pt x="7707" y="15367"/>
                    <a:pt x="7751" y="15459"/>
                    <a:pt x="7751" y="15507"/>
                  </a:cubicBezTo>
                  <a:cubicBezTo>
                    <a:pt x="7843" y="15599"/>
                    <a:pt x="7935" y="15643"/>
                    <a:pt x="7843" y="15734"/>
                  </a:cubicBezTo>
                  <a:cubicBezTo>
                    <a:pt x="7843" y="15782"/>
                    <a:pt x="7799" y="15782"/>
                    <a:pt x="7751" y="15782"/>
                  </a:cubicBezTo>
                  <a:cubicBezTo>
                    <a:pt x="7751" y="15690"/>
                    <a:pt x="7707" y="15599"/>
                    <a:pt x="7707" y="15507"/>
                  </a:cubicBezTo>
                  <a:cubicBezTo>
                    <a:pt x="7660" y="15415"/>
                    <a:pt x="7660" y="15367"/>
                    <a:pt x="7660" y="15323"/>
                  </a:cubicBezTo>
                  <a:close/>
                  <a:moveTo>
                    <a:pt x="7109" y="15323"/>
                  </a:moveTo>
                  <a:cubicBezTo>
                    <a:pt x="7157" y="15415"/>
                    <a:pt x="7157" y="15551"/>
                    <a:pt x="7201" y="15643"/>
                  </a:cubicBezTo>
                  <a:cubicBezTo>
                    <a:pt x="7201" y="15734"/>
                    <a:pt x="7293" y="15826"/>
                    <a:pt x="7201" y="15874"/>
                  </a:cubicBezTo>
                  <a:cubicBezTo>
                    <a:pt x="7186" y="15889"/>
                    <a:pt x="7166" y="15893"/>
                    <a:pt x="7143" y="15893"/>
                  </a:cubicBezTo>
                  <a:cubicBezTo>
                    <a:pt x="7096" y="15893"/>
                    <a:pt x="7034" y="15874"/>
                    <a:pt x="6973" y="15874"/>
                  </a:cubicBezTo>
                  <a:cubicBezTo>
                    <a:pt x="7017" y="15782"/>
                    <a:pt x="7017" y="15690"/>
                    <a:pt x="7017" y="15643"/>
                  </a:cubicBezTo>
                  <a:cubicBezTo>
                    <a:pt x="7065" y="15551"/>
                    <a:pt x="7065" y="15459"/>
                    <a:pt x="7109" y="15367"/>
                  </a:cubicBezTo>
                  <a:lnTo>
                    <a:pt x="7109" y="15323"/>
                  </a:lnTo>
                  <a:close/>
                  <a:moveTo>
                    <a:pt x="7751" y="1"/>
                  </a:moveTo>
                  <a:lnTo>
                    <a:pt x="595" y="5781"/>
                  </a:lnTo>
                  <a:cubicBezTo>
                    <a:pt x="44" y="6192"/>
                    <a:pt x="0" y="6974"/>
                    <a:pt x="411" y="7477"/>
                  </a:cubicBezTo>
                  <a:lnTo>
                    <a:pt x="5964" y="13947"/>
                  </a:lnTo>
                  <a:lnTo>
                    <a:pt x="5916" y="14358"/>
                  </a:lnTo>
                  <a:cubicBezTo>
                    <a:pt x="5916" y="14725"/>
                    <a:pt x="6100" y="15140"/>
                    <a:pt x="6423" y="15323"/>
                  </a:cubicBezTo>
                  <a:lnTo>
                    <a:pt x="6559" y="15415"/>
                  </a:lnTo>
                  <a:cubicBezTo>
                    <a:pt x="6514" y="15459"/>
                    <a:pt x="6514" y="15507"/>
                    <a:pt x="6514" y="15551"/>
                  </a:cubicBezTo>
                  <a:cubicBezTo>
                    <a:pt x="6514" y="15599"/>
                    <a:pt x="6514" y="15734"/>
                    <a:pt x="6423" y="15734"/>
                  </a:cubicBezTo>
                  <a:cubicBezTo>
                    <a:pt x="6410" y="15741"/>
                    <a:pt x="6397" y="15744"/>
                    <a:pt x="6384" y="15744"/>
                  </a:cubicBezTo>
                  <a:cubicBezTo>
                    <a:pt x="6306" y="15744"/>
                    <a:pt x="6232" y="15636"/>
                    <a:pt x="6192" y="15599"/>
                  </a:cubicBezTo>
                  <a:cubicBezTo>
                    <a:pt x="6138" y="15554"/>
                    <a:pt x="6085" y="15535"/>
                    <a:pt x="6035" y="15535"/>
                  </a:cubicBezTo>
                  <a:cubicBezTo>
                    <a:pt x="5829" y="15535"/>
                    <a:pt x="5686" y="15862"/>
                    <a:pt x="5872" y="16010"/>
                  </a:cubicBezTo>
                  <a:cubicBezTo>
                    <a:pt x="6037" y="16177"/>
                    <a:pt x="6253" y="16295"/>
                    <a:pt x="6445" y="16295"/>
                  </a:cubicBezTo>
                  <a:cubicBezTo>
                    <a:pt x="6518" y="16295"/>
                    <a:pt x="6588" y="16278"/>
                    <a:pt x="6650" y="16241"/>
                  </a:cubicBezTo>
                  <a:cubicBezTo>
                    <a:pt x="6698" y="16285"/>
                    <a:pt x="6742" y="16333"/>
                    <a:pt x="6834" y="16377"/>
                  </a:cubicBezTo>
                  <a:cubicBezTo>
                    <a:pt x="6919" y="16394"/>
                    <a:pt x="7010" y="16405"/>
                    <a:pt x="7103" y="16405"/>
                  </a:cubicBezTo>
                  <a:cubicBezTo>
                    <a:pt x="7262" y="16405"/>
                    <a:pt x="7424" y="16373"/>
                    <a:pt x="7568" y="16285"/>
                  </a:cubicBezTo>
                  <a:cubicBezTo>
                    <a:pt x="7568" y="16285"/>
                    <a:pt x="7589" y="16306"/>
                    <a:pt x="7630" y="16306"/>
                  </a:cubicBezTo>
                  <a:cubicBezTo>
                    <a:pt x="7651" y="16306"/>
                    <a:pt x="7677" y="16301"/>
                    <a:pt x="7707" y="16285"/>
                  </a:cubicBezTo>
                  <a:cubicBezTo>
                    <a:pt x="7935" y="16285"/>
                    <a:pt x="8210" y="16193"/>
                    <a:pt x="8350" y="16010"/>
                  </a:cubicBezTo>
                  <a:cubicBezTo>
                    <a:pt x="8394" y="16010"/>
                    <a:pt x="8441" y="16010"/>
                    <a:pt x="8485" y="15966"/>
                  </a:cubicBezTo>
                  <a:cubicBezTo>
                    <a:pt x="8808" y="15826"/>
                    <a:pt x="9128" y="15599"/>
                    <a:pt x="9036" y="15184"/>
                  </a:cubicBezTo>
                  <a:cubicBezTo>
                    <a:pt x="8944" y="15000"/>
                    <a:pt x="8808" y="14865"/>
                    <a:pt x="8669" y="14773"/>
                  </a:cubicBezTo>
                  <a:cubicBezTo>
                    <a:pt x="8533" y="14633"/>
                    <a:pt x="8350" y="14542"/>
                    <a:pt x="8210" y="14406"/>
                  </a:cubicBezTo>
                  <a:lnTo>
                    <a:pt x="7248" y="12846"/>
                  </a:lnTo>
                  <a:lnTo>
                    <a:pt x="4081" y="6974"/>
                  </a:lnTo>
                  <a:lnTo>
                    <a:pt x="9726" y="2386"/>
                  </a:lnTo>
                  <a:lnTo>
                    <a:pt x="775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94;p50">
              <a:extLst>
                <a:ext uri="{FF2B5EF4-FFF2-40B4-BE49-F238E27FC236}">
                  <a16:creationId xmlns:a16="http://schemas.microsoft.com/office/drawing/2014/main" id="{90C6959F-49C7-192C-968E-280A43F583D3}"/>
                </a:ext>
              </a:extLst>
            </p:cNvPr>
            <p:cNvSpPr/>
            <p:nvPr/>
          </p:nvSpPr>
          <p:spPr>
            <a:xfrm>
              <a:off x="7053756" y="2039814"/>
              <a:ext cx="130774" cy="167907"/>
            </a:xfrm>
            <a:custGeom>
              <a:avLst/>
              <a:gdLst/>
              <a:ahLst/>
              <a:cxnLst/>
              <a:rect l="l" t="t" r="r" b="b"/>
              <a:pathLst>
                <a:path w="2754" h="3536" extrusionOk="0">
                  <a:moveTo>
                    <a:pt x="324" y="1"/>
                  </a:moveTo>
                  <a:cubicBezTo>
                    <a:pt x="232" y="93"/>
                    <a:pt x="92" y="184"/>
                    <a:pt x="1" y="276"/>
                  </a:cubicBezTo>
                  <a:cubicBezTo>
                    <a:pt x="643" y="1469"/>
                    <a:pt x="1425" y="2618"/>
                    <a:pt x="2434" y="3535"/>
                  </a:cubicBezTo>
                  <a:cubicBezTo>
                    <a:pt x="2526" y="3487"/>
                    <a:pt x="2617" y="3396"/>
                    <a:pt x="2753" y="3304"/>
                  </a:cubicBezTo>
                  <a:cubicBezTo>
                    <a:pt x="1928" y="2251"/>
                    <a:pt x="874" y="1377"/>
                    <a:pt x="3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0">
              <a:extLst>
                <a:ext uri="{FF2B5EF4-FFF2-40B4-BE49-F238E27FC236}">
                  <a16:creationId xmlns:a16="http://schemas.microsoft.com/office/drawing/2014/main" id="{EFD002B4-6977-734D-C9C8-F88CEED3BA2B}"/>
                </a:ext>
              </a:extLst>
            </p:cNvPr>
            <p:cNvSpPr/>
            <p:nvPr/>
          </p:nvSpPr>
          <p:spPr>
            <a:xfrm>
              <a:off x="7069093" y="1880881"/>
              <a:ext cx="259221" cy="315823"/>
            </a:xfrm>
            <a:custGeom>
              <a:avLst/>
              <a:gdLst/>
              <a:ahLst/>
              <a:cxnLst/>
              <a:rect l="l" t="t" r="r" b="b"/>
              <a:pathLst>
                <a:path w="5459" h="6651" extrusionOk="0">
                  <a:moveTo>
                    <a:pt x="5091" y="1"/>
                  </a:moveTo>
                  <a:cubicBezTo>
                    <a:pt x="3256" y="870"/>
                    <a:pt x="1560" y="2019"/>
                    <a:pt x="1" y="3348"/>
                  </a:cubicBezTo>
                  <a:cubicBezTo>
                    <a:pt x="551" y="4724"/>
                    <a:pt x="1605" y="5598"/>
                    <a:pt x="2430" y="6651"/>
                  </a:cubicBezTo>
                  <a:cubicBezTo>
                    <a:pt x="2614" y="6515"/>
                    <a:pt x="2797" y="6376"/>
                    <a:pt x="2937" y="6240"/>
                  </a:cubicBezTo>
                  <a:cubicBezTo>
                    <a:pt x="3212" y="6009"/>
                    <a:pt x="3487" y="5781"/>
                    <a:pt x="3763" y="5598"/>
                  </a:cubicBezTo>
                  <a:lnTo>
                    <a:pt x="3807" y="5550"/>
                  </a:lnTo>
                  <a:cubicBezTo>
                    <a:pt x="4864" y="4816"/>
                    <a:pt x="5458" y="3579"/>
                    <a:pt x="5322" y="2294"/>
                  </a:cubicBezTo>
                  <a:lnTo>
                    <a:pt x="50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0">
              <a:extLst>
                <a:ext uri="{FF2B5EF4-FFF2-40B4-BE49-F238E27FC236}">
                  <a16:creationId xmlns:a16="http://schemas.microsoft.com/office/drawing/2014/main" id="{CDC2B86A-73F9-BD37-1976-D85A5C5FAFEC}"/>
                </a:ext>
              </a:extLst>
            </p:cNvPr>
            <p:cNvSpPr/>
            <p:nvPr/>
          </p:nvSpPr>
          <p:spPr>
            <a:xfrm>
              <a:off x="7607099" y="3996061"/>
              <a:ext cx="74124" cy="52328"/>
            </a:xfrm>
            <a:custGeom>
              <a:avLst/>
              <a:gdLst/>
              <a:ahLst/>
              <a:cxnLst/>
              <a:rect l="l" t="t" r="r" b="b"/>
              <a:pathLst>
                <a:path w="1561" h="1102" extrusionOk="0">
                  <a:moveTo>
                    <a:pt x="0" y="1"/>
                  </a:moveTo>
                  <a:lnTo>
                    <a:pt x="140" y="1102"/>
                  </a:lnTo>
                  <a:lnTo>
                    <a:pt x="1560" y="1102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0">
              <a:extLst>
                <a:ext uri="{FF2B5EF4-FFF2-40B4-BE49-F238E27FC236}">
                  <a16:creationId xmlns:a16="http://schemas.microsoft.com/office/drawing/2014/main" id="{4B03B723-FA83-D16F-3871-91EFAE1CEC64}"/>
                </a:ext>
              </a:extLst>
            </p:cNvPr>
            <p:cNvSpPr/>
            <p:nvPr/>
          </p:nvSpPr>
          <p:spPr>
            <a:xfrm>
              <a:off x="7613700" y="4048342"/>
              <a:ext cx="67524" cy="34901"/>
            </a:xfrm>
            <a:custGeom>
              <a:avLst/>
              <a:gdLst/>
              <a:ahLst/>
              <a:cxnLst/>
              <a:rect l="l" t="t" r="r" b="b"/>
              <a:pathLst>
                <a:path w="1422" h="735" extrusionOk="0">
                  <a:moveTo>
                    <a:pt x="1" y="1"/>
                  </a:moveTo>
                  <a:lnTo>
                    <a:pt x="92" y="735"/>
                  </a:lnTo>
                  <a:lnTo>
                    <a:pt x="1421" y="735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98;p50">
              <a:extLst>
                <a:ext uri="{FF2B5EF4-FFF2-40B4-BE49-F238E27FC236}">
                  <a16:creationId xmlns:a16="http://schemas.microsoft.com/office/drawing/2014/main" id="{F17CFD4F-12CE-B71C-6903-334921B0BE39}"/>
                </a:ext>
              </a:extLst>
            </p:cNvPr>
            <p:cNvSpPr/>
            <p:nvPr/>
          </p:nvSpPr>
          <p:spPr>
            <a:xfrm>
              <a:off x="7498169" y="4083196"/>
              <a:ext cx="200482" cy="78493"/>
            </a:xfrm>
            <a:custGeom>
              <a:avLst/>
              <a:gdLst/>
              <a:ahLst/>
              <a:cxnLst/>
              <a:rect l="l" t="t" r="r" b="b"/>
              <a:pathLst>
                <a:path w="4222" h="1653" extrusionOk="0">
                  <a:moveTo>
                    <a:pt x="2525" y="1"/>
                  </a:moveTo>
                  <a:lnTo>
                    <a:pt x="966" y="918"/>
                  </a:lnTo>
                  <a:lnTo>
                    <a:pt x="599" y="1010"/>
                  </a:lnTo>
                  <a:cubicBezTo>
                    <a:pt x="367" y="1058"/>
                    <a:pt x="184" y="1193"/>
                    <a:pt x="92" y="1425"/>
                  </a:cubicBezTo>
                  <a:cubicBezTo>
                    <a:pt x="0" y="1516"/>
                    <a:pt x="92" y="1652"/>
                    <a:pt x="232" y="1652"/>
                  </a:cubicBezTo>
                  <a:lnTo>
                    <a:pt x="4221" y="1652"/>
                  </a:lnTo>
                  <a:lnTo>
                    <a:pt x="4129" y="415"/>
                  </a:lnTo>
                  <a:lnTo>
                    <a:pt x="38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9;p50">
              <a:extLst>
                <a:ext uri="{FF2B5EF4-FFF2-40B4-BE49-F238E27FC236}">
                  <a16:creationId xmlns:a16="http://schemas.microsoft.com/office/drawing/2014/main" id="{0B9D2458-7F05-E9D0-5E75-0A0EE8CD1EC8}"/>
                </a:ext>
              </a:extLst>
            </p:cNvPr>
            <p:cNvSpPr/>
            <p:nvPr/>
          </p:nvSpPr>
          <p:spPr>
            <a:xfrm>
              <a:off x="7332588" y="3965575"/>
              <a:ext cx="74124" cy="45871"/>
            </a:xfrm>
            <a:custGeom>
              <a:avLst/>
              <a:gdLst/>
              <a:ahLst/>
              <a:cxnLst/>
              <a:rect l="l" t="t" r="r" b="b"/>
              <a:pathLst>
                <a:path w="1561" h="966" extrusionOk="0">
                  <a:moveTo>
                    <a:pt x="1" y="0"/>
                  </a:moveTo>
                  <a:lnTo>
                    <a:pt x="140" y="965"/>
                  </a:lnTo>
                  <a:lnTo>
                    <a:pt x="1561" y="965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00;p50">
              <a:extLst>
                <a:ext uri="{FF2B5EF4-FFF2-40B4-BE49-F238E27FC236}">
                  <a16:creationId xmlns:a16="http://schemas.microsoft.com/office/drawing/2014/main" id="{AC10058C-EFBC-A6A1-0FC7-8E6FE1BE24D2}"/>
                </a:ext>
              </a:extLst>
            </p:cNvPr>
            <p:cNvSpPr/>
            <p:nvPr/>
          </p:nvSpPr>
          <p:spPr>
            <a:xfrm>
              <a:off x="7339236" y="4011399"/>
              <a:ext cx="67476" cy="39270"/>
            </a:xfrm>
            <a:custGeom>
              <a:avLst/>
              <a:gdLst/>
              <a:ahLst/>
              <a:cxnLst/>
              <a:rect l="l" t="t" r="r" b="b"/>
              <a:pathLst>
                <a:path w="1421" h="827" extrusionOk="0">
                  <a:moveTo>
                    <a:pt x="0" y="0"/>
                  </a:moveTo>
                  <a:lnTo>
                    <a:pt x="92" y="826"/>
                  </a:lnTo>
                  <a:lnTo>
                    <a:pt x="1421" y="826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1;p50">
              <a:extLst>
                <a:ext uri="{FF2B5EF4-FFF2-40B4-BE49-F238E27FC236}">
                  <a16:creationId xmlns:a16="http://schemas.microsoft.com/office/drawing/2014/main" id="{7F2E2CD0-927B-CA4C-E06E-53DD009735E2}"/>
                </a:ext>
              </a:extLst>
            </p:cNvPr>
            <p:cNvSpPr/>
            <p:nvPr/>
          </p:nvSpPr>
          <p:spPr>
            <a:xfrm>
              <a:off x="7223705" y="4050621"/>
              <a:ext cx="200434" cy="80535"/>
            </a:xfrm>
            <a:custGeom>
              <a:avLst/>
              <a:gdLst/>
              <a:ahLst/>
              <a:cxnLst/>
              <a:rect l="l" t="t" r="r" b="b"/>
              <a:pathLst>
                <a:path w="4221" h="1696" extrusionOk="0">
                  <a:moveTo>
                    <a:pt x="2525" y="0"/>
                  </a:moveTo>
                  <a:lnTo>
                    <a:pt x="918" y="962"/>
                  </a:lnTo>
                  <a:lnTo>
                    <a:pt x="551" y="1010"/>
                  </a:lnTo>
                  <a:cubicBezTo>
                    <a:pt x="367" y="1054"/>
                    <a:pt x="140" y="1237"/>
                    <a:pt x="48" y="1421"/>
                  </a:cubicBezTo>
                  <a:cubicBezTo>
                    <a:pt x="0" y="1560"/>
                    <a:pt x="92" y="1696"/>
                    <a:pt x="231" y="1696"/>
                  </a:cubicBezTo>
                  <a:lnTo>
                    <a:pt x="4221" y="1696"/>
                  </a:lnTo>
                  <a:lnTo>
                    <a:pt x="4129" y="411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2;p50">
              <a:extLst>
                <a:ext uri="{FF2B5EF4-FFF2-40B4-BE49-F238E27FC236}">
                  <a16:creationId xmlns:a16="http://schemas.microsoft.com/office/drawing/2014/main" id="{2C07EBC3-B21D-743A-345F-7FEE1E3B6783}"/>
                </a:ext>
              </a:extLst>
            </p:cNvPr>
            <p:cNvSpPr/>
            <p:nvPr/>
          </p:nvSpPr>
          <p:spPr>
            <a:xfrm>
              <a:off x="7208509" y="2673836"/>
              <a:ext cx="289706" cy="1313578"/>
            </a:xfrm>
            <a:custGeom>
              <a:avLst/>
              <a:gdLst/>
              <a:ahLst/>
              <a:cxnLst/>
              <a:rect l="l" t="t" r="r" b="b"/>
              <a:pathLst>
                <a:path w="6101" h="27663" extrusionOk="0">
                  <a:moveTo>
                    <a:pt x="5781" y="1"/>
                  </a:moveTo>
                  <a:lnTo>
                    <a:pt x="93" y="779"/>
                  </a:lnTo>
                  <a:lnTo>
                    <a:pt x="1" y="4724"/>
                  </a:lnTo>
                  <a:lnTo>
                    <a:pt x="551" y="15184"/>
                  </a:lnTo>
                  <a:lnTo>
                    <a:pt x="2295" y="27662"/>
                  </a:lnTo>
                  <a:lnTo>
                    <a:pt x="4588" y="27662"/>
                  </a:lnTo>
                  <a:lnTo>
                    <a:pt x="5275" y="17936"/>
                  </a:lnTo>
                  <a:lnTo>
                    <a:pt x="4174" y="14908"/>
                  </a:lnTo>
                  <a:lnTo>
                    <a:pt x="6100" y="4496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03;p50">
              <a:extLst>
                <a:ext uri="{FF2B5EF4-FFF2-40B4-BE49-F238E27FC236}">
                  <a16:creationId xmlns:a16="http://schemas.microsoft.com/office/drawing/2014/main" id="{BF732A12-980C-49F0-BD88-3A025215F212}"/>
                </a:ext>
              </a:extLst>
            </p:cNvPr>
            <p:cNvSpPr/>
            <p:nvPr/>
          </p:nvSpPr>
          <p:spPr>
            <a:xfrm>
              <a:off x="7417634" y="2715148"/>
              <a:ext cx="352956" cy="1313720"/>
            </a:xfrm>
            <a:custGeom>
              <a:avLst/>
              <a:gdLst/>
              <a:ahLst/>
              <a:cxnLst/>
              <a:rect l="l" t="t" r="r" b="b"/>
              <a:pathLst>
                <a:path w="7433" h="27666" extrusionOk="0">
                  <a:moveTo>
                    <a:pt x="7158" y="0"/>
                  </a:moveTo>
                  <a:lnTo>
                    <a:pt x="1" y="459"/>
                  </a:lnTo>
                  <a:lnTo>
                    <a:pt x="551" y="4863"/>
                  </a:lnTo>
                  <a:lnTo>
                    <a:pt x="1329" y="6104"/>
                  </a:lnTo>
                  <a:lnTo>
                    <a:pt x="1880" y="15139"/>
                  </a:lnTo>
                  <a:lnTo>
                    <a:pt x="3671" y="27665"/>
                  </a:lnTo>
                  <a:lnTo>
                    <a:pt x="5917" y="27665"/>
                  </a:lnTo>
                  <a:lnTo>
                    <a:pt x="6651" y="17940"/>
                  </a:lnTo>
                  <a:lnTo>
                    <a:pt x="5550" y="14912"/>
                  </a:lnTo>
                  <a:lnTo>
                    <a:pt x="7066" y="6746"/>
                  </a:lnTo>
                  <a:cubicBezTo>
                    <a:pt x="7341" y="5230"/>
                    <a:pt x="7433" y="3718"/>
                    <a:pt x="7293" y="2158"/>
                  </a:cubicBezTo>
                  <a:lnTo>
                    <a:pt x="7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04;p50">
              <a:extLst>
                <a:ext uri="{FF2B5EF4-FFF2-40B4-BE49-F238E27FC236}">
                  <a16:creationId xmlns:a16="http://schemas.microsoft.com/office/drawing/2014/main" id="{7FF97130-5493-9A7C-B5EC-7FAACA70DB1F}"/>
                </a:ext>
              </a:extLst>
            </p:cNvPr>
            <p:cNvSpPr/>
            <p:nvPr/>
          </p:nvSpPr>
          <p:spPr>
            <a:xfrm>
              <a:off x="7188851" y="1824137"/>
              <a:ext cx="592565" cy="933603"/>
            </a:xfrm>
            <a:custGeom>
              <a:avLst/>
              <a:gdLst/>
              <a:ahLst/>
              <a:cxnLst/>
              <a:rect l="l" t="t" r="r" b="b"/>
              <a:pathLst>
                <a:path w="12479" h="19661" extrusionOk="0">
                  <a:moveTo>
                    <a:pt x="7552" y="0"/>
                  </a:moveTo>
                  <a:cubicBezTo>
                    <a:pt x="7495" y="0"/>
                    <a:pt x="7441" y="1"/>
                    <a:pt x="7388" y="3"/>
                  </a:cubicBezTo>
                  <a:cubicBezTo>
                    <a:pt x="6056" y="47"/>
                    <a:pt x="4727" y="370"/>
                    <a:pt x="3443" y="737"/>
                  </a:cubicBezTo>
                  <a:cubicBezTo>
                    <a:pt x="2158" y="1056"/>
                    <a:pt x="1241" y="2157"/>
                    <a:pt x="1101" y="3489"/>
                  </a:cubicBezTo>
                  <a:cubicBezTo>
                    <a:pt x="734" y="6653"/>
                    <a:pt x="0" y="13718"/>
                    <a:pt x="184" y="18673"/>
                  </a:cubicBezTo>
                  <a:cubicBezTo>
                    <a:pt x="2492" y="19218"/>
                    <a:pt x="4858" y="19660"/>
                    <a:pt x="7191" y="19660"/>
                  </a:cubicBezTo>
                  <a:cubicBezTo>
                    <a:pt x="8987" y="19660"/>
                    <a:pt x="10763" y="19399"/>
                    <a:pt x="12478" y="18720"/>
                  </a:cubicBezTo>
                  <a:cubicBezTo>
                    <a:pt x="12159" y="17069"/>
                    <a:pt x="10783" y="9681"/>
                    <a:pt x="11194" y="1838"/>
                  </a:cubicBezTo>
                  <a:cubicBezTo>
                    <a:pt x="11282" y="558"/>
                    <a:pt x="8916" y="0"/>
                    <a:pt x="7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05;p50">
              <a:extLst>
                <a:ext uri="{FF2B5EF4-FFF2-40B4-BE49-F238E27FC236}">
                  <a16:creationId xmlns:a16="http://schemas.microsoft.com/office/drawing/2014/main" id="{72DABEF5-4231-DB48-548D-C77AAB27827F}"/>
                </a:ext>
              </a:extLst>
            </p:cNvPr>
            <p:cNvSpPr/>
            <p:nvPr/>
          </p:nvSpPr>
          <p:spPr>
            <a:xfrm>
              <a:off x="7197540" y="2710780"/>
              <a:ext cx="588244" cy="69091"/>
            </a:xfrm>
            <a:custGeom>
              <a:avLst/>
              <a:gdLst/>
              <a:ahLst/>
              <a:cxnLst/>
              <a:rect l="l" t="t" r="r" b="b"/>
              <a:pathLst>
                <a:path w="12388" h="1455" extrusionOk="0">
                  <a:moveTo>
                    <a:pt x="1" y="1"/>
                  </a:moveTo>
                  <a:lnTo>
                    <a:pt x="1" y="415"/>
                  </a:lnTo>
                  <a:cubicBezTo>
                    <a:pt x="1" y="415"/>
                    <a:pt x="2754" y="1454"/>
                    <a:pt x="6424" y="1454"/>
                  </a:cubicBezTo>
                  <a:cubicBezTo>
                    <a:pt x="8259" y="1454"/>
                    <a:pt x="10323" y="1195"/>
                    <a:pt x="12387" y="415"/>
                  </a:cubicBezTo>
                  <a:cubicBezTo>
                    <a:pt x="12387" y="415"/>
                    <a:pt x="12343" y="276"/>
                    <a:pt x="12295" y="48"/>
                  </a:cubicBezTo>
                  <a:cubicBezTo>
                    <a:pt x="10580" y="727"/>
                    <a:pt x="8804" y="988"/>
                    <a:pt x="7008" y="988"/>
                  </a:cubicBezTo>
                  <a:cubicBezTo>
                    <a:pt x="4675" y="988"/>
                    <a:pt x="2309" y="54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06;p50">
              <a:extLst>
                <a:ext uri="{FF2B5EF4-FFF2-40B4-BE49-F238E27FC236}">
                  <a16:creationId xmlns:a16="http://schemas.microsoft.com/office/drawing/2014/main" id="{68B4EDC0-73C7-98A8-0A1D-EB273B3F7CD5}"/>
                </a:ext>
              </a:extLst>
            </p:cNvPr>
            <p:cNvSpPr/>
            <p:nvPr/>
          </p:nvSpPr>
          <p:spPr>
            <a:xfrm>
              <a:off x="7361032" y="1832874"/>
              <a:ext cx="261452" cy="228783"/>
            </a:xfrm>
            <a:custGeom>
              <a:avLst/>
              <a:gdLst/>
              <a:ahLst/>
              <a:cxnLst/>
              <a:rect l="l" t="t" r="r" b="b"/>
              <a:pathLst>
                <a:path w="5506" h="4818" extrusionOk="0">
                  <a:moveTo>
                    <a:pt x="3691" y="0"/>
                  </a:moveTo>
                  <a:cubicBezTo>
                    <a:pt x="2473" y="0"/>
                    <a:pt x="1293" y="232"/>
                    <a:pt x="136" y="553"/>
                  </a:cubicBezTo>
                  <a:cubicBezTo>
                    <a:pt x="44" y="597"/>
                    <a:pt x="0" y="689"/>
                    <a:pt x="0" y="780"/>
                  </a:cubicBezTo>
                  <a:cubicBezTo>
                    <a:pt x="136" y="2157"/>
                    <a:pt x="411" y="3533"/>
                    <a:pt x="870" y="4818"/>
                  </a:cubicBezTo>
                  <a:cubicBezTo>
                    <a:pt x="2154" y="3349"/>
                    <a:pt x="3762" y="1698"/>
                    <a:pt x="5366" y="505"/>
                  </a:cubicBezTo>
                  <a:cubicBezTo>
                    <a:pt x="5505" y="369"/>
                    <a:pt x="5413" y="138"/>
                    <a:pt x="5274" y="138"/>
                  </a:cubicBezTo>
                  <a:cubicBezTo>
                    <a:pt x="4739" y="43"/>
                    <a:pt x="4211" y="0"/>
                    <a:pt x="3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7;p50">
              <a:extLst>
                <a:ext uri="{FF2B5EF4-FFF2-40B4-BE49-F238E27FC236}">
                  <a16:creationId xmlns:a16="http://schemas.microsoft.com/office/drawing/2014/main" id="{A620EE22-5850-ACC0-2931-6C3FF0FC5933}"/>
                </a:ext>
              </a:extLst>
            </p:cNvPr>
            <p:cNvSpPr/>
            <p:nvPr/>
          </p:nvSpPr>
          <p:spPr>
            <a:xfrm>
              <a:off x="7519964" y="2068210"/>
              <a:ext cx="95872" cy="23932"/>
            </a:xfrm>
            <a:custGeom>
              <a:avLst/>
              <a:gdLst/>
              <a:ahLst/>
              <a:cxnLst/>
              <a:rect l="l" t="t" r="r" b="b"/>
              <a:pathLst>
                <a:path w="2019" h="504" extrusionOk="0">
                  <a:moveTo>
                    <a:pt x="1791" y="1"/>
                  </a:moveTo>
                  <a:cubicBezTo>
                    <a:pt x="1285" y="45"/>
                    <a:pt x="734" y="93"/>
                    <a:pt x="231" y="137"/>
                  </a:cubicBezTo>
                  <a:cubicBezTo>
                    <a:pt x="0" y="137"/>
                    <a:pt x="0" y="504"/>
                    <a:pt x="231" y="504"/>
                  </a:cubicBezTo>
                  <a:cubicBezTo>
                    <a:pt x="734" y="460"/>
                    <a:pt x="1285" y="412"/>
                    <a:pt x="1791" y="368"/>
                  </a:cubicBezTo>
                  <a:cubicBezTo>
                    <a:pt x="2019" y="368"/>
                    <a:pt x="2019" y="1"/>
                    <a:pt x="1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8;p50">
              <a:extLst>
                <a:ext uri="{FF2B5EF4-FFF2-40B4-BE49-F238E27FC236}">
                  <a16:creationId xmlns:a16="http://schemas.microsoft.com/office/drawing/2014/main" id="{FE715DDE-68DE-8D99-C3F9-D718E3A18F8C}"/>
                </a:ext>
              </a:extLst>
            </p:cNvPr>
            <p:cNvSpPr/>
            <p:nvPr/>
          </p:nvSpPr>
          <p:spPr>
            <a:xfrm>
              <a:off x="7415402" y="1793746"/>
              <a:ext cx="130726" cy="107316"/>
            </a:xfrm>
            <a:custGeom>
              <a:avLst/>
              <a:gdLst/>
              <a:ahLst/>
              <a:cxnLst/>
              <a:rect l="l" t="t" r="r" b="b"/>
              <a:pathLst>
                <a:path w="2753" h="2260" extrusionOk="0">
                  <a:moveTo>
                    <a:pt x="2569" y="1"/>
                  </a:moveTo>
                  <a:cubicBezTo>
                    <a:pt x="1964" y="491"/>
                    <a:pt x="1267" y="826"/>
                    <a:pt x="500" y="826"/>
                  </a:cubicBezTo>
                  <a:cubicBezTo>
                    <a:pt x="336" y="826"/>
                    <a:pt x="170" y="811"/>
                    <a:pt x="0" y="779"/>
                  </a:cubicBezTo>
                  <a:lnTo>
                    <a:pt x="0" y="779"/>
                  </a:lnTo>
                  <a:cubicBezTo>
                    <a:pt x="48" y="1193"/>
                    <a:pt x="92" y="1604"/>
                    <a:pt x="92" y="2063"/>
                  </a:cubicBezTo>
                  <a:cubicBezTo>
                    <a:pt x="231" y="2155"/>
                    <a:pt x="459" y="2203"/>
                    <a:pt x="642" y="2247"/>
                  </a:cubicBezTo>
                  <a:cubicBezTo>
                    <a:pt x="719" y="2255"/>
                    <a:pt x="797" y="2259"/>
                    <a:pt x="874" y="2259"/>
                  </a:cubicBezTo>
                  <a:cubicBezTo>
                    <a:pt x="1627" y="2259"/>
                    <a:pt x="2380" y="1863"/>
                    <a:pt x="2753" y="1237"/>
                  </a:cubicBezTo>
                  <a:cubicBezTo>
                    <a:pt x="2661" y="826"/>
                    <a:pt x="2617" y="412"/>
                    <a:pt x="2569" y="1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09;p50">
              <a:extLst>
                <a:ext uri="{FF2B5EF4-FFF2-40B4-BE49-F238E27FC236}">
                  <a16:creationId xmlns:a16="http://schemas.microsoft.com/office/drawing/2014/main" id="{B6A9D790-FC66-46AF-A3CF-B2C0212DAF1D}"/>
                </a:ext>
              </a:extLst>
            </p:cNvPr>
            <p:cNvSpPr/>
            <p:nvPr/>
          </p:nvSpPr>
          <p:spPr>
            <a:xfrm>
              <a:off x="7404575" y="1710979"/>
              <a:ext cx="132863" cy="122036"/>
            </a:xfrm>
            <a:custGeom>
              <a:avLst/>
              <a:gdLst/>
              <a:ahLst/>
              <a:cxnLst/>
              <a:rect l="l" t="t" r="r" b="b"/>
              <a:pathLst>
                <a:path w="2798" h="2570" extrusionOk="0">
                  <a:moveTo>
                    <a:pt x="2705" y="0"/>
                  </a:moveTo>
                  <a:lnTo>
                    <a:pt x="1" y="918"/>
                  </a:lnTo>
                  <a:cubicBezTo>
                    <a:pt x="92" y="1468"/>
                    <a:pt x="184" y="1971"/>
                    <a:pt x="228" y="2522"/>
                  </a:cubicBezTo>
                  <a:cubicBezTo>
                    <a:pt x="398" y="2554"/>
                    <a:pt x="564" y="2569"/>
                    <a:pt x="728" y="2569"/>
                  </a:cubicBezTo>
                  <a:cubicBezTo>
                    <a:pt x="1495" y="2569"/>
                    <a:pt x="2192" y="2234"/>
                    <a:pt x="2797" y="1744"/>
                  </a:cubicBezTo>
                  <a:cubicBezTo>
                    <a:pt x="2753" y="1145"/>
                    <a:pt x="2705" y="595"/>
                    <a:pt x="2705" y="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10;p50">
              <a:extLst>
                <a:ext uri="{FF2B5EF4-FFF2-40B4-BE49-F238E27FC236}">
                  <a16:creationId xmlns:a16="http://schemas.microsoft.com/office/drawing/2014/main" id="{677DF2F3-4DF2-B06F-B1B4-D8904623F787}"/>
                </a:ext>
              </a:extLst>
            </p:cNvPr>
            <p:cNvSpPr/>
            <p:nvPr/>
          </p:nvSpPr>
          <p:spPr>
            <a:xfrm>
              <a:off x="7186761" y="1100700"/>
              <a:ext cx="546742" cy="499115"/>
            </a:xfrm>
            <a:custGeom>
              <a:avLst/>
              <a:gdLst/>
              <a:ahLst/>
              <a:cxnLst/>
              <a:rect l="l" t="t" r="r" b="b"/>
              <a:pathLst>
                <a:path w="11514" h="10511" extrusionOk="0">
                  <a:moveTo>
                    <a:pt x="4359" y="0"/>
                  </a:moveTo>
                  <a:cubicBezTo>
                    <a:pt x="3720" y="0"/>
                    <a:pt x="3089" y="82"/>
                    <a:pt x="2477" y="326"/>
                  </a:cubicBezTo>
                  <a:cubicBezTo>
                    <a:pt x="1604" y="649"/>
                    <a:pt x="778" y="1336"/>
                    <a:pt x="275" y="2253"/>
                  </a:cubicBezTo>
                  <a:cubicBezTo>
                    <a:pt x="136" y="2620"/>
                    <a:pt x="0" y="2987"/>
                    <a:pt x="44" y="3402"/>
                  </a:cubicBezTo>
                  <a:cubicBezTo>
                    <a:pt x="136" y="3905"/>
                    <a:pt x="551" y="4319"/>
                    <a:pt x="1009" y="4455"/>
                  </a:cubicBezTo>
                  <a:cubicBezTo>
                    <a:pt x="962" y="5006"/>
                    <a:pt x="1009" y="5556"/>
                    <a:pt x="1285" y="5971"/>
                  </a:cubicBezTo>
                  <a:cubicBezTo>
                    <a:pt x="1468" y="6246"/>
                    <a:pt x="1743" y="6521"/>
                    <a:pt x="1835" y="6841"/>
                  </a:cubicBezTo>
                  <a:lnTo>
                    <a:pt x="9403" y="10511"/>
                  </a:lnTo>
                  <a:cubicBezTo>
                    <a:pt x="9818" y="9274"/>
                    <a:pt x="10137" y="7942"/>
                    <a:pt x="10412" y="6657"/>
                  </a:cubicBezTo>
                  <a:cubicBezTo>
                    <a:pt x="11146" y="5971"/>
                    <a:pt x="11513" y="4778"/>
                    <a:pt x="11286" y="3721"/>
                  </a:cubicBezTo>
                  <a:cubicBezTo>
                    <a:pt x="11194" y="3035"/>
                    <a:pt x="10827" y="2393"/>
                    <a:pt x="10320" y="2026"/>
                  </a:cubicBezTo>
                  <a:cubicBezTo>
                    <a:pt x="10062" y="1874"/>
                    <a:pt x="9764" y="1794"/>
                    <a:pt x="9472" y="1794"/>
                  </a:cubicBezTo>
                  <a:cubicBezTo>
                    <a:pt x="9151" y="1794"/>
                    <a:pt x="8838" y="1892"/>
                    <a:pt x="8597" y="2100"/>
                  </a:cubicBezTo>
                  <a:lnTo>
                    <a:pt x="8597" y="2100"/>
                  </a:lnTo>
                  <a:cubicBezTo>
                    <a:pt x="8346" y="1598"/>
                    <a:pt x="7956" y="1185"/>
                    <a:pt x="7524" y="877"/>
                  </a:cubicBezTo>
                  <a:cubicBezTo>
                    <a:pt x="6881" y="374"/>
                    <a:pt x="6100" y="190"/>
                    <a:pt x="5322" y="51"/>
                  </a:cubicBezTo>
                  <a:cubicBezTo>
                    <a:pt x="5000" y="20"/>
                    <a:pt x="4679" y="0"/>
                    <a:pt x="4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11;p50">
              <a:extLst>
                <a:ext uri="{FF2B5EF4-FFF2-40B4-BE49-F238E27FC236}">
                  <a16:creationId xmlns:a16="http://schemas.microsoft.com/office/drawing/2014/main" id="{9B476CF7-55C7-CF6D-C366-C1B284DF1BB0}"/>
                </a:ext>
              </a:extLst>
            </p:cNvPr>
            <p:cNvSpPr/>
            <p:nvPr/>
          </p:nvSpPr>
          <p:spPr>
            <a:xfrm>
              <a:off x="7254190" y="1316283"/>
              <a:ext cx="450870" cy="475182"/>
            </a:xfrm>
            <a:custGeom>
              <a:avLst/>
              <a:gdLst/>
              <a:ahLst/>
              <a:cxnLst/>
              <a:rect l="l" t="t" r="r" b="b"/>
              <a:pathLst>
                <a:path w="9495" h="10007" extrusionOk="0">
                  <a:moveTo>
                    <a:pt x="883" y="0"/>
                  </a:moveTo>
                  <a:cubicBezTo>
                    <a:pt x="638" y="0"/>
                    <a:pt x="410" y="174"/>
                    <a:pt x="367" y="422"/>
                  </a:cubicBezTo>
                  <a:cubicBezTo>
                    <a:pt x="48" y="2484"/>
                    <a:pt x="0" y="4000"/>
                    <a:pt x="92" y="6154"/>
                  </a:cubicBezTo>
                  <a:cubicBezTo>
                    <a:pt x="92" y="6980"/>
                    <a:pt x="140" y="7806"/>
                    <a:pt x="551" y="8496"/>
                  </a:cubicBezTo>
                  <a:cubicBezTo>
                    <a:pt x="1112" y="9582"/>
                    <a:pt x="2027" y="10007"/>
                    <a:pt x="3093" y="10007"/>
                  </a:cubicBezTo>
                  <a:cubicBezTo>
                    <a:pt x="3511" y="10007"/>
                    <a:pt x="3952" y="9941"/>
                    <a:pt x="4404" y="9824"/>
                  </a:cubicBezTo>
                  <a:cubicBezTo>
                    <a:pt x="6056" y="9366"/>
                    <a:pt x="7616" y="7670"/>
                    <a:pt x="7891" y="6521"/>
                  </a:cubicBezTo>
                  <a:cubicBezTo>
                    <a:pt x="7939" y="6661"/>
                    <a:pt x="8214" y="6753"/>
                    <a:pt x="8398" y="6753"/>
                  </a:cubicBezTo>
                  <a:cubicBezTo>
                    <a:pt x="8437" y="6757"/>
                    <a:pt x="8477" y="6759"/>
                    <a:pt x="8517" y="6759"/>
                  </a:cubicBezTo>
                  <a:cubicBezTo>
                    <a:pt x="8887" y="6759"/>
                    <a:pt x="9241" y="6573"/>
                    <a:pt x="9407" y="6202"/>
                  </a:cubicBezTo>
                  <a:cubicBezTo>
                    <a:pt x="9495" y="5517"/>
                    <a:pt x="9102" y="5219"/>
                    <a:pt x="8702" y="5219"/>
                  </a:cubicBezTo>
                  <a:cubicBezTo>
                    <a:pt x="8486" y="5219"/>
                    <a:pt x="8267" y="5307"/>
                    <a:pt x="8122" y="5468"/>
                  </a:cubicBezTo>
                  <a:cubicBezTo>
                    <a:pt x="7663" y="4275"/>
                    <a:pt x="7388" y="2991"/>
                    <a:pt x="7249" y="2899"/>
                  </a:cubicBezTo>
                  <a:cubicBezTo>
                    <a:pt x="7205" y="2301"/>
                    <a:pt x="7249" y="1842"/>
                    <a:pt x="7249" y="1291"/>
                  </a:cubicBezTo>
                  <a:cubicBezTo>
                    <a:pt x="7249" y="789"/>
                    <a:pt x="6882" y="422"/>
                    <a:pt x="6423" y="374"/>
                  </a:cubicBezTo>
                  <a:lnTo>
                    <a:pt x="966" y="7"/>
                  </a:lnTo>
                  <a:cubicBezTo>
                    <a:pt x="938" y="2"/>
                    <a:pt x="911" y="0"/>
                    <a:pt x="883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12;p50">
              <a:extLst>
                <a:ext uri="{FF2B5EF4-FFF2-40B4-BE49-F238E27FC236}">
                  <a16:creationId xmlns:a16="http://schemas.microsoft.com/office/drawing/2014/main" id="{6D6E63C6-DDE0-11C4-3EB2-EF75D72ACBD8}"/>
                </a:ext>
              </a:extLst>
            </p:cNvPr>
            <p:cNvSpPr/>
            <p:nvPr/>
          </p:nvSpPr>
          <p:spPr>
            <a:xfrm>
              <a:off x="7647129" y="1577261"/>
              <a:ext cx="42784" cy="44351"/>
            </a:xfrm>
            <a:custGeom>
              <a:avLst/>
              <a:gdLst/>
              <a:ahLst/>
              <a:cxnLst/>
              <a:rect l="l" t="t" r="r" b="b"/>
              <a:pathLst>
                <a:path w="901" h="934" extrusionOk="0">
                  <a:moveTo>
                    <a:pt x="339" y="1"/>
                  </a:moveTo>
                  <a:cubicBezTo>
                    <a:pt x="249" y="1"/>
                    <a:pt x="158" y="22"/>
                    <a:pt x="75" y="64"/>
                  </a:cubicBezTo>
                  <a:cubicBezTo>
                    <a:pt x="1" y="99"/>
                    <a:pt x="46" y="225"/>
                    <a:pt x="139" y="225"/>
                  </a:cubicBezTo>
                  <a:cubicBezTo>
                    <a:pt x="162" y="225"/>
                    <a:pt x="187" y="217"/>
                    <a:pt x="214" y="200"/>
                  </a:cubicBezTo>
                  <a:cubicBezTo>
                    <a:pt x="246" y="189"/>
                    <a:pt x="280" y="184"/>
                    <a:pt x="315" y="184"/>
                  </a:cubicBezTo>
                  <a:cubicBezTo>
                    <a:pt x="429" y="184"/>
                    <a:pt x="545" y="242"/>
                    <a:pt x="581" y="383"/>
                  </a:cubicBezTo>
                  <a:cubicBezTo>
                    <a:pt x="673" y="567"/>
                    <a:pt x="490" y="750"/>
                    <a:pt x="306" y="750"/>
                  </a:cubicBezTo>
                  <a:cubicBezTo>
                    <a:pt x="167" y="750"/>
                    <a:pt x="167" y="934"/>
                    <a:pt x="306" y="934"/>
                  </a:cubicBezTo>
                  <a:cubicBezTo>
                    <a:pt x="625" y="934"/>
                    <a:pt x="901" y="614"/>
                    <a:pt x="809" y="339"/>
                  </a:cubicBezTo>
                  <a:cubicBezTo>
                    <a:pt x="745" y="113"/>
                    <a:pt x="546" y="1"/>
                    <a:pt x="339" y="1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13;p50">
              <a:extLst>
                <a:ext uri="{FF2B5EF4-FFF2-40B4-BE49-F238E27FC236}">
                  <a16:creationId xmlns:a16="http://schemas.microsoft.com/office/drawing/2014/main" id="{79B41225-02A0-C4B5-F364-4F4D0A6736C4}"/>
                </a:ext>
              </a:extLst>
            </p:cNvPr>
            <p:cNvSpPr/>
            <p:nvPr/>
          </p:nvSpPr>
          <p:spPr>
            <a:xfrm>
              <a:off x="7333965" y="1639419"/>
              <a:ext cx="118997" cy="40457"/>
            </a:xfrm>
            <a:custGeom>
              <a:avLst/>
              <a:gdLst/>
              <a:ahLst/>
              <a:cxnLst/>
              <a:rect l="l" t="t" r="r" b="b"/>
              <a:pathLst>
                <a:path w="2506" h="852" extrusionOk="0">
                  <a:moveTo>
                    <a:pt x="2195" y="1"/>
                  </a:moveTo>
                  <a:cubicBezTo>
                    <a:pt x="2156" y="1"/>
                    <a:pt x="2118" y="12"/>
                    <a:pt x="2082" y="39"/>
                  </a:cubicBezTo>
                  <a:cubicBezTo>
                    <a:pt x="1786" y="305"/>
                    <a:pt x="1412" y="457"/>
                    <a:pt x="1025" y="457"/>
                  </a:cubicBezTo>
                  <a:cubicBezTo>
                    <a:pt x="813" y="457"/>
                    <a:pt x="597" y="412"/>
                    <a:pt x="387" y="315"/>
                  </a:cubicBezTo>
                  <a:cubicBezTo>
                    <a:pt x="358" y="303"/>
                    <a:pt x="331" y="298"/>
                    <a:pt x="305" y="298"/>
                  </a:cubicBezTo>
                  <a:cubicBezTo>
                    <a:pt x="117" y="298"/>
                    <a:pt x="0" y="559"/>
                    <a:pt x="203" y="682"/>
                  </a:cubicBezTo>
                  <a:cubicBezTo>
                    <a:pt x="465" y="795"/>
                    <a:pt x="738" y="851"/>
                    <a:pt x="1008" y="851"/>
                  </a:cubicBezTo>
                  <a:cubicBezTo>
                    <a:pt x="1496" y="851"/>
                    <a:pt x="1975" y="669"/>
                    <a:pt x="2357" y="315"/>
                  </a:cubicBezTo>
                  <a:cubicBezTo>
                    <a:pt x="2506" y="202"/>
                    <a:pt x="2355" y="1"/>
                    <a:pt x="2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4;p50">
              <a:extLst>
                <a:ext uri="{FF2B5EF4-FFF2-40B4-BE49-F238E27FC236}">
                  <a16:creationId xmlns:a16="http://schemas.microsoft.com/office/drawing/2014/main" id="{65EA5300-0921-B2B2-EF79-7E53C018A08D}"/>
                </a:ext>
              </a:extLst>
            </p:cNvPr>
            <p:cNvSpPr/>
            <p:nvPr/>
          </p:nvSpPr>
          <p:spPr>
            <a:xfrm>
              <a:off x="7334298" y="1539415"/>
              <a:ext cx="49574" cy="61873"/>
            </a:xfrm>
            <a:custGeom>
              <a:avLst/>
              <a:gdLst/>
              <a:ahLst/>
              <a:cxnLst/>
              <a:rect l="l" t="t" r="r" b="b"/>
              <a:pathLst>
                <a:path w="1044" h="1303" extrusionOk="0">
                  <a:moveTo>
                    <a:pt x="855" y="0"/>
                  </a:moveTo>
                  <a:cubicBezTo>
                    <a:pt x="758" y="0"/>
                    <a:pt x="655" y="57"/>
                    <a:pt x="655" y="171"/>
                  </a:cubicBezTo>
                  <a:cubicBezTo>
                    <a:pt x="607" y="494"/>
                    <a:pt x="424" y="769"/>
                    <a:pt x="196" y="905"/>
                  </a:cubicBezTo>
                  <a:cubicBezTo>
                    <a:pt x="1" y="1023"/>
                    <a:pt x="101" y="1303"/>
                    <a:pt x="277" y="1303"/>
                  </a:cubicBezTo>
                  <a:cubicBezTo>
                    <a:pt x="309" y="1303"/>
                    <a:pt x="344" y="1293"/>
                    <a:pt x="380" y="1272"/>
                  </a:cubicBezTo>
                  <a:cubicBezTo>
                    <a:pt x="747" y="1044"/>
                    <a:pt x="974" y="630"/>
                    <a:pt x="1022" y="171"/>
                  </a:cubicBezTo>
                  <a:cubicBezTo>
                    <a:pt x="1044" y="57"/>
                    <a:pt x="952" y="0"/>
                    <a:pt x="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15;p50">
              <a:extLst>
                <a:ext uri="{FF2B5EF4-FFF2-40B4-BE49-F238E27FC236}">
                  <a16:creationId xmlns:a16="http://schemas.microsoft.com/office/drawing/2014/main" id="{BE8B4DF4-A5FF-3A7D-1090-0A1FE1D014C1}"/>
                </a:ext>
              </a:extLst>
            </p:cNvPr>
            <p:cNvSpPr/>
            <p:nvPr/>
          </p:nvSpPr>
          <p:spPr>
            <a:xfrm>
              <a:off x="7306471" y="1452803"/>
              <a:ext cx="19754" cy="65909"/>
            </a:xfrm>
            <a:custGeom>
              <a:avLst/>
              <a:gdLst/>
              <a:ahLst/>
              <a:cxnLst/>
              <a:rect l="l" t="t" r="r" b="b"/>
              <a:pathLst>
                <a:path w="416" h="1388" extrusionOk="0">
                  <a:moveTo>
                    <a:pt x="208" y="1"/>
                  </a:moveTo>
                  <a:cubicBezTo>
                    <a:pt x="104" y="1"/>
                    <a:pt x="0" y="70"/>
                    <a:pt x="0" y="207"/>
                  </a:cubicBezTo>
                  <a:lnTo>
                    <a:pt x="0" y="1217"/>
                  </a:lnTo>
                  <a:cubicBezTo>
                    <a:pt x="0" y="1330"/>
                    <a:pt x="104" y="1387"/>
                    <a:pt x="208" y="1387"/>
                  </a:cubicBezTo>
                  <a:cubicBezTo>
                    <a:pt x="311" y="1387"/>
                    <a:pt x="415" y="1330"/>
                    <a:pt x="415" y="1217"/>
                  </a:cubicBezTo>
                  <a:lnTo>
                    <a:pt x="415" y="207"/>
                  </a:lnTo>
                  <a:cubicBezTo>
                    <a:pt x="415" y="70"/>
                    <a:pt x="311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16;p50">
              <a:extLst>
                <a:ext uri="{FF2B5EF4-FFF2-40B4-BE49-F238E27FC236}">
                  <a16:creationId xmlns:a16="http://schemas.microsoft.com/office/drawing/2014/main" id="{C8ACF983-E236-5225-7757-E037F680732C}"/>
                </a:ext>
              </a:extLst>
            </p:cNvPr>
            <p:cNvSpPr/>
            <p:nvPr/>
          </p:nvSpPr>
          <p:spPr>
            <a:xfrm>
              <a:off x="7454577" y="1459261"/>
              <a:ext cx="19754" cy="66004"/>
            </a:xfrm>
            <a:custGeom>
              <a:avLst/>
              <a:gdLst/>
              <a:ahLst/>
              <a:cxnLst/>
              <a:rect l="l" t="t" r="r" b="b"/>
              <a:pathLst>
                <a:path w="416" h="1390" extrusionOk="0">
                  <a:moveTo>
                    <a:pt x="208" y="1"/>
                  </a:moveTo>
                  <a:cubicBezTo>
                    <a:pt x="105" y="1"/>
                    <a:pt x="1" y="70"/>
                    <a:pt x="1" y="207"/>
                  </a:cubicBezTo>
                  <a:lnTo>
                    <a:pt x="1" y="1216"/>
                  </a:lnTo>
                  <a:cubicBezTo>
                    <a:pt x="1" y="1332"/>
                    <a:pt x="105" y="1390"/>
                    <a:pt x="208" y="1390"/>
                  </a:cubicBezTo>
                  <a:cubicBezTo>
                    <a:pt x="312" y="1390"/>
                    <a:pt x="416" y="1332"/>
                    <a:pt x="416" y="1216"/>
                  </a:cubicBezTo>
                  <a:lnTo>
                    <a:pt x="416" y="207"/>
                  </a:lnTo>
                  <a:cubicBezTo>
                    <a:pt x="416" y="70"/>
                    <a:pt x="312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7;p50">
              <a:extLst>
                <a:ext uri="{FF2B5EF4-FFF2-40B4-BE49-F238E27FC236}">
                  <a16:creationId xmlns:a16="http://schemas.microsoft.com/office/drawing/2014/main" id="{B52B41E9-2F8B-CE81-DEC6-BBB16BD3932B}"/>
                </a:ext>
              </a:extLst>
            </p:cNvPr>
            <p:cNvSpPr/>
            <p:nvPr/>
          </p:nvSpPr>
          <p:spPr>
            <a:xfrm>
              <a:off x="7271522" y="1384186"/>
              <a:ext cx="77116" cy="33429"/>
            </a:xfrm>
            <a:custGeom>
              <a:avLst/>
              <a:gdLst/>
              <a:ahLst/>
              <a:cxnLst/>
              <a:rect l="l" t="t" r="r" b="b"/>
              <a:pathLst>
                <a:path w="1624" h="704" extrusionOk="0">
                  <a:moveTo>
                    <a:pt x="946" y="1"/>
                  </a:moveTo>
                  <a:cubicBezTo>
                    <a:pt x="651" y="1"/>
                    <a:pt x="355" y="123"/>
                    <a:pt x="142" y="368"/>
                  </a:cubicBezTo>
                  <a:cubicBezTo>
                    <a:pt x="1" y="509"/>
                    <a:pt x="130" y="704"/>
                    <a:pt x="281" y="704"/>
                  </a:cubicBezTo>
                  <a:cubicBezTo>
                    <a:pt x="327" y="704"/>
                    <a:pt x="374" y="686"/>
                    <a:pt x="417" y="643"/>
                  </a:cubicBezTo>
                  <a:cubicBezTo>
                    <a:pt x="572" y="486"/>
                    <a:pt x="771" y="415"/>
                    <a:pt x="984" y="415"/>
                  </a:cubicBezTo>
                  <a:cubicBezTo>
                    <a:pt x="1083" y="415"/>
                    <a:pt x="1185" y="430"/>
                    <a:pt x="1287" y="460"/>
                  </a:cubicBezTo>
                  <a:cubicBezTo>
                    <a:pt x="1312" y="470"/>
                    <a:pt x="1336" y="474"/>
                    <a:pt x="1359" y="474"/>
                  </a:cubicBezTo>
                  <a:cubicBezTo>
                    <a:pt x="1543" y="474"/>
                    <a:pt x="1624" y="174"/>
                    <a:pt x="1379" y="93"/>
                  </a:cubicBezTo>
                  <a:cubicBezTo>
                    <a:pt x="1242" y="31"/>
                    <a:pt x="1094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18;p50">
              <a:extLst>
                <a:ext uri="{FF2B5EF4-FFF2-40B4-BE49-F238E27FC236}">
                  <a16:creationId xmlns:a16="http://schemas.microsoft.com/office/drawing/2014/main" id="{4E53C250-C6A1-94AB-882D-75C0D7D5F3FC}"/>
                </a:ext>
              </a:extLst>
            </p:cNvPr>
            <p:cNvSpPr/>
            <p:nvPr/>
          </p:nvSpPr>
          <p:spPr>
            <a:xfrm>
              <a:off x="7435678" y="1386371"/>
              <a:ext cx="71370" cy="37703"/>
            </a:xfrm>
            <a:custGeom>
              <a:avLst/>
              <a:gdLst/>
              <a:ahLst/>
              <a:cxnLst/>
              <a:rect l="l" t="t" r="r" b="b"/>
              <a:pathLst>
                <a:path w="1503" h="794" extrusionOk="0">
                  <a:moveTo>
                    <a:pt x="520" y="0"/>
                  </a:moveTo>
                  <a:cubicBezTo>
                    <a:pt x="420" y="0"/>
                    <a:pt x="318" y="16"/>
                    <a:pt x="215" y="47"/>
                  </a:cubicBezTo>
                  <a:cubicBezTo>
                    <a:pt x="1" y="88"/>
                    <a:pt x="70" y="417"/>
                    <a:pt x="310" y="417"/>
                  </a:cubicBezTo>
                  <a:cubicBezTo>
                    <a:pt x="324" y="417"/>
                    <a:pt x="339" y="416"/>
                    <a:pt x="355" y="414"/>
                  </a:cubicBezTo>
                  <a:cubicBezTo>
                    <a:pt x="402" y="405"/>
                    <a:pt x="449" y="401"/>
                    <a:pt x="495" y="401"/>
                  </a:cubicBezTo>
                  <a:cubicBezTo>
                    <a:pt x="720" y="401"/>
                    <a:pt x="929" y="497"/>
                    <a:pt x="1041" y="689"/>
                  </a:cubicBezTo>
                  <a:cubicBezTo>
                    <a:pt x="1086" y="763"/>
                    <a:pt x="1155" y="793"/>
                    <a:pt x="1223" y="793"/>
                  </a:cubicBezTo>
                  <a:cubicBezTo>
                    <a:pt x="1365" y="793"/>
                    <a:pt x="1503" y="659"/>
                    <a:pt x="1408" y="505"/>
                  </a:cubicBezTo>
                  <a:cubicBezTo>
                    <a:pt x="1194" y="183"/>
                    <a:pt x="870" y="0"/>
                    <a:pt x="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19;p50">
              <a:extLst>
                <a:ext uri="{FF2B5EF4-FFF2-40B4-BE49-F238E27FC236}">
                  <a16:creationId xmlns:a16="http://schemas.microsoft.com/office/drawing/2014/main" id="{2B19BF9A-82B0-04E2-7C57-C396751240FE}"/>
                </a:ext>
              </a:extLst>
            </p:cNvPr>
            <p:cNvSpPr/>
            <p:nvPr/>
          </p:nvSpPr>
          <p:spPr>
            <a:xfrm>
              <a:off x="7374090" y="1838145"/>
              <a:ext cx="217861" cy="199627"/>
            </a:xfrm>
            <a:custGeom>
              <a:avLst/>
              <a:gdLst/>
              <a:ahLst/>
              <a:cxnLst/>
              <a:rect l="l" t="t" r="r" b="b"/>
              <a:pathLst>
                <a:path w="4588" h="4204" extrusionOk="0">
                  <a:moveTo>
                    <a:pt x="3460" y="0"/>
                  </a:moveTo>
                  <a:cubicBezTo>
                    <a:pt x="2354" y="0"/>
                    <a:pt x="1253" y="155"/>
                    <a:pt x="184" y="486"/>
                  </a:cubicBezTo>
                  <a:cubicBezTo>
                    <a:pt x="92" y="486"/>
                    <a:pt x="0" y="625"/>
                    <a:pt x="0" y="717"/>
                  </a:cubicBezTo>
                  <a:cubicBezTo>
                    <a:pt x="136" y="1910"/>
                    <a:pt x="320" y="3103"/>
                    <a:pt x="687" y="4204"/>
                  </a:cubicBezTo>
                  <a:cubicBezTo>
                    <a:pt x="1744" y="3011"/>
                    <a:pt x="3072" y="1543"/>
                    <a:pt x="4404" y="486"/>
                  </a:cubicBezTo>
                  <a:cubicBezTo>
                    <a:pt x="4588" y="350"/>
                    <a:pt x="4496" y="75"/>
                    <a:pt x="4265" y="27"/>
                  </a:cubicBezTo>
                  <a:cubicBezTo>
                    <a:pt x="3997" y="9"/>
                    <a:pt x="3728" y="0"/>
                    <a:pt x="3460" y="0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20;p50">
              <a:extLst>
                <a:ext uri="{FF2B5EF4-FFF2-40B4-BE49-F238E27FC236}">
                  <a16:creationId xmlns:a16="http://schemas.microsoft.com/office/drawing/2014/main" id="{28CA814E-158A-2545-177D-F8A4C322ABF5}"/>
                </a:ext>
              </a:extLst>
            </p:cNvPr>
            <p:cNvSpPr/>
            <p:nvPr/>
          </p:nvSpPr>
          <p:spPr>
            <a:xfrm>
              <a:off x="7321809" y="2161804"/>
              <a:ext cx="280969" cy="390089"/>
            </a:xfrm>
            <a:custGeom>
              <a:avLst/>
              <a:gdLst/>
              <a:ahLst/>
              <a:cxnLst/>
              <a:rect l="l" t="t" r="r" b="b"/>
              <a:pathLst>
                <a:path w="5917" h="8215" extrusionOk="0">
                  <a:moveTo>
                    <a:pt x="5138" y="1"/>
                  </a:moveTo>
                  <a:lnTo>
                    <a:pt x="0" y="551"/>
                  </a:lnTo>
                  <a:lnTo>
                    <a:pt x="778" y="8214"/>
                  </a:lnTo>
                  <a:lnTo>
                    <a:pt x="5917" y="7664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21;p50">
              <a:extLst>
                <a:ext uri="{FF2B5EF4-FFF2-40B4-BE49-F238E27FC236}">
                  <a16:creationId xmlns:a16="http://schemas.microsoft.com/office/drawing/2014/main" id="{B4F97E4C-76AC-432A-0532-DF7608750AC4}"/>
                </a:ext>
              </a:extLst>
            </p:cNvPr>
            <p:cNvSpPr/>
            <p:nvPr/>
          </p:nvSpPr>
          <p:spPr>
            <a:xfrm>
              <a:off x="7310840" y="2172820"/>
              <a:ext cx="283248" cy="387763"/>
            </a:xfrm>
            <a:custGeom>
              <a:avLst/>
              <a:gdLst/>
              <a:ahLst/>
              <a:cxnLst/>
              <a:rect l="l" t="t" r="r" b="b"/>
              <a:pathLst>
                <a:path w="5965" h="8166" extrusionOk="0">
                  <a:moveTo>
                    <a:pt x="5138" y="0"/>
                  </a:moveTo>
                  <a:lnTo>
                    <a:pt x="0" y="551"/>
                  </a:lnTo>
                  <a:lnTo>
                    <a:pt x="826" y="8166"/>
                  </a:lnTo>
                  <a:lnTo>
                    <a:pt x="5964" y="7615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22;p50">
              <a:extLst>
                <a:ext uri="{FF2B5EF4-FFF2-40B4-BE49-F238E27FC236}">
                  <a16:creationId xmlns:a16="http://schemas.microsoft.com/office/drawing/2014/main" id="{8DE1E61C-EA14-487D-B7A1-40ADA2EBF211}"/>
                </a:ext>
              </a:extLst>
            </p:cNvPr>
            <p:cNvSpPr/>
            <p:nvPr/>
          </p:nvSpPr>
          <p:spPr>
            <a:xfrm>
              <a:off x="7480314" y="2004960"/>
              <a:ext cx="547360" cy="419672"/>
            </a:xfrm>
            <a:custGeom>
              <a:avLst/>
              <a:gdLst/>
              <a:ahLst/>
              <a:cxnLst/>
              <a:rect l="l" t="t" r="r" b="b"/>
              <a:pathLst>
                <a:path w="11527" h="8838" extrusionOk="0">
                  <a:moveTo>
                    <a:pt x="6340" y="1"/>
                  </a:moveTo>
                  <a:lnTo>
                    <a:pt x="3771" y="1744"/>
                  </a:lnTo>
                  <a:lnTo>
                    <a:pt x="7166" y="6379"/>
                  </a:lnTo>
                  <a:lnTo>
                    <a:pt x="3819" y="6838"/>
                  </a:lnTo>
                  <a:lnTo>
                    <a:pt x="2167" y="6655"/>
                  </a:lnTo>
                  <a:cubicBezTo>
                    <a:pt x="1868" y="6539"/>
                    <a:pt x="1558" y="6481"/>
                    <a:pt x="1249" y="6481"/>
                  </a:cubicBezTo>
                  <a:cubicBezTo>
                    <a:pt x="939" y="6481"/>
                    <a:pt x="630" y="6539"/>
                    <a:pt x="332" y="6655"/>
                  </a:cubicBezTo>
                  <a:cubicBezTo>
                    <a:pt x="82" y="6738"/>
                    <a:pt x="135" y="7125"/>
                    <a:pt x="354" y="7125"/>
                  </a:cubicBezTo>
                  <a:cubicBezTo>
                    <a:pt x="376" y="7125"/>
                    <a:pt x="399" y="7122"/>
                    <a:pt x="424" y="7113"/>
                  </a:cubicBezTo>
                  <a:cubicBezTo>
                    <a:pt x="693" y="7006"/>
                    <a:pt x="945" y="6961"/>
                    <a:pt x="1200" y="6961"/>
                  </a:cubicBezTo>
                  <a:cubicBezTo>
                    <a:pt x="1381" y="6961"/>
                    <a:pt x="1563" y="6984"/>
                    <a:pt x="1753" y="7022"/>
                  </a:cubicBezTo>
                  <a:cubicBezTo>
                    <a:pt x="1634" y="7002"/>
                    <a:pt x="1518" y="6993"/>
                    <a:pt x="1404" y="6993"/>
                  </a:cubicBezTo>
                  <a:cubicBezTo>
                    <a:pt x="988" y="6993"/>
                    <a:pt x="601" y="7115"/>
                    <a:pt x="241" y="7297"/>
                  </a:cubicBezTo>
                  <a:cubicBezTo>
                    <a:pt x="0" y="7415"/>
                    <a:pt x="110" y="7780"/>
                    <a:pt x="325" y="7780"/>
                  </a:cubicBezTo>
                  <a:cubicBezTo>
                    <a:pt x="356" y="7780"/>
                    <a:pt x="389" y="7773"/>
                    <a:pt x="424" y="7756"/>
                  </a:cubicBezTo>
                  <a:cubicBezTo>
                    <a:pt x="732" y="7549"/>
                    <a:pt x="1094" y="7446"/>
                    <a:pt x="1468" y="7446"/>
                  </a:cubicBezTo>
                  <a:cubicBezTo>
                    <a:pt x="1593" y="7446"/>
                    <a:pt x="1719" y="7457"/>
                    <a:pt x="1845" y="7480"/>
                  </a:cubicBezTo>
                  <a:lnTo>
                    <a:pt x="1845" y="7524"/>
                  </a:lnTo>
                  <a:cubicBezTo>
                    <a:pt x="1758" y="7517"/>
                    <a:pt x="1672" y="7514"/>
                    <a:pt x="1587" y="7514"/>
                  </a:cubicBezTo>
                  <a:cubicBezTo>
                    <a:pt x="1136" y="7514"/>
                    <a:pt x="719" y="7616"/>
                    <a:pt x="332" y="7847"/>
                  </a:cubicBezTo>
                  <a:cubicBezTo>
                    <a:pt x="134" y="7964"/>
                    <a:pt x="241" y="8287"/>
                    <a:pt x="422" y="8287"/>
                  </a:cubicBezTo>
                  <a:cubicBezTo>
                    <a:pt x="452" y="8287"/>
                    <a:pt x="483" y="8278"/>
                    <a:pt x="516" y="8258"/>
                  </a:cubicBezTo>
                  <a:cubicBezTo>
                    <a:pt x="927" y="8075"/>
                    <a:pt x="1342" y="7983"/>
                    <a:pt x="1753" y="7983"/>
                  </a:cubicBezTo>
                  <a:lnTo>
                    <a:pt x="1753" y="8075"/>
                  </a:lnTo>
                  <a:cubicBezTo>
                    <a:pt x="1342" y="8075"/>
                    <a:pt x="1019" y="8214"/>
                    <a:pt x="652" y="8398"/>
                  </a:cubicBezTo>
                  <a:cubicBezTo>
                    <a:pt x="456" y="8515"/>
                    <a:pt x="529" y="8837"/>
                    <a:pt x="728" y="8837"/>
                  </a:cubicBezTo>
                  <a:cubicBezTo>
                    <a:pt x="761" y="8837"/>
                    <a:pt x="796" y="8829"/>
                    <a:pt x="835" y="8809"/>
                  </a:cubicBezTo>
                  <a:cubicBezTo>
                    <a:pt x="1158" y="8625"/>
                    <a:pt x="1525" y="8534"/>
                    <a:pt x="1845" y="8534"/>
                  </a:cubicBezTo>
                  <a:cubicBezTo>
                    <a:pt x="2078" y="8660"/>
                    <a:pt x="2329" y="8719"/>
                    <a:pt x="2583" y="8719"/>
                  </a:cubicBezTo>
                  <a:cubicBezTo>
                    <a:pt x="2880" y="8719"/>
                    <a:pt x="3179" y="8638"/>
                    <a:pt x="3452" y="8490"/>
                  </a:cubicBezTo>
                  <a:lnTo>
                    <a:pt x="3727" y="8306"/>
                  </a:lnTo>
                  <a:cubicBezTo>
                    <a:pt x="4272" y="8401"/>
                    <a:pt x="5949" y="8668"/>
                    <a:pt x="7643" y="8668"/>
                  </a:cubicBezTo>
                  <a:cubicBezTo>
                    <a:pt x="9223" y="8668"/>
                    <a:pt x="10818" y="8436"/>
                    <a:pt x="11526" y="7616"/>
                  </a:cubicBezTo>
                  <a:lnTo>
                    <a:pt x="6340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23;p50">
              <a:extLst>
                <a:ext uri="{FF2B5EF4-FFF2-40B4-BE49-F238E27FC236}">
                  <a16:creationId xmlns:a16="http://schemas.microsoft.com/office/drawing/2014/main" id="{BBD060A6-974F-7760-EEB1-023916AA7E25}"/>
                </a:ext>
              </a:extLst>
            </p:cNvPr>
            <p:cNvSpPr/>
            <p:nvPr/>
          </p:nvSpPr>
          <p:spPr>
            <a:xfrm>
              <a:off x="7626758" y="1867823"/>
              <a:ext cx="248394" cy="344219"/>
            </a:xfrm>
            <a:custGeom>
              <a:avLst/>
              <a:gdLst/>
              <a:ahLst/>
              <a:cxnLst/>
              <a:rect l="l" t="t" r="r" b="b"/>
              <a:pathLst>
                <a:path w="5231" h="7249" extrusionOk="0">
                  <a:moveTo>
                    <a:pt x="1377" y="0"/>
                  </a:moveTo>
                  <a:lnTo>
                    <a:pt x="460" y="2155"/>
                  </a:lnTo>
                  <a:cubicBezTo>
                    <a:pt x="1" y="3347"/>
                    <a:pt x="184" y="4724"/>
                    <a:pt x="1010" y="5733"/>
                  </a:cubicBezTo>
                  <a:cubicBezTo>
                    <a:pt x="1238" y="6008"/>
                    <a:pt x="1421" y="6331"/>
                    <a:pt x="1605" y="6651"/>
                  </a:cubicBezTo>
                  <a:cubicBezTo>
                    <a:pt x="1744" y="6834"/>
                    <a:pt x="1880" y="7018"/>
                    <a:pt x="2020" y="7249"/>
                  </a:cubicBezTo>
                  <a:cubicBezTo>
                    <a:pt x="3212" y="6467"/>
                    <a:pt x="4357" y="5733"/>
                    <a:pt x="5231" y="4632"/>
                  </a:cubicBezTo>
                  <a:cubicBezTo>
                    <a:pt x="4174" y="2936"/>
                    <a:pt x="2845" y="1377"/>
                    <a:pt x="13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24;p50">
              <a:extLst>
                <a:ext uri="{FF2B5EF4-FFF2-40B4-BE49-F238E27FC236}">
                  <a16:creationId xmlns:a16="http://schemas.microsoft.com/office/drawing/2014/main" id="{75406396-6511-163E-50C7-0FF28BFA0E29}"/>
                </a:ext>
              </a:extLst>
            </p:cNvPr>
            <p:cNvSpPr/>
            <p:nvPr/>
          </p:nvSpPr>
          <p:spPr>
            <a:xfrm>
              <a:off x="7722631" y="2087774"/>
              <a:ext cx="165628" cy="135095"/>
            </a:xfrm>
            <a:custGeom>
              <a:avLst/>
              <a:gdLst/>
              <a:ahLst/>
              <a:cxnLst/>
              <a:rect l="l" t="t" r="r" b="b"/>
              <a:pathLst>
                <a:path w="3488" h="2845" extrusionOk="0">
                  <a:moveTo>
                    <a:pt x="3212" y="0"/>
                  </a:moveTo>
                  <a:cubicBezTo>
                    <a:pt x="2338" y="1101"/>
                    <a:pt x="1193" y="1835"/>
                    <a:pt x="1" y="2617"/>
                  </a:cubicBezTo>
                  <a:cubicBezTo>
                    <a:pt x="92" y="2709"/>
                    <a:pt x="136" y="2800"/>
                    <a:pt x="184" y="2844"/>
                  </a:cubicBezTo>
                  <a:cubicBezTo>
                    <a:pt x="1421" y="2250"/>
                    <a:pt x="2522" y="1424"/>
                    <a:pt x="3487" y="415"/>
                  </a:cubicBezTo>
                  <a:lnTo>
                    <a:pt x="32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2E0091E9-E228-868D-4A46-119BD4F59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45" y="2425889"/>
            <a:ext cx="301252" cy="19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1B2B717-D0F3-8389-A744-4718D02AB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312" y="2152106"/>
            <a:ext cx="300527" cy="20035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AC64D37-4E50-F983-683D-30FB52867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745" y="1887637"/>
            <a:ext cx="300527" cy="2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8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Problems 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문제정의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210429"/>
            <a:ext cx="3539526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고혈압의 위험성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7" name="Google Shape;1874;p51">
            <a:extLst>
              <a:ext uri="{FF2B5EF4-FFF2-40B4-BE49-F238E27FC236}">
                <a16:creationId xmlns:a16="http://schemas.microsoft.com/office/drawing/2014/main" id="{051ECE7E-E32D-23B8-527E-7E1B88E03C94}"/>
              </a:ext>
            </a:extLst>
          </p:cNvPr>
          <p:cNvSpPr txBox="1">
            <a:spLocks/>
          </p:cNvSpPr>
          <p:nvPr/>
        </p:nvSpPr>
        <p:spPr>
          <a:xfrm>
            <a:off x="991446" y="1561429"/>
            <a:ext cx="5659111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전세계적으로 사망 위험요인 중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위를 차지하고 있음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-&gt;</a:t>
            </a:r>
            <a:r>
              <a:rPr lang="ko-KR" altLang="en-US" sz="1200" u="sng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고혈압 고위험군을 선별하고 고혈압을 예방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하는 것은 중요한 문제</a:t>
            </a:r>
            <a:endParaRPr 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21042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873;p51">
            <a:extLst>
              <a:ext uri="{FF2B5EF4-FFF2-40B4-BE49-F238E27FC236}">
                <a16:creationId xmlns:a16="http://schemas.microsoft.com/office/drawing/2014/main" id="{03C20C3E-D32E-928E-8AA4-7F651B9AEC9C}"/>
              </a:ext>
            </a:extLst>
          </p:cNvPr>
          <p:cNvSpPr txBox="1">
            <a:spLocks/>
          </p:cNvSpPr>
          <p:nvPr/>
        </p:nvSpPr>
        <p:spPr>
          <a:xfrm>
            <a:off x="991447" y="2280425"/>
            <a:ext cx="269386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고혈압의 종류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60" name="Google Shape;1874;p51">
            <a:extLst>
              <a:ext uri="{FF2B5EF4-FFF2-40B4-BE49-F238E27FC236}">
                <a16:creationId xmlns:a16="http://schemas.microsoft.com/office/drawing/2014/main" id="{F6060F80-C5B2-245E-0832-A5000170F6E6}"/>
              </a:ext>
            </a:extLst>
          </p:cNvPr>
          <p:cNvSpPr txBox="1">
            <a:spLocks/>
          </p:cNvSpPr>
          <p:nvPr/>
        </p:nvSpPr>
        <p:spPr>
          <a:xfrm>
            <a:off x="991447" y="2631425"/>
            <a:ext cx="5659110" cy="69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환자의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95%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가 원인을 알 수 없는 </a:t>
            </a:r>
            <a:r>
              <a:rPr lang="ko-KR" altLang="en-US" sz="12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본태성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고혈압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-&gt;</a:t>
            </a:r>
            <a:r>
              <a:rPr lang="ko-KR" altLang="en-US" sz="1200" u="sng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고혈압 위험요인에 대한 연구와 분석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을 실시할 필요가 있음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-&gt;</a:t>
            </a:r>
            <a:r>
              <a:rPr lang="ko-KR" altLang="en-US" sz="1200" b="1" u="sng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인공지능</a:t>
            </a:r>
            <a:r>
              <a:rPr lang="en-US" altLang="ko-KR" sz="1200" b="1" u="sng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(AI) </a:t>
            </a:r>
            <a:r>
              <a:rPr lang="ko-KR" altLang="en-US" sz="1200" b="1" u="sng" dirty="0" err="1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머신러닝을</a:t>
            </a:r>
            <a:r>
              <a:rPr lang="ko-KR" altLang="en-US" sz="1200" b="1" u="sng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통한 예측 모델 개발 및 요인 분석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의 필요성</a:t>
            </a:r>
            <a:endParaRPr 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1" name="Google Shape;1877;p51">
            <a:extLst>
              <a:ext uri="{FF2B5EF4-FFF2-40B4-BE49-F238E27FC236}">
                <a16:creationId xmlns:a16="http://schemas.microsoft.com/office/drawing/2014/main" id="{90DD1B15-88C5-2DFD-16F0-326A56BC6D7A}"/>
              </a:ext>
            </a:extLst>
          </p:cNvPr>
          <p:cNvSpPr/>
          <p:nvPr/>
        </p:nvSpPr>
        <p:spPr>
          <a:xfrm>
            <a:off x="812144" y="2280425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1873;p51">
            <a:extLst>
              <a:ext uri="{FF2B5EF4-FFF2-40B4-BE49-F238E27FC236}">
                <a16:creationId xmlns:a16="http://schemas.microsoft.com/office/drawing/2014/main" id="{DD147F0B-590C-F779-688A-433AFFFE4C6F}"/>
              </a:ext>
            </a:extLst>
          </p:cNvPr>
          <p:cNvSpPr txBox="1">
            <a:spLocks/>
          </p:cNvSpPr>
          <p:nvPr/>
        </p:nvSpPr>
        <p:spPr>
          <a:xfrm>
            <a:off x="997999" y="3523616"/>
            <a:ext cx="269386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고혈압 진단기준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79" name="Google Shape;1874;p51">
            <a:extLst>
              <a:ext uri="{FF2B5EF4-FFF2-40B4-BE49-F238E27FC236}">
                <a16:creationId xmlns:a16="http://schemas.microsoft.com/office/drawing/2014/main" id="{1A10B93D-3533-2581-6D1B-9C2E5B069691}"/>
              </a:ext>
            </a:extLst>
          </p:cNvPr>
          <p:cNvSpPr txBox="1">
            <a:spLocks/>
          </p:cNvSpPr>
          <p:nvPr/>
        </p:nvSpPr>
        <p:spPr>
          <a:xfrm>
            <a:off x="997999" y="3874616"/>
            <a:ext cx="5659110" cy="7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미국기준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수축기 </a:t>
            </a:r>
            <a:r>
              <a:rPr lang="en-US" altLang="ko-KR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130mmHg </a:t>
            </a:r>
            <a:r>
              <a:rPr lang="ko-KR" altLang="en-US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이상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혹은 이완기 </a:t>
            </a:r>
            <a:r>
              <a:rPr lang="en-US" altLang="ko-KR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80mmHg </a:t>
            </a:r>
            <a:r>
              <a:rPr lang="ko-KR" altLang="en-US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endParaRPr lang="en-US" altLang="ko-KR" sz="1200" dirty="0">
              <a:solidFill>
                <a:schemeClr val="tx2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유럽기준 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수축기 </a:t>
            </a:r>
            <a:r>
              <a:rPr lang="en-US" altLang="ko-KR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140mmHg </a:t>
            </a:r>
            <a:r>
              <a:rPr lang="ko-KR" altLang="en-US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이상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혹은 이완기 </a:t>
            </a:r>
            <a:r>
              <a:rPr lang="en-US" altLang="ko-KR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90mmHg </a:t>
            </a:r>
            <a:r>
              <a:rPr lang="ko-KR" altLang="en-US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endParaRPr lang="en-US" altLang="ko-KR" sz="1200" dirty="0">
              <a:solidFill>
                <a:schemeClr val="tx2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각각의 </a:t>
            </a:r>
            <a:r>
              <a:rPr lang="ko-KR" altLang="en-US" sz="1200" u="sng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진단기준에 따른 예측모델 개발 및 비교분석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의 필요성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80" name="Google Shape;1877;p51">
            <a:extLst>
              <a:ext uri="{FF2B5EF4-FFF2-40B4-BE49-F238E27FC236}">
                <a16:creationId xmlns:a16="http://schemas.microsoft.com/office/drawing/2014/main" id="{8A461021-897A-4F75-5639-F3F89BE3C0AC}"/>
              </a:ext>
            </a:extLst>
          </p:cNvPr>
          <p:cNvSpPr/>
          <p:nvPr/>
        </p:nvSpPr>
        <p:spPr>
          <a:xfrm>
            <a:off x="818696" y="3523616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113;p42">
            <a:extLst>
              <a:ext uri="{FF2B5EF4-FFF2-40B4-BE49-F238E27FC236}">
                <a16:creationId xmlns:a16="http://schemas.microsoft.com/office/drawing/2014/main" id="{272201FB-EC92-D841-EFB0-20E1C7EE2F2F}"/>
              </a:ext>
            </a:extLst>
          </p:cNvPr>
          <p:cNvGrpSpPr/>
          <p:nvPr/>
        </p:nvGrpSpPr>
        <p:grpSpPr>
          <a:xfrm rot="905781">
            <a:off x="6932699" y="1507386"/>
            <a:ext cx="1555299" cy="2128726"/>
            <a:chOff x="6295650" y="2206650"/>
            <a:chExt cx="283700" cy="388300"/>
          </a:xfrm>
        </p:grpSpPr>
        <p:sp>
          <p:nvSpPr>
            <p:cNvPr id="3" name="Google Shape;1114;p42">
              <a:extLst>
                <a:ext uri="{FF2B5EF4-FFF2-40B4-BE49-F238E27FC236}">
                  <a16:creationId xmlns:a16="http://schemas.microsoft.com/office/drawing/2014/main" id="{745BA568-6C2B-6383-F86A-2B2AE6F64CAE}"/>
                </a:ext>
              </a:extLst>
            </p:cNvPr>
            <p:cNvSpPr/>
            <p:nvPr/>
          </p:nvSpPr>
          <p:spPr>
            <a:xfrm>
              <a:off x="6295650" y="2226775"/>
              <a:ext cx="283700" cy="368175"/>
            </a:xfrm>
            <a:custGeom>
              <a:avLst/>
              <a:gdLst/>
              <a:ahLst/>
              <a:cxnLst/>
              <a:rect l="l" t="t" r="r" b="b"/>
              <a:pathLst>
                <a:path w="11348" h="14727" extrusionOk="0">
                  <a:moveTo>
                    <a:pt x="686" y="1"/>
                  </a:moveTo>
                  <a:cubicBezTo>
                    <a:pt x="284" y="1"/>
                    <a:pt x="1" y="322"/>
                    <a:pt x="1" y="683"/>
                  </a:cubicBezTo>
                  <a:lnTo>
                    <a:pt x="1" y="14041"/>
                  </a:lnTo>
                  <a:cubicBezTo>
                    <a:pt x="1" y="14405"/>
                    <a:pt x="284" y="14727"/>
                    <a:pt x="686" y="14727"/>
                  </a:cubicBezTo>
                  <a:lnTo>
                    <a:pt x="10665" y="14727"/>
                  </a:lnTo>
                  <a:cubicBezTo>
                    <a:pt x="11025" y="14727"/>
                    <a:pt x="11347" y="14405"/>
                    <a:pt x="11347" y="14041"/>
                  </a:cubicBezTo>
                  <a:lnTo>
                    <a:pt x="11347" y="683"/>
                  </a:lnTo>
                  <a:cubicBezTo>
                    <a:pt x="11347" y="322"/>
                    <a:pt x="11025" y="1"/>
                    <a:pt x="10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15;p42">
              <a:extLst>
                <a:ext uri="{FF2B5EF4-FFF2-40B4-BE49-F238E27FC236}">
                  <a16:creationId xmlns:a16="http://schemas.microsoft.com/office/drawing/2014/main" id="{BC70381D-8A02-B7EF-FFDF-61E3AF094006}"/>
                </a:ext>
              </a:extLst>
            </p:cNvPr>
            <p:cNvSpPr/>
            <p:nvPr/>
          </p:nvSpPr>
          <p:spPr>
            <a:xfrm>
              <a:off x="6546150" y="2226775"/>
              <a:ext cx="33200" cy="368175"/>
            </a:xfrm>
            <a:custGeom>
              <a:avLst/>
              <a:gdLst/>
              <a:ahLst/>
              <a:cxnLst/>
              <a:rect l="l" t="t" r="r" b="b"/>
              <a:pathLst>
                <a:path w="1328" h="14727" extrusionOk="0">
                  <a:moveTo>
                    <a:pt x="1" y="1"/>
                  </a:moveTo>
                  <a:cubicBezTo>
                    <a:pt x="403" y="1"/>
                    <a:pt x="683" y="322"/>
                    <a:pt x="683" y="683"/>
                  </a:cubicBezTo>
                  <a:lnTo>
                    <a:pt x="683" y="14041"/>
                  </a:lnTo>
                  <a:cubicBezTo>
                    <a:pt x="683" y="14405"/>
                    <a:pt x="403" y="14727"/>
                    <a:pt x="1" y="14727"/>
                  </a:cubicBezTo>
                  <a:lnTo>
                    <a:pt x="645" y="14727"/>
                  </a:lnTo>
                  <a:cubicBezTo>
                    <a:pt x="1005" y="14727"/>
                    <a:pt x="1327" y="14405"/>
                    <a:pt x="1327" y="14041"/>
                  </a:cubicBezTo>
                  <a:lnTo>
                    <a:pt x="1327" y="683"/>
                  </a:lnTo>
                  <a:cubicBezTo>
                    <a:pt x="1327" y="322"/>
                    <a:pt x="1005" y="1"/>
                    <a:pt x="645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16;p42">
              <a:extLst>
                <a:ext uri="{FF2B5EF4-FFF2-40B4-BE49-F238E27FC236}">
                  <a16:creationId xmlns:a16="http://schemas.microsoft.com/office/drawing/2014/main" id="{8A1610AF-F452-6CE2-2BD4-7CD24A5CAB00}"/>
                </a:ext>
              </a:extLst>
            </p:cNvPr>
            <p:cNvSpPr/>
            <p:nvPr/>
          </p:nvSpPr>
          <p:spPr>
            <a:xfrm>
              <a:off x="6326875" y="2272000"/>
              <a:ext cx="221325" cy="291725"/>
            </a:xfrm>
            <a:custGeom>
              <a:avLst/>
              <a:gdLst/>
              <a:ahLst/>
              <a:cxnLst/>
              <a:rect l="l" t="t" r="r" b="b"/>
              <a:pathLst>
                <a:path w="8853" h="11669" extrusionOk="0">
                  <a:moveTo>
                    <a:pt x="322" y="1"/>
                  </a:moveTo>
                  <a:cubicBezTo>
                    <a:pt x="120" y="1"/>
                    <a:pt x="0" y="123"/>
                    <a:pt x="0" y="322"/>
                  </a:cubicBezTo>
                  <a:lnTo>
                    <a:pt x="0" y="11347"/>
                  </a:lnTo>
                  <a:cubicBezTo>
                    <a:pt x="0" y="11508"/>
                    <a:pt x="120" y="11669"/>
                    <a:pt x="322" y="11669"/>
                  </a:cubicBezTo>
                  <a:lnTo>
                    <a:pt x="8530" y="11669"/>
                  </a:lnTo>
                  <a:cubicBezTo>
                    <a:pt x="8691" y="11669"/>
                    <a:pt x="8852" y="11508"/>
                    <a:pt x="8852" y="11347"/>
                  </a:cubicBezTo>
                  <a:lnTo>
                    <a:pt x="8852" y="322"/>
                  </a:lnTo>
                  <a:cubicBezTo>
                    <a:pt x="8852" y="123"/>
                    <a:pt x="8691" y="1"/>
                    <a:pt x="8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17;p42">
              <a:extLst>
                <a:ext uri="{FF2B5EF4-FFF2-40B4-BE49-F238E27FC236}">
                  <a16:creationId xmlns:a16="http://schemas.microsoft.com/office/drawing/2014/main" id="{8F757A2E-41CB-4CBE-630F-3FB6B8C7306A}"/>
                </a:ext>
              </a:extLst>
            </p:cNvPr>
            <p:cNvSpPr/>
            <p:nvPr/>
          </p:nvSpPr>
          <p:spPr>
            <a:xfrm>
              <a:off x="6526050" y="2272000"/>
              <a:ext cx="22150" cy="291725"/>
            </a:xfrm>
            <a:custGeom>
              <a:avLst/>
              <a:gdLst/>
              <a:ahLst/>
              <a:cxnLst/>
              <a:rect l="l" t="t" r="r" b="b"/>
              <a:pathLst>
                <a:path w="886" h="11669" extrusionOk="0">
                  <a:moveTo>
                    <a:pt x="0" y="1"/>
                  </a:moveTo>
                  <a:cubicBezTo>
                    <a:pt x="161" y="1"/>
                    <a:pt x="322" y="123"/>
                    <a:pt x="322" y="322"/>
                  </a:cubicBezTo>
                  <a:lnTo>
                    <a:pt x="322" y="11347"/>
                  </a:lnTo>
                  <a:cubicBezTo>
                    <a:pt x="322" y="11508"/>
                    <a:pt x="161" y="11669"/>
                    <a:pt x="0" y="11669"/>
                  </a:cubicBezTo>
                  <a:lnTo>
                    <a:pt x="563" y="11669"/>
                  </a:lnTo>
                  <a:cubicBezTo>
                    <a:pt x="724" y="11669"/>
                    <a:pt x="885" y="11508"/>
                    <a:pt x="885" y="11347"/>
                  </a:cubicBezTo>
                  <a:lnTo>
                    <a:pt x="885" y="322"/>
                  </a:lnTo>
                  <a:cubicBezTo>
                    <a:pt x="885" y="123"/>
                    <a:pt x="724" y="1"/>
                    <a:pt x="563" y="1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18;p42">
              <a:extLst>
                <a:ext uri="{FF2B5EF4-FFF2-40B4-BE49-F238E27FC236}">
                  <a16:creationId xmlns:a16="http://schemas.microsoft.com/office/drawing/2014/main" id="{FC405D66-970B-A775-23F2-A42656CE5C37}"/>
                </a:ext>
              </a:extLst>
            </p:cNvPr>
            <p:cNvSpPr/>
            <p:nvPr/>
          </p:nvSpPr>
          <p:spPr>
            <a:xfrm>
              <a:off x="6377175" y="2206650"/>
              <a:ext cx="119675" cy="43250"/>
            </a:xfrm>
            <a:custGeom>
              <a:avLst/>
              <a:gdLst/>
              <a:ahLst/>
              <a:cxnLst/>
              <a:rect l="l" t="t" r="r" b="b"/>
              <a:pathLst>
                <a:path w="4787" h="1730" extrusionOk="0">
                  <a:moveTo>
                    <a:pt x="322" y="1"/>
                  </a:moveTo>
                  <a:cubicBezTo>
                    <a:pt x="161" y="1"/>
                    <a:pt x="0" y="162"/>
                    <a:pt x="0" y="323"/>
                  </a:cubicBezTo>
                  <a:lnTo>
                    <a:pt x="0" y="1407"/>
                  </a:lnTo>
                  <a:cubicBezTo>
                    <a:pt x="0" y="1568"/>
                    <a:pt x="161" y="1729"/>
                    <a:pt x="322" y="1729"/>
                  </a:cubicBezTo>
                  <a:lnTo>
                    <a:pt x="4507" y="1729"/>
                  </a:lnTo>
                  <a:cubicBezTo>
                    <a:pt x="4668" y="1729"/>
                    <a:pt x="4787" y="1568"/>
                    <a:pt x="4787" y="1407"/>
                  </a:cubicBezTo>
                  <a:lnTo>
                    <a:pt x="4787" y="323"/>
                  </a:lnTo>
                  <a:cubicBezTo>
                    <a:pt x="4787" y="162"/>
                    <a:pt x="4668" y="1"/>
                    <a:pt x="4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19;p42">
              <a:extLst>
                <a:ext uri="{FF2B5EF4-FFF2-40B4-BE49-F238E27FC236}">
                  <a16:creationId xmlns:a16="http://schemas.microsoft.com/office/drawing/2014/main" id="{99AC640F-8D91-2980-8B5D-CF744142D91B}"/>
                </a:ext>
              </a:extLst>
            </p:cNvPr>
            <p:cNvSpPr/>
            <p:nvPr/>
          </p:nvSpPr>
          <p:spPr>
            <a:xfrm>
              <a:off x="6474700" y="2206650"/>
              <a:ext cx="22150" cy="43250"/>
            </a:xfrm>
            <a:custGeom>
              <a:avLst/>
              <a:gdLst/>
              <a:ahLst/>
              <a:cxnLst/>
              <a:rect l="l" t="t" r="r" b="b"/>
              <a:pathLst>
                <a:path w="886" h="1730" extrusionOk="0">
                  <a:moveTo>
                    <a:pt x="1" y="1"/>
                  </a:moveTo>
                  <a:cubicBezTo>
                    <a:pt x="161" y="1"/>
                    <a:pt x="284" y="162"/>
                    <a:pt x="284" y="323"/>
                  </a:cubicBezTo>
                  <a:lnTo>
                    <a:pt x="284" y="1407"/>
                  </a:lnTo>
                  <a:cubicBezTo>
                    <a:pt x="284" y="1568"/>
                    <a:pt x="161" y="1729"/>
                    <a:pt x="1" y="1729"/>
                  </a:cubicBezTo>
                  <a:lnTo>
                    <a:pt x="606" y="1729"/>
                  </a:lnTo>
                  <a:cubicBezTo>
                    <a:pt x="767" y="1729"/>
                    <a:pt x="886" y="1568"/>
                    <a:pt x="886" y="1407"/>
                  </a:cubicBezTo>
                  <a:lnTo>
                    <a:pt x="886" y="323"/>
                  </a:lnTo>
                  <a:cubicBezTo>
                    <a:pt x="886" y="162"/>
                    <a:pt x="767" y="1"/>
                    <a:pt x="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0;p42">
              <a:extLst>
                <a:ext uri="{FF2B5EF4-FFF2-40B4-BE49-F238E27FC236}">
                  <a16:creationId xmlns:a16="http://schemas.microsoft.com/office/drawing/2014/main" id="{2EDD60E3-CE94-6BAE-CAE6-0BE73ED31AE9}"/>
                </a:ext>
              </a:extLst>
            </p:cNvPr>
            <p:cNvSpPr/>
            <p:nvPr/>
          </p:nvSpPr>
          <p:spPr>
            <a:xfrm>
              <a:off x="6351975" y="2296150"/>
              <a:ext cx="114700" cy="114700"/>
            </a:xfrm>
            <a:custGeom>
              <a:avLst/>
              <a:gdLst/>
              <a:ahLst/>
              <a:cxnLst/>
              <a:rect l="l" t="t" r="r" b="b"/>
              <a:pathLst>
                <a:path w="4588" h="4588" extrusionOk="0">
                  <a:moveTo>
                    <a:pt x="2296" y="0"/>
                  </a:moveTo>
                  <a:cubicBezTo>
                    <a:pt x="1008" y="0"/>
                    <a:pt x="1" y="1046"/>
                    <a:pt x="1" y="2295"/>
                  </a:cubicBezTo>
                  <a:cubicBezTo>
                    <a:pt x="1" y="3583"/>
                    <a:pt x="1008" y="4587"/>
                    <a:pt x="2296" y="4587"/>
                  </a:cubicBezTo>
                  <a:cubicBezTo>
                    <a:pt x="3542" y="4587"/>
                    <a:pt x="4588" y="3583"/>
                    <a:pt x="4588" y="2295"/>
                  </a:cubicBezTo>
                  <a:cubicBezTo>
                    <a:pt x="4588" y="1046"/>
                    <a:pt x="3542" y="0"/>
                    <a:pt x="2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1;p42">
              <a:extLst>
                <a:ext uri="{FF2B5EF4-FFF2-40B4-BE49-F238E27FC236}">
                  <a16:creationId xmlns:a16="http://schemas.microsoft.com/office/drawing/2014/main" id="{46B26DAB-5521-D13C-0662-450ADFAD3479}"/>
                </a:ext>
              </a:extLst>
            </p:cNvPr>
            <p:cNvSpPr/>
            <p:nvPr/>
          </p:nvSpPr>
          <p:spPr>
            <a:xfrm>
              <a:off x="6399302" y="2295704"/>
              <a:ext cx="69511" cy="115411"/>
            </a:xfrm>
            <a:custGeom>
              <a:avLst/>
              <a:gdLst/>
              <a:ahLst/>
              <a:cxnLst/>
              <a:rect l="l" t="t" r="r" b="b"/>
              <a:pathLst>
                <a:path w="2695" h="4588" extrusionOk="0">
                  <a:moveTo>
                    <a:pt x="403" y="0"/>
                  </a:moveTo>
                  <a:cubicBezTo>
                    <a:pt x="242" y="0"/>
                    <a:pt x="120" y="0"/>
                    <a:pt x="0" y="42"/>
                  </a:cubicBezTo>
                  <a:cubicBezTo>
                    <a:pt x="1085" y="242"/>
                    <a:pt x="1932" y="1169"/>
                    <a:pt x="1932" y="2295"/>
                  </a:cubicBezTo>
                  <a:cubicBezTo>
                    <a:pt x="1932" y="3461"/>
                    <a:pt x="1085" y="4388"/>
                    <a:pt x="0" y="4587"/>
                  </a:cubicBezTo>
                  <a:lnTo>
                    <a:pt x="403" y="4587"/>
                  </a:lnTo>
                  <a:cubicBezTo>
                    <a:pt x="1649" y="4587"/>
                    <a:pt x="2695" y="3583"/>
                    <a:pt x="2695" y="2295"/>
                  </a:cubicBezTo>
                  <a:cubicBezTo>
                    <a:pt x="2695" y="1046"/>
                    <a:pt x="1649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2;p42">
              <a:extLst>
                <a:ext uri="{FF2B5EF4-FFF2-40B4-BE49-F238E27FC236}">
                  <a16:creationId xmlns:a16="http://schemas.microsoft.com/office/drawing/2014/main" id="{B23461AF-5D26-E0E9-B2F6-263C0511CDC1}"/>
                </a:ext>
              </a:extLst>
            </p:cNvPr>
            <p:cNvSpPr/>
            <p:nvPr/>
          </p:nvSpPr>
          <p:spPr>
            <a:xfrm>
              <a:off x="6375150" y="2320275"/>
              <a:ext cx="67375" cy="67475"/>
            </a:xfrm>
            <a:custGeom>
              <a:avLst/>
              <a:gdLst/>
              <a:ahLst/>
              <a:cxnLst/>
              <a:rect l="l" t="t" r="r" b="b"/>
              <a:pathLst>
                <a:path w="2695" h="2699" extrusionOk="0">
                  <a:moveTo>
                    <a:pt x="966" y="1"/>
                  </a:moveTo>
                  <a:cubicBezTo>
                    <a:pt x="886" y="1"/>
                    <a:pt x="844" y="43"/>
                    <a:pt x="844" y="123"/>
                  </a:cubicBezTo>
                  <a:lnTo>
                    <a:pt x="844" y="686"/>
                  </a:lnTo>
                  <a:cubicBezTo>
                    <a:pt x="844" y="767"/>
                    <a:pt x="764" y="806"/>
                    <a:pt x="725" y="806"/>
                  </a:cubicBezTo>
                  <a:lnTo>
                    <a:pt x="120" y="806"/>
                  </a:lnTo>
                  <a:cubicBezTo>
                    <a:pt x="81" y="806"/>
                    <a:pt x="1" y="886"/>
                    <a:pt x="1" y="967"/>
                  </a:cubicBezTo>
                  <a:lnTo>
                    <a:pt x="1" y="1733"/>
                  </a:lnTo>
                  <a:cubicBezTo>
                    <a:pt x="1" y="1813"/>
                    <a:pt x="81" y="1852"/>
                    <a:pt x="120" y="1852"/>
                  </a:cubicBezTo>
                  <a:lnTo>
                    <a:pt x="725" y="1852"/>
                  </a:lnTo>
                  <a:cubicBezTo>
                    <a:pt x="764" y="1852"/>
                    <a:pt x="844" y="1932"/>
                    <a:pt x="844" y="1974"/>
                  </a:cubicBezTo>
                  <a:lnTo>
                    <a:pt x="844" y="2576"/>
                  </a:lnTo>
                  <a:cubicBezTo>
                    <a:pt x="844" y="2618"/>
                    <a:pt x="886" y="2698"/>
                    <a:pt x="966" y="2698"/>
                  </a:cubicBezTo>
                  <a:lnTo>
                    <a:pt x="1729" y="2698"/>
                  </a:lnTo>
                  <a:cubicBezTo>
                    <a:pt x="1810" y="2698"/>
                    <a:pt x="1890" y="2618"/>
                    <a:pt x="1890" y="2576"/>
                  </a:cubicBezTo>
                  <a:lnTo>
                    <a:pt x="1890" y="1974"/>
                  </a:lnTo>
                  <a:cubicBezTo>
                    <a:pt x="1890" y="1932"/>
                    <a:pt x="1932" y="1852"/>
                    <a:pt x="2013" y="1852"/>
                  </a:cubicBezTo>
                  <a:lnTo>
                    <a:pt x="2576" y="1852"/>
                  </a:lnTo>
                  <a:cubicBezTo>
                    <a:pt x="2656" y="1852"/>
                    <a:pt x="2695" y="1813"/>
                    <a:pt x="2695" y="1733"/>
                  </a:cubicBezTo>
                  <a:lnTo>
                    <a:pt x="2695" y="967"/>
                  </a:lnTo>
                  <a:cubicBezTo>
                    <a:pt x="2695" y="886"/>
                    <a:pt x="2656" y="806"/>
                    <a:pt x="2576" y="806"/>
                  </a:cubicBezTo>
                  <a:lnTo>
                    <a:pt x="2013" y="806"/>
                  </a:lnTo>
                  <a:cubicBezTo>
                    <a:pt x="1932" y="806"/>
                    <a:pt x="1890" y="767"/>
                    <a:pt x="1890" y="686"/>
                  </a:cubicBezTo>
                  <a:lnTo>
                    <a:pt x="1890" y="123"/>
                  </a:lnTo>
                  <a:cubicBezTo>
                    <a:pt x="1890" y="43"/>
                    <a:pt x="1810" y="1"/>
                    <a:pt x="1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3;p42">
              <a:extLst>
                <a:ext uri="{FF2B5EF4-FFF2-40B4-BE49-F238E27FC236}">
                  <a16:creationId xmlns:a16="http://schemas.microsoft.com/office/drawing/2014/main" id="{F4779C78-5558-3F92-38DF-0020F3786E06}"/>
                </a:ext>
              </a:extLst>
            </p:cNvPr>
            <p:cNvSpPr/>
            <p:nvPr/>
          </p:nvSpPr>
          <p:spPr>
            <a:xfrm>
              <a:off x="6486775" y="23092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4"/>
                    <a:pt x="203" y="484"/>
                  </a:cubicBezTo>
                  <a:lnTo>
                    <a:pt x="1368" y="484"/>
                  </a:lnTo>
                  <a:cubicBezTo>
                    <a:pt x="1491" y="484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4;p42">
              <a:extLst>
                <a:ext uri="{FF2B5EF4-FFF2-40B4-BE49-F238E27FC236}">
                  <a16:creationId xmlns:a16="http://schemas.microsoft.com/office/drawing/2014/main" id="{B8A48BF8-0C06-5BBC-22AF-77121460A9A3}"/>
                </a:ext>
              </a:extLst>
            </p:cNvPr>
            <p:cNvSpPr/>
            <p:nvPr/>
          </p:nvSpPr>
          <p:spPr>
            <a:xfrm>
              <a:off x="6486775" y="23363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3"/>
                    <a:pt x="0" y="242"/>
                  </a:cubicBezTo>
                  <a:cubicBezTo>
                    <a:pt x="0" y="364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4"/>
                    <a:pt x="1610" y="242"/>
                  </a:cubicBezTo>
                  <a:cubicBezTo>
                    <a:pt x="1610" y="123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5;p42">
              <a:extLst>
                <a:ext uri="{FF2B5EF4-FFF2-40B4-BE49-F238E27FC236}">
                  <a16:creationId xmlns:a16="http://schemas.microsoft.com/office/drawing/2014/main" id="{94C25647-1957-E23F-FF2D-63C70EC877D1}"/>
                </a:ext>
              </a:extLst>
            </p:cNvPr>
            <p:cNvSpPr/>
            <p:nvPr/>
          </p:nvSpPr>
          <p:spPr>
            <a:xfrm>
              <a:off x="6486775" y="23635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6;p42">
              <a:extLst>
                <a:ext uri="{FF2B5EF4-FFF2-40B4-BE49-F238E27FC236}">
                  <a16:creationId xmlns:a16="http://schemas.microsoft.com/office/drawing/2014/main" id="{4757D262-864C-0C47-B7F6-ED02E9F4B452}"/>
                </a:ext>
              </a:extLst>
            </p:cNvPr>
            <p:cNvSpPr/>
            <p:nvPr/>
          </p:nvSpPr>
          <p:spPr>
            <a:xfrm>
              <a:off x="6486775" y="2390700"/>
              <a:ext cx="40250" cy="11125"/>
            </a:xfrm>
            <a:custGeom>
              <a:avLst/>
              <a:gdLst/>
              <a:ahLst/>
              <a:cxnLst/>
              <a:rect l="l" t="t" r="r" b="b"/>
              <a:pathLst>
                <a:path w="1610" h="445" extrusionOk="0">
                  <a:moveTo>
                    <a:pt x="203" y="0"/>
                  </a:moveTo>
                  <a:cubicBezTo>
                    <a:pt x="81" y="0"/>
                    <a:pt x="0" y="81"/>
                    <a:pt x="0" y="242"/>
                  </a:cubicBezTo>
                  <a:cubicBezTo>
                    <a:pt x="0" y="364"/>
                    <a:pt x="81" y="445"/>
                    <a:pt x="203" y="445"/>
                  </a:cubicBezTo>
                  <a:lnTo>
                    <a:pt x="1368" y="445"/>
                  </a:lnTo>
                  <a:cubicBezTo>
                    <a:pt x="1491" y="445"/>
                    <a:pt x="1610" y="364"/>
                    <a:pt x="1610" y="242"/>
                  </a:cubicBezTo>
                  <a:cubicBezTo>
                    <a:pt x="1610" y="81"/>
                    <a:pt x="1491" y="0"/>
                    <a:pt x="13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7;p42">
              <a:extLst>
                <a:ext uri="{FF2B5EF4-FFF2-40B4-BE49-F238E27FC236}">
                  <a16:creationId xmlns:a16="http://schemas.microsoft.com/office/drawing/2014/main" id="{5DD04997-9834-3A7E-0342-093C7712D040}"/>
                </a:ext>
              </a:extLst>
            </p:cNvPr>
            <p:cNvSpPr/>
            <p:nvPr/>
          </p:nvSpPr>
          <p:spPr>
            <a:xfrm>
              <a:off x="6454575" y="2417900"/>
              <a:ext cx="72450" cy="11050"/>
            </a:xfrm>
            <a:custGeom>
              <a:avLst/>
              <a:gdLst/>
              <a:ahLst/>
              <a:cxnLst/>
              <a:rect l="l" t="t" r="r" b="b"/>
              <a:pathLst>
                <a:path w="2898" h="442" extrusionOk="0">
                  <a:moveTo>
                    <a:pt x="242" y="0"/>
                  </a:moveTo>
                  <a:cubicBezTo>
                    <a:pt x="123" y="0"/>
                    <a:pt x="1" y="81"/>
                    <a:pt x="1" y="200"/>
                  </a:cubicBezTo>
                  <a:cubicBezTo>
                    <a:pt x="1" y="361"/>
                    <a:pt x="123" y="441"/>
                    <a:pt x="242" y="441"/>
                  </a:cubicBezTo>
                  <a:lnTo>
                    <a:pt x="2656" y="441"/>
                  </a:lnTo>
                  <a:cubicBezTo>
                    <a:pt x="2779" y="441"/>
                    <a:pt x="2898" y="361"/>
                    <a:pt x="2898" y="200"/>
                  </a:cubicBezTo>
                  <a:cubicBezTo>
                    <a:pt x="2898" y="81"/>
                    <a:pt x="2779" y="0"/>
                    <a:pt x="265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8;p42">
              <a:extLst>
                <a:ext uri="{FF2B5EF4-FFF2-40B4-BE49-F238E27FC236}">
                  <a16:creationId xmlns:a16="http://schemas.microsoft.com/office/drawing/2014/main" id="{658A6810-04EC-3DAF-AB7F-A901B4373CCE}"/>
                </a:ext>
              </a:extLst>
            </p:cNvPr>
            <p:cNvSpPr/>
            <p:nvPr/>
          </p:nvSpPr>
          <p:spPr>
            <a:xfrm>
              <a:off x="6486775" y="24440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29;p42">
              <a:extLst>
                <a:ext uri="{FF2B5EF4-FFF2-40B4-BE49-F238E27FC236}">
                  <a16:creationId xmlns:a16="http://schemas.microsoft.com/office/drawing/2014/main" id="{2F9F80F8-0241-86D8-BA97-637BECC4D309}"/>
                </a:ext>
              </a:extLst>
            </p:cNvPr>
            <p:cNvSpPr/>
            <p:nvPr/>
          </p:nvSpPr>
          <p:spPr>
            <a:xfrm>
              <a:off x="6408300" y="2444050"/>
              <a:ext cx="63450" cy="12100"/>
            </a:xfrm>
            <a:custGeom>
              <a:avLst/>
              <a:gdLst/>
              <a:ahLst/>
              <a:cxnLst/>
              <a:rect l="l" t="t" r="r" b="b"/>
              <a:pathLst>
                <a:path w="2538" h="484" extrusionOk="0">
                  <a:moveTo>
                    <a:pt x="204" y="1"/>
                  </a:moveTo>
                  <a:cubicBezTo>
                    <a:pt x="81" y="1"/>
                    <a:pt x="1" y="120"/>
                    <a:pt x="1" y="242"/>
                  </a:cubicBezTo>
                  <a:cubicBezTo>
                    <a:pt x="1" y="361"/>
                    <a:pt x="81" y="483"/>
                    <a:pt x="204" y="483"/>
                  </a:cubicBezTo>
                  <a:lnTo>
                    <a:pt x="2296" y="483"/>
                  </a:lnTo>
                  <a:cubicBezTo>
                    <a:pt x="2457" y="483"/>
                    <a:pt x="2537" y="361"/>
                    <a:pt x="2537" y="242"/>
                  </a:cubicBezTo>
                  <a:cubicBezTo>
                    <a:pt x="2537" y="120"/>
                    <a:pt x="2457" y="1"/>
                    <a:pt x="229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0;p42">
              <a:extLst>
                <a:ext uri="{FF2B5EF4-FFF2-40B4-BE49-F238E27FC236}">
                  <a16:creationId xmlns:a16="http://schemas.microsoft.com/office/drawing/2014/main" id="{DAEA22FB-F554-2724-C94E-B5DC76ED1372}"/>
                </a:ext>
              </a:extLst>
            </p:cNvPr>
            <p:cNvSpPr/>
            <p:nvPr/>
          </p:nvSpPr>
          <p:spPr>
            <a:xfrm>
              <a:off x="6345950" y="2444050"/>
              <a:ext cx="47350" cy="12100"/>
            </a:xfrm>
            <a:custGeom>
              <a:avLst/>
              <a:gdLst/>
              <a:ahLst/>
              <a:cxnLst/>
              <a:rect l="l" t="t" r="r" b="b"/>
              <a:pathLst>
                <a:path w="1894" h="484" extrusionOk="0">
                  <a:moveTo>
                    <a:pt x="242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1652" y="483"/>
                  </a:lnTo>
                  <a:cubicBezTo>
                    <a:pt x="1813" y="483"/>
                    <a:pt x="1893" y="361"/>
                    <a:pt x="1893" y="242"/>
                  </a:cubicBezTo>
                  <a:cubicBezTo>
                    <a:pt x="1893" y="120"/>
                    <a:pt x="1813" y="1"/>
                    <a:pt x="165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1;p42">
              <a:extLst>
                <a:ext uri="{FF2B5EF4-FFF2-40B4-BE49-F238E27FC236}">
                  <a16:creationId xmlns:a16="http://schemas.microsoft.com/office/drawing/2014/main" id="{B3C88B92-B0D9-53E7-1172-DA864641F17D}"/>
                </a:ext>
              </a:extLst>
            </p:cNvPr>
            <p:cNvSpPr/>
            <p:nvPr/>
          </p:nvSpPr>
          <p:spPr>
            <a:xfrm>
              <a:off x="6447575" y="24711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23"/>
                    <a:pt x="1" y="242"/>
                  </a:cubicBezTo>
                  <a:cubicBezTo>
                    <a:pt x="1" y="364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4"/>
                    <a:pt x="3178" y="242"/>
                  </a:cubicBezTo>
                  <a:cubicBezTo>
                    <a:pt x="3178" y="123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2;p42">
              <a:extLst>
                <a:ext uri="{FF2B5EF4-FFF2-40B4-BE49-F238E27FC236}">
                  <a16:creationId xmlns:a16="http://schemas.microsoft.com/office/drawing/2014/main" id="{01E9809C-432D-52C3-C7EF-A1A7A9092AE9}"/>
                </a:ext>
              </a:extLst>
            </p:cNvPr>
            <p:cNvSpPr/>
            <p:nvPr/>
          </p:nvSpPr>
          <p:spPr>
            <a:xfrm>
              <a:off x="6345950" y="24711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23"/>
                    <a:pt x="0" y="242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4"/>
                    <a:pt x="3461" y="242"/>
                  </a:cubicBezTo>
                  <a:cubicBezTo>
                    <a:pt x="3461" y="123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3;p42">
              <a:extLst>
                <a:ext uri="{FF2B5EF4-FFF2-40B4-BE49-F238E27FC236}">
                  <a16:creationId xmlns:a16="http://schemas.microsoft.com/office/drawing/2014/main" id="{84C89C3A-EF7F-DA9E-8137-F0D83102E2F6}"/>
                </a:ext>
              </a:extLst>
            </p:cNvPr>
            <p:cNvSpPr/>
            <p:nvPr/>
          </p:nvSpPr>
          <p:spPr>
            <a:xfrm>
              <a:off x="6447575" y="24983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19"/>
                    <a:pt x="1" y="242"/>
                  </a:cubicBezTo>
                  <a:cubicBezTo>
                    <a:pt x="1" y="361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1"/>
                    <a:pt x="3178" y="242"/>
                  </a:cubicBezTo>
                  <a:cubicBezTo>
                    <a:pt x="3178" y="119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4;p42">
              <a:extLst>
                <a:ext uri="{FF2B5EF4-FFF2-40B4-BE49-F238E27FC236}">
                  <a16:creationId xmlns:a16="http://schemas.microsoft.com/office/drawing/2014/main" id="{5551ABF6-145D-9804-E9E0-58EE3C583562}"/>
                </a:ext>
              </a:extLst>
            </p:cNvPr>
            <p:cNvSpPr/>
            <p:nvPr/>
          </p:nvSpPr>
          <p:spPr>
            <a:xfrm>
              <a:off x="6345950" y="24983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19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1"/>
                    <a:pt x="3461" y="242"/>
                  </a:cubicBezTo>
                  <a:cubicBezTo>
                    <a:pt x="3461" y="119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5;p42">
              <a:extLst>
                <a:ext uri="{FF2B5EF4-FFF2-40B4-BE49-F238E27FC236}">
                  <a16:creationId xmlns:a16="http://schemas.microsoft.com/office/drawing/2014/main" id="{92586616-4C71-48CF-EC31-AE13961A8717}"/>
                </a:ext>
              </a:extLst>
            </p:cNvPr>
            <p:cNvSpPr/>
            <p:nvPr/>
          </p:nvSpPr>
          <p:spPr>
            <a:xfrm>
              <a:off x="6345950" y="2525500"/>
              <a:ext cx="181075" cy="12075"/>
            </a:xfrm>
            <a:custGeom>
              <a:avLst/>
              <a:gdLst/>
              <a:ahLst/>
              <a:cxnLst/>
              <a:rect l="l" t="t" r="r" b="b"/>
              <a:pathLst>
                <a:path w="7243" h="483" extrusionOk="0">
                  <a:moveTo>
                    <a:pt x="242" y="0"/>
                  </a:moveTo>
                  <a:cubicBezTo>
                    <a:pt x="81" y="0"/>
                    <a:pt x="0" y="122"/>
                    <a:pt x="0" y="241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7001" y="483"/>
                  </a:lnTo>
                  <a:cubicBezTo>
                    <a:pt x="7124" y="483"/>
                    <a:pt x="7243" y="364"/>
                    <a:pt x="7243" y="241"/>
                  </a:cubicBezTo>
                  <a:cubicBezTo>
                    <a:pt x="7243" y="122"/>
                    <a:pt x="7124" y="0"/>
                    <a:pt x="700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6;p42">
              <a:extLst>
                <a:ext uri="{FF2B5EF4-FFF2-40B4-BE49-F238E27FC236}">
                  <a16:creationId xmlns:a16="http://schemas.microsoft.com/office/drawing/2014/main" id="{FEA6CEFC-4099-7753-7573-522C73048476}"/>
                </a:ext>
              </a:extLst>
            </p:cNvPr>
            <p:cNvSpPr/>
            <p:nvPr/>
          </p:nvSpPr>
          <p:spPr>
            <a:xfrm>
              <a:off x="6407350" y="2222750"/>
              <a:ext cx="60375" cy="11050"/>
            </a:xfrm>
            <a:custGeom>
              <a:avLst/>
              <a:gdLst/>
              <a:ahLst/>
              <a:cxnLst/>
              <a:rect l="l" t="t" r="r" b="b"/>
              <a:pathLst>
                <a:path w="2415" h="442" extrusionOk="0">
                  <a:moveTo>
                    <a:pt x="242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42" y="442"/>
                  </a:cubicBezTo>
                  <a:lnTo>
                    <a:pt x="2173" y="442"/>
                  </a:lnTo>
                  <a:cubicBezTo>
                    <a:pt x="2292" y="442"/>
                    <a:pt x="2414" y="361"/>
                    <a:pt x="2414" y="242"/>
                  </a:cubicBezTo>
                  <a:cubicBezTo>
                    <a:pt x="2414" y="81"/>
                    <a:pt x="2292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333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37"/>
          <p:cNvGrpSpPr/>
          <p:nvPr/>
        </p:nvGrpSpPr>
        <p:grpSpPr>
          <a:xfrm rot="5925631">
            <a:off x="6733949" y="1840094"/>
            <a:ext cx="1021259" cy="936868"/>
            <a:chOff x="1690956" y="1235500"/>
            <a:chExt cx="672762" cy="617129"/>
          </a:xfrm>
        </p:grpSpPr>
        <p:sp>
          <p:nvSpPr>
            <p:cNvPr id="613" name="Google Shape;613;p37"/>
            <p:cNvSpPr/>
            <p:nvPr/>
          </p:nvSpPr>
          <p:spPr>
            <a:xfrm>
              <a:off x="1791017" y="1235500"/>
              <a:ext cx="572700" cy="57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1690956" y="1587429"/>
              <a:ext cx="265200" cy="2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7"/>
          <p:cNvSpPr txBox="1">
            <a:spLocks noGrp="1"/>
          </p:cNvSpPr>
          <p:nvPr>
            <p:ph type="subTitle" idx="1"/>
          </p:nvPr>
        </p:nvSpPr>
        <p:spPr>
          <a:xfrm>
            <a:off x="3456452" y="2971561"/>
            <a:ext cx="22311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562" name="Google Shape;562;p37"/>
          <p:cNvSpPr txBox="1">
            <a:spLocks noGrp="1"/>
          </p:cNvSpPr>
          <p:nvPr>
            <p:ph type="subTitle" idx="2"/>
          </p:nvPr>
        </p:nvSpPr>
        <p:spPr>
          <a:xfrm>
            <a:off x="3456447" y="3377831"/>
            <a:ext cx="22311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진단기준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미국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vs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유럽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별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예측모델 성능 비교 일반화 가능성 비교</a:t>
            </a:r>
            <a:endParaRPr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63" name="Google Shape;563;p37"/>
          <p:cNvSpPr txBox="1">
            <a:spLocks noGrp="1"/>
          </p:cNvSpPr>
          <p:nvPr>
            <p:ph type="subTitle" idx="3"/>
          </p:nvPr>
        </p:nvSpPr>
        <p:spPr>
          <a:xfrm>
            <a:off x="721862" y="2971561"/>
            <a:ext cx="22311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-US" dirty="0"/>
              <a:t>ODELING</a:t>
            </a:r>
            <a:endParaRPr dirty="0"/>
          </a:p>
        </p:txBody>
      </p:sp>
      <p:sp>
        <p:nvSpPr>
          <p:cNvPr id="564" name="Google Shape;564;p37"/>
          <p:cNvSpPr txBox="1">
            <a:spLocks noGrp="1"/>
          </p:cNvSpPr>
          <p:nvPr>
            <p:ph type="subTitle" idx="4"/>
          </p:nvPr>
        </p:nvSpPr>
        <p:spPr>
          <a:xfrm>
            <a:off x="721850" y="3377831"/>
            <a:ext cx="22311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진단기준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미국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vs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유럽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별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고혈압 예측모델 개발</a:t>
            </a:r>
            <a:endParaRPr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65" name="Google Shape;565;p37"/>
          <p:cNvSpPr txBox="1">
            <a:spLocks noGrp="1"/>
          </p:cNvSpPr>
          <p:nvPr>
            <p:ph type="subTitle" idx="5"/>
          </p:nvPr>
        </p:nvSpPr>
        <p:spPr>
          <a:xfrm>
            <a:off x="6191042" y="2971561"/>
            <a:ext cx="2231100" cy="3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INTERPRETATION</a:t>
            </a:r>
            <a:endParaRPr dirty="0"/>
          </a:p>
        </p:txBody>
      </p:sp>
      <p:sp>
        <p:nvSpPr>
          <p:cNvPr id="566" name="Google Shape;566;p37"/>
          <p:cNvSpPr txBox="1">
            <a:spLocks noGrp="1"/>
          </p:cNvSpPr>
          <p:nvPr>
            <p:ph type="subTitle" idx="6"/>
          </p:nvPr>
        </p:nvSpPr>
        <p:spPr>
          <a:xfrm>
            <a:off x="6191044" y="3377831"/>
            <a:ext cx="22311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예측모델 해석을 통한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위험요인의 중요도 파악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위험요인의 경향성 파악</a:t>
            </a:r>
            <a:endParaRPr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67" name="Google Shape;567;p37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목표 및 가설</a:t>
            </a:r>
            <a:r>
              <a:rPr lang="en" dirty="0"/>
              <a:t>)</a:t>
            </a:r>
            <a:endParaRPr dirty="0"/>
          </a:p>
        </p:txBody>
      </p:sp>
      <p:grpSp>
        <p:nvGrpSpPr>
          <p:cNvPr id="568" name="Google Shape;568;p37"/>
          <p:cNvGrpSpPr/>
          <p:nvPr/>
        </p:nvGrpSpPr>
        <p:grpSpPr>
          <a:xfrm rot="-7200030">
            <a:off x="4061286" y="1973438"/>
            <a:ext cx="1021237" cy="936871"/>
            <a:chOff x="1690956" y="1235500"/>
            <a:chExt cx="672762" cy="617129"/>
          </a:xfrm>
        </p:grpSpPr>
        <p:sp>
          <p:nvSpPr>
            <p:cNvPr id="569" name="Google Shape;569;p37"/>
            <p:cNvSpPr/>
            <p:nvPr/>
          </p:nvSpPr>
          <p:spPr>
            <a:xfrm>
              <a:off x="1791017" y="1235500"/>
              <a:ext cx="572700" cy="57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690956" y="1587429"/>
              <a:ext cx="265200" cy="2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7"/>
          <p:cNvGrpSpPr/>
          <p:nvPr/>
        </p:nvGrpSpPr>
        <p:grpSpPr>
          <a:xfrm rot="1663181">
            <a:off x="1326767" y="1917303"/>
            <a:ext cx="1021263" cy="936866"/>
            <a:chOff x="1690956" y="1235500"/>
            <a:chExt cx="672762" cy="617129"/>
          </a:xfrm>
        </p:grpSpPr>
        <p:sp>
          <p:nvSpPr>
            <p:cNvPr id="573" name="Google Shape;573;p37"/>
            <p:cNvSpPr/>
            <p:nvPr/>
          </p:nvSpPr>
          <p:spPr>
            <a:xfrm>
              <a:off x="1791017" y="1235500"/>
              <a:ext cx="572700" cy="57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690956" y="1587429"/>
              <a:ext cx="265200" cy="2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7"/>
          <p:cNvGrpSpPr/>
          <p:nvPr/>
        </p:nvGrpSpPr>
        <p:grpSpPr>
          <a:xfrm>
            <a:off x="6432294" y="599606"/>
            <a:ext cx="1028981" cy="542614"/>
            <a:chOff x="6432294" y="599606"/>
            <a:chExt cx="1028981" cy="542614"/>
          </a:xfrm>
        </p:grpSpPr>
        <p:sp>
          <p:nvSpPr>
            <p:cNvPr id="629" name="Google Shape;629;p37"/>
            <p:cNvSpPr/>
            <p:nvPr/>
          </p:nvSpPr>
          <p:spPr>
            <a:xfrm rot="-1147778">
              <a:off x="6440974" y="759194"/>
              <a:ext cx="1011622" cy="223438"/>
            </a:xfrm>
            <a:custGeom>
              <a:avLst/>
              <a:gdLst/>
              <a:ahLst/>
              <a:cxnLst/>
              <a:rect l="l" t="t" r="r" b="b"/>
              <a:pathLst>
                <a:path w="47444" h="10479" extrusionOk="0">
                  <a:moveTo>
                    <a:pt x="17313" y="0"/>
                  </a:moveTo>
                  <a:cubicBezTo>
                    <a:pt x="12656" y="0"/>
                    <a:pt x="12225" y="4075"/>
                    <a:pt x="8872" y="4075"/>
                  </a:cubicBezTo>
                  <a:lnTo>
                    <a:pt x="1165" y="4075"/>
                  </a:lnTo>
                  <a:cubicBezTo>
                    <a:pt x="583" y="4075"/>
                    <a:pt x="1" y="4506"/>
                    <a:pt x="1" y="5239"/>
                  </a:cubicBezTo>
                  <a:cubicBezTo>
                    <a:pt x="1" y="5821"/>
                    <a:pt x="583" y="6404"/>
                    <a:pt x="1165" y="6404"/>
                  </a:cubicBezTo>
                  <a:lnTo>
                    <a:pt x="8872" y="6404"/>
                  </a:lnTo>
                  <a:cubicBezTo>
                    <a:pt x="12225" y="6404"/>
                    <a:pt x="12656" y="10478"/>
                    <a:pt x="17313" y="10478"/>
                  </a:cubicBezTo>
                  <a:lnTo>
                    <a:pt x="42204" y="10478"/>
                  </a:lnTo>
                  <a:cubicBezTo>
                    <a:pt x="45115" y="10478"/>
                    <a:pt x="47443" y="8150"/>
                    <a:pt x="47443" y="5239"/>
                  </a:cubicBezTo>
                  <a:cubicBezTo>
                    <a:pt x="47443" y="2329"/>
                    <a:pt x="45115" y="0"/>
                    <a:pt x="42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 rot="-1147778">
              <a:off x="6464270" y="984382"/>
              <a:ext cx="167594" cy="49660"/>
            </a:xfrm>
            <a:custGeom>
              <a:avLst/>
              <a:gdLst/>
              <a:ahLst/>
              <a:cxnLst/>
              <a:rect l="l" t="t" r="r" b="b"/>
              <a:pathLst>
                <a:path w="7860" h="2329" extrusionOk="0">
                  <a:moveTo>
                    <a:pt x="1165" y="0"/>
                  </a:moveTo>
                  <a:cubicBezTo>
                    <a:pt x="583" y="0"/>
                    <a:pt x="1" y="431"/>
                    <a:pt x="1" y="1164"/>
                  </a:cubicBezTo>
                  <a:cubicBezTo>
                    <a:pt x="1" y="1746"/>
                    <a:pt x="583" y="2329"/>
                    <a:pt x="1165" y="2329"/>
                  </a:cubicBezTo>
                  <a:lnTo>
                    <a:pt x="7859" y="2329"/>
                  </a:lnTo>
                  <a:lnTo>
                    <a:pt x="7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 rot="-1147778">
              <a:off x="6731831" y="779497"/>
              <a:ext cx="651656" cy="102540"/>
            </a:xfrm>
            <a:custGeom>
              <a:avLst/>
              <a:gdLst/>
              <a:ahLst/>
              <a:cxnLst/>
              <a:rect l="l" t="t" r="r" b="b"/>
              <a:pathLst>
                <a:path w="30562" h="4809" extrusionOk="0">
                  <a:moveTo>
                    <a:pt x="2469" y="1"/>
                  </a:moveTo>
                  <a:cubicBezTo>
                    <a:pt x="1165" y="1"/>
                    <a:pt x="1" y="1165"/>
                    <a:pt x="1" y="2480"/>
                  </a:cubicBezTo>
                  <a:cubicBezTo>
                    <a:pt x="1" y="3784"/>
                    <a:pt x="1165" y="4809"/>
                    <a:pt x="2469" y="4809"/>
                  </a:cubicBezTo>
                  <a:lnTo>
                    <a:pt x="28233" y="4809"/>
                  </a:lnTo>
                  <a:cubicBezTo>
                    <a:pt x="29537" y="4809"/>
                    <a:pt x="30562" y="3784"/>
                    <a:pt x="30562" y="2480"/>
                  </a:cubicBezTo>
                  <a:cubicBezTo>
                    <a:pt x="30562" y="1165"/>
                    <a:pt x="29537" y="1"/>
                    <a:pt x="28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 rot="-1147778">
              <a:off x="6753228" y="830757"/>
              <a:ext cx="403420" cy="71281"/>
            </a:xfrm>
            <a:custGeom>
              <a:avLst/>
              <a:gdLst/>
              <a:ahLst/>
              <a:cxnLst/>
              <a:rect l="l" t="t" r="r" b="b"/>
              <a:pathLst>
                <a:path w="18920" h="3343" extrusionOk="0">
                  <a:moveTo>
                    <a:pt x="1747" y="1"/>
                  </a:moveTo>
                  <a:cubicBezTo>
                    <a:pt x="734" y="1"/>
                    <a:pt x="0" y="723"/>
                    <a:pt x="0" y="1747"/>
                  </a:cubicBezTo>
                  <a:cubicBezTo>
                    <a:pt x="0" y="2621"/>
                    <a:pt x="734" y="3342"/>
                    <a:pt x="1747" y="3342"/>
                  </a:cubicBezTo>
                  <a:lnTo>
                    <a:pt x="18919" y="334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 rot="-1147778">
              <a:off x="6791826" y="792413"/>
              <a:ext cx="502698" cy="31067"/>
            </a:xfrm>
            <a:custGeom>
              <a:avLst/>
              <a:gdLst/>
              <a:ahLst/>
              <a:cxnLst/>
              <a:rect l="l" t="t" r="r" b="b"/>
              <a:pathLst>
                <a:path w="23576" h="1457" extrusionOk="0">
                  <a:moveTo>
                    <a:pt x="722" y="1"/>
                  </a:moveTo>
                  <a:cubicBezTo>
                    <a:pt x="431" y="1"/>
                    <a:pt x="140" y="141"/>
                    <a:pt x="0" y="292"/>
                  </a:cubicBezTo>
                  <a:lnTo>
                    <a:pt x="16439" y="292"/>
                  </a:lnTo>
                  <a:lnTo>
                    <a:pt x="16439" y="1456"/>
                  </a:lnTo>
                  <a:lnTo>
                    <a:pt x="22842" y="1456"/>
                  </a:lnTo>
                  <a:cubicBezTo>
                    <a:pt x="23285" y="1456"/>
                    <a:pt x="23576" y="1165"/>
                    <a:pt x="23576" y="723"/>
                  </a:cubicBezTo>
                  <a:cubicBezTo>
                    <a:pt x="23576" y="292"/>
                    <a:pt x="23285" y="1"/>
                    <a:pt x="22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 rot="-1147778">
              <a:off x="6797043" y="823378"/>
              <a:ext cx="350541" cy="24862"/>
            </a:xfrm>
            <a:custGeom>
              <a:avLst/>
              <a:gdLst/>
              <a:ahLst/>
              <a:cxnLst/>
              <a:rect l="l" t="t" r="r" b="b"/>
              <a:pathLst>
                <a:path w="16440" h="1166" extrusionOk="0">
                  <a:moveTo>
                    <a:pt x="0" y="1"/>
                  </a:moveTo>
                  <a:lnTo>
                    <a:pt x="0" y="432"/>
                  </a:lnTo>
                  <a:cubicBezTo>
                    <a:pt x="0" y="874"/>
                    <a:pt x="291" y="1165"/>
                    <a:pt x="722" y="1165"/>
                  </a:cubicBezTo>
                  <a:lnTo>
                    <a:pt x="16439" y="1165"/>
                  </a:lnTo>
                  <a:lnTo>
                    <a:pt x="164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 rot="-1147778">
              <a:off x="7355718" y="847374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 rot="-1147778">
              <a:off x="6624753" y="855417"/>
              <a:ext cx="806798" cy="102540"/>
            </a:xfrm>
            <a:custGeom>
              <a:avLst/>
              <a:gdLst/>
              <a:ahLst/>
              <a:cxnLst/>
              <a:rect l="l" t="t" r="r" b="b"/>
              <a:pathLst>
                <a:path w="37838" h="4809" extrusionOk="0">
                  <a:moveTo>
                    <a:pt x="0" y="0"/>
                  </a:moveTo>
                  <a:lnTo>
                    <a:pt x="0" y="734"/>
                  </a:lnTo>
                  <a:lnTo>
                    <a:pt x="1013" y="734"/>
                  </a:lnTo>
                  <a:cubicBezTo>
                    <a:pt x="4366" y="734"/>
                    <a:pt x="4797" y="4808"/>
                    <a:pt x="9454" y="4808"/>
                  </a:cubicBezTo>
                  <a:lnTo>
                    <a:pt x="34345" y="4808"/>
                  </a:lnTo>
                  <a:cubicBezTo>
                    <a:pt x="35800" y="4808"/>
                    <a:pt x="36965" y="4226"/>
                    <a:pt x="37838" y="3353"/>
                  </a:cubicBezTo>
                  <a:lnTo>
                    <a:pt x="11934" y="3353"/>
                  </a:lnTo>
                  <a:cubicBezTo>
                    <a:pt x="8150" y="3353"/>
                    <a:pt x="6834" y="3202"/>
                    <a:pt x="5530" y="1607"/>
                  </a:cubicBezTo>
                  <a:cubicBezTo>
                    <a:pt x="4657" y="443"/>
                    <a:pt x="3493" y="0"/>
                    <a:pt x="2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 rot="-1147778">
              <a:off x="6464270" y="984382"/>
              <a:ext cx="167594" cy="49660"/>
            </a:xfrm>
            <a:custGeom>
              <a:avLst/>
              <a:gdLst/>
              <a:ahLst/>
              <a:cxnLst/>
              <a:rect l="l" t="t" r="r" b="b"/>
              <a:pathLst>
                <a:path w="7860" h="2329" extrusionOk="0">
                  <a:moveTo>
                    <a:pt x="1165" y="0"/>
                  </a:moveTo>
                  <a:cubicBezTo>
                    <a:pt x="583" y="0"/>
                    <a:pt x="1" y="431"/>
                    <a:pt x="1" y="1164"/>
                  </a:cubicBezTo>
                  <a:cubicBezTo>
                    <a:pt x="1" y="1746"/>
                    <a:pt x="583" y="2329"/>
                    <a:pt x="1165" y="2329"/>
                  </a:cubicBezTo>
                  <a:lnTo>
                    <a:pt x="7859" y="2329"/>
                  </a:lnTo>
                  <a:lnTo>
                    <a:pt x="7859" y="1595"/>
                  </a:lnTo>
                  <a:lnTo>
                    <a:pt x="2620" y="1595"/>
                  </a:lnTo>
                  <a:cubicBezTo>
                    <a:pt x="1596" y="1595"/>
                    <a:pt x="1305" y="722"/>
                    <a:pt x="1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 rot="-1147778">
              <a:off x="6741331" y="835900"/>
              <a:ext cx="602018" cy="52901"/>
            </a:xfrm>
            <a:custGeom>
              <a:avLst/>
              <a:gdLst/>
              <a:ahLst/>
              <a:cxnLst/>
              <a:rect l="l" t="t" r="r" b="b"/>
              <a:pathLst>
                <a:path w="28234" h="2481" extrusionOk="0">
                  <a:moveTo>
                    <a:pt x="28233" y="2481"/>
                  </a:moveTo>
                  <a:lnTo>
                    <a:pt x="28233" y="2481"/>
                  </a:lnTo>
                  <a:lnTo>
                    <a:pt x="28233" y="2481"/>
                  </a:lnTo>
                  <a:close/>
                  <a:moveTo>
                    <a:pt x="28233" y="2481"/>
                  </a:moveTo>
                  <a:lnTo>
                    <a:pt x="28233" y="2481"/>
                  </a:lnTo>
                  <a:lnTo>
                    <a:pt x="28233" y="2481"/>
                  </a:lnTo>
                  <a:close/>
                  <a:moveTo>
                    <a:pt x="28233" y="2481"/>
                  </a:moveTo>
                  <a:lnTo>
                    <a:pt x="28233" y="2481"/>
                  </a:lnTo>
                  <a:lnTo>
                    <a:pt x="28233" y="2481"/>
                  </a:lnTo>
                  <a:close/>
                  <a:moveTo>
                    <a:pt x="28233" y="2481"/>
                  </a:moveTo>
                  <a:lnTo>
                    <a:pt x="28233" y="2481"/>
                  </a:lnTo>
                  <a:lnTo>
                    <a:pt x="28233" y="2481"/>
                  </a:lnTo>
                  <a:close/>
                  <a:moveTo>
                    <a:pt x="1" y="152"/>
                  </a:moveTo>
                  <a:lnTo>
                    <a:pt x="1" y="152"/>
                  </a:lnTo>
                  <a:cubicBezTo>
                    <a:pt x="1" y="1317"/>
                    <a:pt x="1013" y="2481"/>
                    <a:pt x="2329" y="2481"/>
                  </a:cubicBezTo>
                  <a:cubicBezTo>
                    <a:pt x="1013" y="2481"/>
                    <a:pt x="1" y="1317"/>
                    <a:pt x="1" y="152"/>
                  </a:cubicBezTo>
                  <a:close/>
                  <a:moveTo>
                    <a:pt x="1" y="152"/>
                  </a:moveTo>
                  <a:lnTo>
                    <a:pt x="1" y="152"/>
                  </a:lnTo>
                  <a:lnTo>
                    <a:pt x="1" y="152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B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 rot="-1147778">
              <a:off x="6732529" y="783644"/>
              <a:ext cx="645451" cy="99320"/>
            </a:xfrm>
            <a:custGeom>
              <a:avLst/>
              <a:gdLst/>
              <a:ahLst/>
              <a:cxnLst/>
              <a:rect l="l" t="t" r="r" b="b"/>
              <a:pathLst>
                <a:path w="30271" h="4658" extrusionOk="0">
                  <a:moveTo>
                    <a:pt x="2038" y="1"/>
                  </a:moveTo>
                  <a:cubicBezTo>
                    <a:pt x="1013" y="141"/>
                    <a:pt x="140" y="1014"/>
                    <a:pt x="1" y="2178"/>
                  </a:cubicBezTo>
                  <a:lnTo>
                    <a:pt x="1" y="2329"/>
                  </a:lnTo>
                  <a:cubicBezTo>
                    <a:pt x="1" y="3494"/>
                    <a:pt x="1013" y="4658"/>
                    <a:pt x="2329" y="4658"/>
                  </a:cubicBezTo>
                  <a:lnTo>
                    <a:pt x="28233" y="4658"/>
                  </a:lnTo>
                  <a:cubicBezTo>
                    <a:pt x="29106" y="4658"/>
                    <a:pt x="29828" y="4215"/>
                    <a:pt x="30270" y="3494"/>
                  </a:cubicBezTo>
                  <a:lnTo>
                    <a:pt x="19641" y="3494"/>
                  </a:lnTo>
                  <a:lnTo>
                    <a:pt x="19641" y="3924"/>
                  </a:lnTo>
                  <a:lnTo>
                    <a:pt x="2469" y="3924"/>
                  </a:lnTo>
                  <a:cubicBezTo>
                    <a:pt x="1456" y="3924"/>
                    <a:pt x="722" y="3203"/>
                    <a:pt x="722" y="2329"/>
                  </a:cubicBezTo>
                  <a:cubicBezTo>
                    <a:pt x="722" y="1596"/>
                    <a:pt x="1165" y="1014"/>
                    <a:pt x="1596" y="874"/>
                  </a:cubicBezTo>
                  <a:cubicBezTo>
                    <a:pt x="1747" y="432"/>
                    <a:pt x="1887" y="14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 rot="-1147778">
              <a:off x="6754248" y="836811"/>
              <a:ext cx="403420" cy="65055"/>
            </a:xfrm>
            <a:custGeom>
              <a:avLst/>
              <a:gdLst/>
              <a:ahLst/>
              <a:cxnLst/>
              <a:rect l="l" t="t" r="r" b="b"/>
              <a:pathLst>
                <a:path w="18920" h="3051" extrusionOk="0">
                  <a:moveTo>
                    <a:pt x="874" y="0"/>
                  </a:moveTo>
                  <a:cubicBezTo>
                    <a:pt x="443" y="140"/>
                    <a:pt x="0" y="722"/>
                    <a:pt x="0" y="1455"/>
                  </a:cubicBezTo>
                  <a:cubicBezTo>
                    <a:pt x="0" y="2329"/>
                    <a:pt x="734" y="3050"/>
                    <a:pt x="1747" y="3050"/>
                  </a:cubicBezTo>
                  <a:lnTo>
                    <a:pt x="18919" y="3050"/>
                  </a:lnTo>
                  <a:lnTo>
                    <a:pt x="18919" y="2620"/>
                  </a:lnTo>
                  <a:lnTo>
                    <a:pt x="3493" y="2620"/>
                  </a:lnTo>
                  <a:cubicBezTo>
                    <a:pt x="2189" y="2620"/>
                    <a:pt x="874" y="2037"/>
                    <a:pt x="874" y="582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 rot="-1147778">
              <a:off x="7063173" y="827710"/>
              <a:ext cx="6226" cy="55886"/>
            </a:xfrm>
            <a:custGeom>
              <a:avLst/>
              <a:gdLst/>
              <a:ahLst/>
              <a:cxnLst/>
              <a:rect l="l" t="t" r="r" b="b"/>
              <a:pathLst>
                <a:path w="292" h="2621" extrusionOk="0">
                  <a:moveTo>
                    <a:pt x="140" y="1"/>
                  </a:moveTo>
                  <a:cubicBezTo>
                    <a:pt x="140" y="1"/>
                    <a:pt x="1" y="1"/>
                    <a:pt x="1" y="152"/>
                  </a:cubicBezTo>
                  <a:lnTo>
                    <a:pt x="1" y="2481"/>
                  </a:lnTo>
                  <a:lnTo>
                    <a:pt x="140" y="2620"/>
                  </a:lnTo>
                  <a:cubicBezTo>
                    <a:pt x="292" y="2620"/>
                    <a:pt x="292" y="2481"/>
                    <a:pt x="292" y="2481"/>
                  </a:cubicBezTo>
                  <a:lnTo>
                    <a:pt x="292" y="152"/>
                  </a:lnTo>
                  <a:cubicBezTo>
                    <a:pt x="292" y="1"/>
                    <a:pt x="292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 rot="-1147778">
              <a:off x="7006654" y="860661"/>
              <a:ext cx="3006" cy="43455"/>
            </a:xfrm>
            <a:custGeom>
              <a:avLst/>
              <a:gdLst/>
              <a:ahLst/>
              <a:cxnLst/>
              <a:rect l="l" t="t" r="r" b="b"/>
              <a:pathLst>
                <a:path w="141" h="2038" extrusionOk="0">
                  <a:moveTo>
                    <a:pt x="1" y="0"/>
                  </a:moveTo>
                  <a:lnTo>
                    <a:pt x="1" y="151"/>
                  </a:lnTo>
                  <a:lnTo>
                    <a:pt x="1" y="1898"/>
                  </a:lnTo>
                  <a:lnTo>
                    <a:pt x="1" y="2037"/>
                  </a:lnTo>
                  <a:cubicBezTo>
                    <a:pt x="141" y="2037"/>
                    <a:pt x="141" y="1898"/>
                    <a:pt x="141" y="1898"/>
                  </a:cubicBezTo>
                  <a:lnTo>
                    <a:pt x="141" y="151"/>
                  </a:lnTo>
                  <a:cubicBezTo>
                    <a:pt x="141" y="0"/>
                    <a:pt x="14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 rot="-1147778">
              <a:off x="6942946" y="869918"/>
              <a:ext cx="3241" cy="55886"/>
            </a:xfrm>
            <a:custGeom>
              <a:avLst/>
              <a:gdLst/>
              <a:ahLst/>
              <a:cxnLst/>
              <a:rect l="l" t="t" r="r" b="b"/>
              <a:pathLst>
                <a:path w="152" h="2621" extrusionOk="0">
                  <a:moveTo>
                    <a:pt x="151" y="1"/>
                  </a:moveTo>
                  <a:cubicBezTo>
                    <a:pt x="0" y="1"/>
                    <a:pt x="0" y="1"/>
                    <a:pt x="0" y="152"/>
                  </a:cubicBezTo>
                  <a:lnTo>
                    <a:pt x="0" y="2481"/>
                  </a:lnTo>
                  <a:cubicBezTo>
                    <a:pt x="0" y="2481"/>
                    <a:pt x="0" y="2620"/>
                    <a:pt x="151" y="2620"/>
                  </a:cubicBezTo>
                  <a:lnTo>
                    <a:pt x="151" y="2481"/>
                  </a:lnTo>
                  <a:lnTo>
                    <a:pt x="151" y="152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 rot="-1147778">
              <a:off x="6883524" y="903358"/>
              <a:ext cx="3006" cy="43455"/>
            </a:xfrm>
            <a:custGeom>
              <a:avLst/>
              <a:gdLst/>
              <a:ahLst/>
              <a:cxnLst/>
              <a:rect l="l" t="t" r="r" b="b"/>
              <a:pathLst>
                <a:path w="141" h="2038" extrusionOk="0">
                  <a:moveTo>
                    <a:pt x="140" y="0"/>
                  </a:moveTo>
                  <a:cubicBezTo>
                    <a:pt x="1" y="0"/>
                    <a:pt x="1" y="0"/>
                    <a:pt x="1" y="151"/>
                  </a:cubicBezTo>
                  <a:lnTo>
                    <a:pt x="1" y="1898"/>
                  </a:lnTo>
                  <a:cubicBezTo>
                    <a:pt x="1" y="1898"/>
                    <a:pt x="1" y="2037"/>
                    <a:pt x="140" y="2037"/>
                  </a:cubicBezTo>
                  <a:lnTo>
                    <a:pt x="140" y="1898"/>
                  </a:lnTo>
                  <a:lnTo>
                    <a:pt x="140" y="151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 rot="-1147778">
              <a:off x="6819714" y="912133"/>
              <a:ext cx="6226" cy="55886"/>
            </a:xfrm>
            <a:custGeom>
              <a:avLst/>
              <a:gdLst/>
              <a:ahLst/>
              <a:cxnLst/>
              <a:rect l="l" t="t" r="r" b="b"/>
              <a:pathLst>
                <a:path w="292" h="2621" extrusionOk="0">
                  <a:moveTo>
                    <a:pt x="152" y="1"/>
                  </a:moveTo>
                  <a:cubicBezTo>
                    <a:pt x="1" y="1"/>
                    <a:pt x="1" y="1"/>
                    <a:pt x="1" y="152"/>
                  </a:cubicBezTo>
                  <a:lnTo>
                    <a:pt x="1" y="2481"/>
                  </a:lnTo>
                  <a:cubicBezTo>
                    <a:pt x="1" y="2481"/>
                    <a:pt x="1" y="2620"/>
                    <a:pt x="152" y="2620"/>
                  </a:cubicBezTo>
                  <a:lnTo>
                    <a:pt x="292" y="2481"/>
                  </a:lnTo>
                  <a:lnTo>
                    <a:pt x="292" y="152"/>
                  </a:lnTo>
                  <a:cubicBezTo>
                    <a:pt x="292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 rot="-1147778">
              <a:off x="7309433" y="742315"/>
              <a:ext cx="6226" cy="55886"/>
            </a:xfrm>
            <a:custGeom>
              <a:avLst/>
              <a:gdLst/>
              <a:ahLst/>
              <a:cxnLst/>
              <a:rect l="l" t="t" r="r" b="b"/>
              <a:pathLst>
                <a:path w="292" h="2621" extrusionOk="0">
                  <a:moveTo>
                    <a:pt x="141" y="1"/>
                  </a:moveTo>
                  <a:cubicBezTo>
                    <a:pt x="1" y="1"/>
                    <a:pt x="1" y="1"/>
                    <a:pt x="1" y="152"/>
                  </a:cubicBezTo>
                  <a:lnTo>
                    <a:pt x="1" y="2481"/>
                  </a:lnTo>
                  <a:cubicBezTo>
                    <a:pt x="1" y="2481"/>
                    <a:pt x="1" y="2620"/>
                    <a:pt x="141" y="2620"/>
                  </a:cubicBezTo>
                  <a:lnTo>
                    <a:pt x="292" y="2481"/>
                  </a:lnTo>
                  <a:lnTo>
                    <a:pt x="292" y="152"/>
                  </a:lnTo>
                  <a:cubicBezTo>
                    <a:pt x="292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 rot="-1147778">
              <a:off x="7249803" y="775787"/>
              <a:ext cx="6226" cy="43455"/>
            </a:xfrm>
            <a:custGeom>
              <a:avLst/>
              <a:gdLst/>
              <a:ahLst/>
              <a:cxnLst/>
              <a:rect l="l" t="t" r="r" b="b"/>
              <a:pathLst>
                <a:path w="292" h="2038" extrusionOk="0">
                  <a:moveTo>
                    <a:pt x="151" y="0"/>
                  </a:moveTo>
                  <a:cubicBezTo>
                    <a:pt x="0" y="0"/>
                    <a:pt x="0" y="0"/>
                    <a:pt x="0" y="151"/>
                  </a:cubicBezTo>
                  <a:lnTo>
                    <a:pt x="0" y="1898"/>
                  </a:lnTo>
                  <a:cubicBezTo>
                    <a:pt x="0" y="1898"/>
                    <a:pt x="0" y="2037"/>
                    <a:pt x="151" y="2037"/>
                  </a:cubicBezTo>
                  <a:lnTo>
                    <a:pt x="291" y="1898"/>
                  </a:lnTo>
                  <a:lnTo>
                    <a:pt x="291" y="151"/>
                  </a:lnTo>
                  <a:cubicBezTo>
                    <a:pt x="291" y="0"/>
                    <a:pt x="15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 rot="-1147778">
              <a:off x="7186303" y="785013"/>
              <a:ext cx="6226" cy="55886"/>
            </a:xfrm>
            <a:custGeom>
              <a:avLst/>
              <a:gdLst/>
              <a:ahLst/>
              <a:cxnLst/>
              <a:rect l="l" t="t" r="r" b="b"/>
              <a:pathLst>
                <a:path w="292" h="2621" extrusionOk="0">
                  <a:moveTo>
                    <a:pt x="140" y="1"/>
                  </a:moveTo>
                  <a:cubicBezTo>
                    <a:pt x="140" y="1"/>
                    <a:pt x="1" y="1"/>
                    <a:pt x="1" y="152"/>
                  </a:cubicBezTo>
                  <a:lnTo>
                    <a:pt x="1" y="2481"/>
                  </a:lnTo>
                  <a:lnTo>
                    <a:pt x="140" y="2620"/>
                  </a:lnTo>
                  <a:cubicBezTo>
                    <a:pt x="292" y="2620"/>
                    <a:pt x="292" y="2481"/>
                    <a:pt x="292" y="2481"/>
                  </a:cubicBezTo>
                  <a:lnTo>
                    <a:pt x="292" y="152"/>
                  </a:lnTo>
                  <a:cubicBezTo>
                    <a:pt x="292" y="1"/>
                    <a:pt x="292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 rot="-1147778">
              <a:off x="7126653" y="818491"/>
              <a:ext cx="6226" cy="43455"/>
            </a:xfrm>
            <a:custGeom>
              <a:avLst/>
              <a:gdLst/>
              <a:ahLst/>
              <a:cxnLst/>
              <a:rect l="l" t="t" r="r" b="b"/>
              <a:pathLst>
                <a:path w="292" h="2038" extrusionOk="0">
                  <a:moveTo>
                    <a:pt x="152" y="0"/>
                  </a:moveTo>
                  <a:cubicBezTo>
                    <a:pt x="152" y="0"/>
                    <a:pt x="1" y="0"/>
                    <a:pt x="1" y="151"/>
                  </a:cubicBezTo>
                  <a:lnTo>
                    <a:pt x="1" y="1898"/>
                  </a:lnTo>
                  <a:lnTo>
                    <a:pt x="152" y="2037"/>
                  </a:lnTo>
                  <a:cubicBezTo>
                    <a:pt x="292" y="2037"/>
                    <a:pt x="292" y="1898"/>
                    <a:pt x="292" y="1898"/>
                  </a:cubicBezTo>
                  <a:lnTo>
                    <a:pt x="292" y="151"/>
                  </a:lnTo>
                  <a:cubicBezTo>
                    <a:pt x="292" y="0"/>
                    <a:pt x="29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 rot="-1147778">
              <a:off x="6731748" y="776022"/>
              <a:ext cx="654641" cy="108510"/>
            </a:xfrm>
            <a:custGeom>
              <a:avLst/>
              <a:gdLst/>
              <a:ahLst/>
              <a:cxnLst/>
              <a:rect l="l" t="t" r="r" b="b"/>
              <a:pathLst>
                <a:path w="30702" h="5089" extrusionOk="0">
                  <a:moveTo>
                    <a:pt x="28233" y="292"/>
                  </a:moveTo>
                  <a:cubicBezTo>
                    <a:pt x="29397" y="292"/>
                    <a:pt x="30410" y="1305"/>
                    <a:pt x="30410" y="2620"/>
                  </a:cubicBezTo>
                  <a:cubicBezTo>
                    <a:pt x="30410" y="3785"/>
                    <a:pt x="29397" y="4797"/>
                    <a:pt x="28233" y="4797"/>
                  </a:cubicBezTo>
                  <a:lnTo>
                    <a:pt x="2469" y="4797"/>
                  </a:lnTo>
                  <a:cubicBezTo>
                    <a:pt x="1165" y="4797"/>
                    <a:pt x="140" y="3785"/>
                    <a:pt x="140" y="2620"/>
                  </a:cubicBezTo>
                  <a:cubicBezTo>
                    <a:pt x="140" y="1305"/>
                    <a:pt x="1165" y="292"/>
                    <a:pt x="2469" y="292"/>
                  </a:cubicBezTo>
                  <a:close/>
                  <a:moveTo>
                    <a:pt x="2469" y="1"/>
                  </a:moveTo>
                  <a:cubicBezTo>
                    <a:pt x="1013" y="1"/>
                    <a:pt x="1" y="1165"/>
                    <a:pt x="1" y="2620"/>
                  </a:cubicBezTo>
                  <a:cubicBezTo>
                    <a:pt x="1" y="3924"/>
                    <a:pt x="1013" y="5088"/>
                    <a:pt x="2469" y="5088"/>
                  </a:cubicBezTo>
                  <a:lnTo>
                    <a:pt x="28233" y="5088"/>
                  </a:lnTo>
                  <a:cubicBezTo>
                    <a:pt x="29537" y="5088"/>
                    <a:pt x="30701" y="3924"/>
                    <a:pt x="30701" y="2620"/>
                  </a:cubicBezTo>
                  <a:cubicBezTo>
                    <a:pt x="30701" y="1165"/>
                    <a:pt x="29537" y="1"/>
                    <a:pt x="28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219;p43">
            <a:extLst>
              <a:ext uri="{FF2B5EF4-FFF2-40B4-BE49-F238E27FC236}">
                <a16:creationId xmlns:a16="http://schemas.microsoft.com/office/drawing/2014/main" id="{9802562B-F2DA-B101-2B3F-1D5C4519BAB5}"/>
              </a:ext>
            </a:extLst>
          </p:cNvPr>
          <p:cNvGrpSpPr/>
          <p:nvPr/>
        </p:nvGrpSpPr>
        <p:grpSpPr>
          <a:xfrm>
            <a:off x="1689414" y="2181065"/>
            <a:ext cx="429189" cy="412509"/>
            <a:chOff x="3212600" y="3521325"/>
            <a:chExt cx="387250" cy="372200"/>
          </a:xfrm>
        </p:grpSpPr>
        <p:sp>
          <p:nvSpPr>
            <p:cNvPr id="50" name="Google Shape;1220;p43">
              <a:extLst>
                <a:ext uri="{FF2B5EF4-FFF2-40B4-BE49-F238E27FC236}">
                  <a16:creationId xmlns:a16="http://schemas.microsoft.com/office/drawing/2014/main" id="{5D3AEC8F-506E-397A-5BBE-DAE4ED056F47}"/>
                </a:ext>
              </a:extLst>
            </p:cNvPr>
            <p:cNvSpPr/>
            <p:nvPr/>
          </p:nvSpPr>
          <p:spPr>
            <a:xfrm>
              <a:off x="3212600" y="3769825"/>
              <a:ext cx="387250" cy="123700"/>
            </a:xfrm>
            <a:custGeom>
              <a:avLst/>
              <a:gdLst/>
              <a:ahLst/>
              <a:cxnLst/>
              <a:rect l="l" t="t" r="r" b="b"/>
              <a:pathLst>
                <a:path w="15490" h="4948" extrusionOk="0">
                  <a:moveTo>
                    <a:pt x="361" y="1"/>
                  </a:moveTo>
                  <a:cubicBezTo>
                    <a:pt x="162" y="1"/>
                    <a:pt x="1" y="161"/>
                    <a:pt x="1" y="361"/>
                  </a:cubicBezTo>
                  <a:lnTo>
                    <a:pt x="1" y="4587"/>
                  </a:lnTo>
                  <a:cubicBezTo>
                    <a:pt x="1" y="4787"/>
                    <a:pt x="162" y="4948"/>
                    <a:pt x="361" y="4948"/>
                  </a:cubicBezTo>
                  <a:lnTo>
                    <a:pt x="15129" y="4948"/>
                  </a:lnTo>
                  <a:cubicBezTo>
                    <a:pt x="15329" y="4948"/>
                    <a:pt x="15490" y="4787"/>
                    <a:pt x="15490" y="4587"/>
                  </a:cubicBezTo>
                  <a:lnTo>
                    <a:pt x="15490" y="361"/>
                  </a:lnTo>
                  <a:cubicBezTo>
                    <a:pt x="15490" y="161"/>
                    <a:pt x="15329" y="1"/>
                    <a:pt x="15129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1;p43">
              <a:extLst>
                <a:ext uri="{FF2B5EF4-FFF2-40B4-BE49-F238E27FC236}">
                  <a16:creationId xmlns:a16="http://schemas.microsoft.com/office/drawing/2014/main" id="{74C81E97-F079-0714-757C-603530CD73DE}"/>
                </a:ext>
              </a:extLst>
            </p:cNvPr>
            <p:cNvSpPr/>
            <p:nvPr/>
          </p:nvSpPr>
          <p:spPr>
            <a:xfrm>
              <a:off x="3573675" y="3769825"/>
              <a:ext cx="26175" cy="123700"/>
            </a:xfrm>
            <a:custGeom>
              <a:avLst/>
              <a:gdLst/>
              <a:ahLst/>
              <a:cxnLst/>
              <a:rect l="l" t="t" r="r" b="b"/>
              <a:pathLst>
                <a:path w="1047" h="4948" extrusionOk="0">
                  <a:moveTo>
                    <a:pt x="1" y="1"/>
                  </a:moveTo>
                  <a:cubicBezTo>
                    <a:pt x="204" y="1"/>
                    <a:pt x="364" y="161"/>
                    <a:pt x="364" y="361"/>
                  </a:cubicBezTo>
                  <a:lnTo>
                    <a:pt x="364" y="4587"/>
                  </a:lnTo>
                  <a:cubicBezTo>
                    <a:pt x="364" y="4787"/>
                    <a:pt x="204" y="4948"/>
                    <a:pt x="1" y="4948"/>
                  </a:cubicBezTo>
                  <a:lnTo>
                    <a:pt x="686" y="4948"/>
                  </a:lnTo>
                  <a:cubicBezTo>
                    <a:pt x="886" y="4948"/>
                    <a:pt x="1047" y="4787"/>
                    <a:pt x="1047" y="4587"/>
                  </a:cubicBezTo>
                  <a:lnTo>
                    <a:pt x="1047" y="361"/>
                  </a:lnTo>
                  <a:cubicBezTo>
                    <a:pt x="1047" y="161"/>
                    <a:pt x="886" y="1"/>
                    <a:pt x="686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2;p43">
              <a:extLst>
                <a:ext uri="{FF2B5EF4-FFF2-40B4-BE49-F238E27FC236}">
                  <a16:creationId xmlns:a16="http://schemas.microsoft.com/office/drawing/2014/main" id="{0CAD39E6-5DE2-1C7F-5FDB-ED6878B2E8F3}"/>
                </a:ext>
              </a:extLst>
            </p:cNvPr>
            <p:cNvSpPr/>
            <p:nvPr/>
          </p:nvSpPr>
          <p:spPr>
            <a:xfrm>
              <a:off x="3254850" y="3521325"/>
              <a:ext cx="302750" cy="248525"/>
            </a:xfrm>
            <a:custGeom>
              <a:avLst/>
              <a:gdLst/>
              <a:ahLst/>
              <a:cxnLst/>
              <a:rect l="l" t="t" r="r" b="b"/>
              <a:pathLst>
                <a:path w="12110" h="9941" extrusionOk="0">
                  <a:moveTo>
                    <a:pt x="442" y="1"/>
                  </a:moveTo>
                  <a:cubicBezTo>
                    <a:pt x="200" y="1"/>
                    <a:pt x="1" y="203"/>
                    <a:pt x="1" y="403"/>
                  </a:cubicBezTo>
                  <a:lnTo>
                    <a:pt x="1" y="9941"/>
                  </a:lnTo>
                  <a:lnTo>
                    <a:pt x="12110" y="9941"/>
                  </a:lnTo>
                  <a:lnTo>
                    <a:pt x="12110" y="403"/>
                  </a:lnTo>
                  <a:cubicBezTo>
                    <a:pt x="12110" y="203"/>
                    <a:pt x="11910" y="1"/>
                    <a:pt x="11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23;p43">
              <a:extLst>
                <a:ext uri="{FF2B5EF4-FFF2-40B4-BE49-F238E27FC236}">
                  <a16:creationId xmlns:a16="http://schemas.microsoft.com/office/drawing/2014/main" id="{45466649-DE7E-6995-9C06-999A16322F42}"/>
                </a:ext>
              </a:extLst>
            </p:cNvPr>
            <p:cNvSpPr/>
            <p:nvPr/>
          </p:nvSpPr>
          <p:spPr>
            <a:xfrm>
              <a:off x="3530475" y="3521325"/>
              <a:ext cx="27125" cy="248525"/>
            </a:xfrm>
            <a:custGeom>
              <a:avLst/>
              <a:gdLst/>
              <a:ahLst/>
              <a:cxnLst/>
              <a:rect l="l" t="t" r="r" b="b"/>
              <a:pathLst>
                <a:path w="1085" h="9941" extrusionOk="0">
                  <a:moveTo>
                    <a:pt x="0" y="1"/>
                  </a:moveTo>
                  <a:cubicBezTo>
                    <a:pt x="200" y="1"/>
                    <a:pt x="403" y="203"/>
                    <a:pt x="403" y="403"/>
                  </a:cubicBezTo>
                  <a:lnTo>
                    <a:pt x="403" y="9941"/>
                  </a:lnTo>
                  <a:lnTo>
                    <a:pt x="1085" y="9941"/>
                  </a:lnTo>
                  <a:lnTo>
                    <a:pt x="1085" y="403"/>
                  </a:lnTo>
                  <a:cubicBezTo>
                    <a:pt x="1085" y="203"/>
                    <a:pt x="885" y="1"/>
                    <a:pt x="68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24;p43">
              <a:extLst>
                <a:ext uri="{FF2B5EF4-FFF2-40B4-BE49-F238E27FC236}">
                  <a16:creationId xmlns:a16="http://schemas.microsoft.com/office/drawing/2014/main" id="{1C903D7B-53FE-9443-9149-DF761E7BEA35}"/>
                </a:ext>
              </a:extLst>
            </p:cNvPr>
            <p:cNvSpPr/>
            <p:nvPr/>
          </p:nvSpPr>
          <p:spPr>
            <a:xfrm>
              <a:off x="3283025" y="3551500"/>
              <a:ext cx="141800" cy="140850"/>
            </a:xfrm>
            <a:custGeom>
              <a:avLst/>
              <a:gdLst/>
              <a:ahLst/>
              <a:cxnLst/>
              <a:rect l="l" t="t" r="r" b="b"/>
              <a:pathLst>
                <a:path w="5672" h="5634" extrusionOk="0">
                  <a:moveTo>
                    <a:pt x="403" y="1"/>
                  </a:moveTo>
                  <a:cubicBezTo>
                    <a:pt x="200" y="1"/>
                    <a:pt x="0" y="204"/>
                    <a:pt x="0" y="403"/>
                  </a:cubicBezTo>
                  <a:lnTo>
                    <a:pt x="0" y="5231"/>
                  </a:lnTo>
                  <a:cubicBezTo>
                    <a:pt x="0" y="5473"/>
                    <a:pt x="200" y="5634"/>
                    <a:pt x="403" y="5634"/>
                  </a:cubicBezTo>
                  <a:lnTo>
                    <a:pt x="5269" y="5634"/>
                  </a:lnTo>
                  <a:cubicBezTo>
                    <a:pt x="5472" y="5634"/>
                    <a:pt x="5672" y="5473"/>
                    <a:pt x="5672" y="5231"/>
                  </a:cubicBezTo>
                  <a:lnTo>
                    <a:pt x="5672" y="403"/>
                  </a:lnTo>
                  <a:cubicBezTo>
                    <a:pt x="5672" y="204"/>
                    <a:pt x="5472" y="1"/>
                    <a:pt x="5269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25;p43">
              <a:extLst>
                <a:ext uri="{FF2B5EF4-FFF2-40B4-BE49-F238E27FC236}">
                  <a16:creationId xmlns:a16="http://schemas.microsoft.com/office/drawing/2014/main" id="{1B8EE0D1-3201-5DB4-BB08-20AF5072BC01}"/>
                </a:ext>
              </a:extLst>
            </p:cNvPr>
            <p:cNvSpPr/>
            <p:nvPr/>
          </p:nvSpPr>
          <p:spPr>
            <a:xfrm>
              <a:off x="3396650" y="3551500"/>
              <a:ext cx="28175" cy="140850"/>
            </a:xfrm>
            <a:custGeom>
              <a:avLst/>
              <a:gdLst/>
              <a:ahLst/>
              <a:cxnLst/>
              <a:rect l="l" t="t" r="r" b="b"/>
              <a:pathLst>
                <a:path w="1127" h="5634" extrusionOk="0">
                  <a:moveTo>
                    <a:pt x="0" y="1"/>
                  </a:moveTo>
                  <a:cubicBezTo>
                    <a:pt x="203" y="1"/>
                    <a:pt x="403" y="204"/>
                    <a:pt x="403" y="403"/>
                  </a:cubicBezTo>
                  <a:lnTo>
                    <a:pt x="403" y="5231"/>
                  </a:lnTo>
                  <a:cubicBezTo>
                    <a:pt x="403" y="5473"/>
                    <a:pt x="203" y="5634"/>
                    <a:pt x="0" y="5634"/>
                  </a:cubicBezTo>
                  <a:lnTo>
                    <a:pt x="724" y="5634"/>
                  </a:lnTo>
                  <a:cubicBezTo>
                    <a:pt x="927" y="5634"/>
                    <a:pt x="1127" y="5473"/>
                    <a:pt x="1127" y="5231"/>
                  </a:cubicBezTo>
                  <a:lnTo>
                    <a:pt x="1127" y="403"/>
                  </a:lnTo>
                  <a:cubicBezTo>
                    <a:pt x="1127" y="204"/>
                    <a:pt x="927" y="1"/>
                    <a:pt x="724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26;p43">
              <a:extLst>
                <a:ext uri="{FF2B5EF4-FFF2-40B4-BE49-F238E27FC236}">
                  <a16:creationId xmlns:a16="http://schemas.microsoft.com/office/drawing/2014/main" id="{733D8755-4DBC-0414-7F04-9F737EE09BBF}"/>
                </a:ext>
              </a:extLst>
            </p:cNvPr>
            <p:cNvSpPr/>
            <p:nvPr/>
          </p:nvSpPr>
          <p:spPr>
            <a:xfrm>
              <a:off x="3444925" y="3561575"/>
              <a:ext cx="23200" cy="11125"/>
            </a:xfrm>
            <a:custGeom>
              <a:avLst/>
              <a:gdLst/>
              <a:ahLst/>
              <a:cxnLst/>
              <a:rect l="l" t="t" r="r" b="b"/>
              <a:pathLst>
                <a:path w="928" h="445" extrusionOk="0">
                  <a:moveTo>
                    <a:pt x="242" y="0"/>
                  </a:moveTo>
                  <a:cubicBezTo>
                    <a:pt x="81" y="0"/>
                    <a:pt x="1" y="81"/>
                    <a:pt x="1" y="203"/>
                  </a:cubicBezTo>
                  <a:cubicBezTo>
                    <a:pt x="1" y="364"/>
                    <a:pt x="81" y="444"/>
                    <a:pt x="242" y="444"/>
                  </a:cubicBezTo>
                  <a:lnTo>
                    <a:pt x="686" y="444"/>
                  </a:lnTo>
                  <a:cubicBezTo>
                    <a:pt x="805" y="444"/>
                    <a:pt x="928" y="364"/>
                    <a:pt x="928" y="203"/>
                  </a:cubicBezTo>
                  <a:cubicBezTo>
                    <a:pt x="928" y="81"/>
                    <a:pt x="805" y="0"/>
                    <a:pt x="686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27;p43">
              <a:extLst>
                <a:ext uri="{FF2B5EF4-FFF2-40B4-BE49-F238E27FC236}">
                  <a16:creationId xmlns:a16="http://schemas.microsoft.com/office/drawing/2014/main" id="{9D815C85-221C-998F-BE56-ECA7883DBCF4}"/>
                </a:ext>
              </a:extLst>
            </p:cNvPr>
            <p:cNvSpPr/>
            <p:nvPr/>
          </p:nvSpPr>
          <p:spPr>
            <a:xfrm>
              <a:off x="3478150" y="3561575"/>
              <a:ext cx="62400" cy="11125"/>
            </a:xfrm>
            <a:custGeom>
              <a:avLst/>
              <a:gdLst/>
              <a:ahLst/>
              <a:cxnLst/>
              <a:rect l="l" t="t" r="r" b="b"/>
              <a:pathLst>
                <a:path w="2496" h="445" extrusionOk="0">
                  <a:moveTo>
                    <a:pt x="242" y="0"/>
                  </a:moveTo>
                  <a:cubicBezTo>
                    <a:pt x="120" y="0"/>
                    <a:pt x="1" y="81"/>
                    <a:pt x="1" y="203"/>
                  </a:cubicBezTo>
                  <a:cubicBezTo>
                    <a:pt x="1" y="364"/>
                    <a:pt x="120" y="444"/>
                    <a:pt x="242" y="444"/>
                  </a:cubicBezTo>
                  <a:lnTo>
                    <a:pt x="2254" y="444"/>
                  </a:lnTo>
                  <a:cubicBezTo>
                    <a:pt x="2373" y="444"/>
                    <a:pt x="2496" y="364"/>
                    <a:pt x="2496" y="203"/>
                  </a:cubicBezTo>
                  <a:cubicBezTo>
                    <a:pt x="2496" y="81"/>
                    <a:pt x="2373" y="0"/>
                    <a:pt x="2254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28;p43">
              <a:extLst>
                <a:ext uri="{FF2B5EF4-FFF2-40B4-BE49-F238E27FC236}">
                  <a16:creationId xmlns:a16="http://schemas.microsoft.com/office/drawing/2014/main" id="{0500C85C-CA33-845B-E58F-5875CBEF532D}"/>
                </a:ext>
              </a:extLst>
            </p:cNvPr>
            <p:cNvSpPr/>
            <p:nvPr/>
          </p:nvSpPr>
          <p:spPr>
            <a:xfrm>
              <a:off x="3444925" y="3590775"/>
              <a:ext cx="23200" cy="11050"/>
            </a:xfrm>
            <a:custGeom>
              <a:avLst/>
              <a:gdLst/>
              <a:ahLst/>
              <a:cxnLst/>
              <a:rect l="l" t="t" r="r" b="b"/>
              <a:pathLst>
                <a:path w="928" h="442" extrusionOk="0">
                  <a:moveTo>
                    <a:pt x="242" y="1"/>
                  </a:moveTo>
                  <a:cubicBezTo>
                    <a:pt x="81" y="1"/>
                    <a:pt x="1" y="81"/>
                    <a:pt x="1" y="200"/>
                  </a:cubicBezTo>
                  <a:cubicBezTo>
                    <a:pt x="1" y="361"/>
                    <a:pt x="81" y="442"/>
                    <a:pt x="242" y="442"/>
                  </a:cubicBezTo>
                  <a:lnTo>
                    <a:pt x="686" y="442"/>
                  </a:lnTo>
                  <a:cubicBezTo>
                    <a:pt x="805" y="442"/>
                    <a:pt x="928" y="361"/>
                    <a:pt x="928" y="200"/>
                  </a:cubicBezTo>
                  <a:cubicBezTo>
                    <a:pt x="928" y="81"/>
                    <a:pt x="805" y="1"/>
                    <a:pt x="686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29;p43">
              <a:extLst>
                <a:ext uri="{FF2B5EF4-FFF2-40B4-BE49-F238E27FC236}">
                  <a16:creationId xmlns:a16="http://schemas.microsoft.com/office/drawing/2014/main" id="{B29B2EE4-1D96-5844-45F0-BD02652486BD}"/>
                </a:ext>
              </a:extLst>
            </p:cNvPr>
            <p:cNvSpPr/>
            <p:nvPr/>
          </p:nvSpPr>
          <p:spPr>
            <a:xfrm>
              <a:off x="3478150" y="3590775"/>
              <a:ext cx="62400" cy="11050"/>
            </a:xfrm>
            <a:custGeom>
              <a:avLst/>
              <a:gdLst/>
              <a:ahLst/>
              <a:cxnLst/>
              <a:rect l="l" t="t" r="r" b="b"/>
              <a:pathLst>
                <a:path w="2496" h="442" extrusionOk="0">
                  <a:moveTo>
                    <a:pt x="242" y="1"/>
                  </a:moveTo>
                  <a:cubicBezTo>
                    <a:pt x="120" y="1"/>
                    <a:pt x="1" y="81"/>
                    <a:pt x="1" y="200"/>
                  </a:cubicBezTo>
                  <a:cubicBezTo>
                    <a:pt x="1" y="361"/>
                    <a:pt x="120" y="442"/>
                    <a:pt x="242" y="442"/>
                  </a:cubicBezTo>
                  <a:lnTo>
                    <a:pt x="2254" y="442"/>
                  </a:lnTo>
                  <a:cubicBezTo>
                    <a:pt x="2373" y="442"/>
                    <a:pt x="2496" y="361"/>
                    <a:pt x="2496" y="200"/>
                  </a:cubicBezTo>
                  <a:cubicBezTo>
                    <a:pt x="2496" y="81"/>
                    <a:pt x="2373" y="1"/>
                    <a:pt x="2254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30;p43">
              <a:extLst>
                <a:ext uri="{FF2B5EF4-FFF2-40B4-BE49-F238E27FC236}">
                  <a16:creationId xmlns:a16="http://schemas.microsoft.com/office/drawing/2014/main" id="{19901FC3-3D96-E363-1CB2-F10139AE0949}"/>
                </a:ext>
              </a:extLst>
            </p:cNvPr>
            <p:cNvSpPr/>
            <p:nvPr/>
          </p:nvSpPr>
          <p:spPr>
            <a:xfrm>
              <a:off x="3444925" y="3619900"/>
              <a:ext cx="23200" cy="11125"/>
            </a:xfrm>
            <a:custGeom>
              <a:avLst/>
              <a:gdLst/>
              <a:ahLst/>
              <a:cxnLst/>
              <a:rect l="l" t="t" r="r" b="b"/>
              <a:pathLst>
                <a:path w="928" h="445" extrusionOk="0">
                  <a:moveTo>
                    <a:pt x="242" y="1"/>
                  </a:moveTo>
                  <a:cubicBezTo>
                    <a:pt x="81" y="1"/>
                    <a:pt x="1" y="81"/>
                    <a:pt x="1" y="204"/>
                  </a:cubicBezTo>
                  <a:cubicBezTo>
                    <a:pt x="1" y="365"/>
                    <a:pt x="81" y="445"/>
                    <a:pt x="242" y="445"/>
                  </a:cubicBezTo>
                  <a:lnTo>
                    <a:pt x="686" y="445"/>
                  </a:lnTo>
                  <a:cubicBezTo>
                    <a:pt x="805" y="445"/>
                    <a:pt x="928" y="365"/>
                    <a:pt x="928" y="204"/>
                  </a:cubicBezTo>
                  <a:cubicBezTo>
                    <a:pt x="928" y="81"/>
                    <a:pt x="805" y="1"/>
                    <a:pt x="686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1;p43">
              <a:extLst>
                <a:ext uri="{FF2B5EF4-FFF2-40B4-BE49-F238E27FC236}">
                  <a16:creationId xmlns:a16="http://schemas.microsoft.com/office/drawing/2014/main" id="{C655D279-F030-41E3-2D04-45F7CED7430C}"/>
                </a:ext>
              </a:extLst>
            </p:cNvPr>
            <p:cNvSpPr/>
            <p:nvPr/>
          </p:nvSpPr>
          <p:spPr>
            <a:xfrm>
              <a:off x="3478150" y="3619900"/>
              <a:ext cx="62400" cy="11125"/>
            </a:xfrm>
            <a:custGeom>
              <a:avLst/>
              <a:gdLst/>
              <a:ahLst/>
              <a:cxnLst/>
              <a:rect l="l" t="t" r="r" b="b"/>
              <a:pathLst>
                <a:path w="2496" h="445" extrusionOk="0">
                  <a:moveTo>
                    <a:pt x="242" y="1"/>
                  </a:moveTo>
                  <a:cubicBezTo>
                    <a:pt x="120" y="1"/>
                    <a:pt x="1" y="81"/>
                    <a:pt x="1" y="204"/>
                  </a:cubicBezTo>
                  <a:cubicBezTo>
                    <a:pt x="1" y="365"/>
                    <a:pt x="120" y="445"/>
                    <a:pt x="242" y="445"/>
                  </a:cubicBezTo>
                  <a:lnTo>
                    <a:pt x="2254" y="445"/>
                  </a:lnTo>
                  <a:cubicBezTo>
                    <a:pt x="2373" y="445"/>
                    <a:pt x="2496" y="365"/>
                    <a:pt x="2496" y="204"/>
                  </a:cubicBezTo>
                  <a:cubicBezTo>
                    <a:pt x="2496" y="81"/>
                    <a:pt x="2373" y="1"/>
                    <a:pt x="2254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2;p43">
              <a:extLst>
                <a:ext uri="{FF2B5EF4-FFF2-40B4-BE49-F238E27FC236}">
                  <a16:creationId xmlns:a16="http://schemas.microsoft.com/office/drawing/2014/main" id="{04D64168-9CDA-CD66-4D03-7B6028D02BD0}"/>
                </a:ext>
              </a:extLst>
            </p:cNvPr>
            <p:cNvSpPr/>
            <p:nvPr/>
          </p:nvSpPr>
          <p:spPr>
            <a:xfrm>
              <a:off x="3444925" y="3649125"/>
              <a:ext cx="23200" cy="11050"/>
            </a:xfrm>
            <a:custGeom>
              <a:avLst/>
              <a:gdLst/>
              <a:ahLst/>
              <a:cxnLst/>
              <a:rect l="l" t="t" r="r" b="b"/>
              <a:pathLst>
                <a:path w="928" h="442" extrusionOk="0">
                  <a:moveTo>
                    <a:pt x="242" y="0"/>
                  </a:moveTo>
                  <a:cubicBezTo>
                    <a:pt x="81" y="0"/>
                    <a:pt x="1" y="81"/>
                    <a:pt x="1" y="200"/>
                  </a:cubicBezTo>
                  <a:cubicBezTo>
                    <a:pt x="1" y="361"/>
                    <a:pt x="81" y="441"/>
                    <a:pt x="242" y="441"/>
                  </a:cubicBezTo>
                  <a:lnTo>
                    <a:pt x="686" y="441"/>
                  </a:lnTo>
                  <a:cubicBezTo>
                    <a:pt x="805" y="441"/>
                    <a:pt x="928" y="361"/>
                    <a:pt x="928" y="200"/>
                  </a:cubicBezTo>
                  <a:cubicBezTo>
                    <a:pt x="928" y="81"/>
                    <a:pt x="805" y="0"/>
                    <a:pt x="686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3;p43">
              <a:extLst>
                <a:ext uri="{FF2B5EF4-FFF2-40B4-BE49-F238E27FC236}">
                  <a16:creationId xmlns:a16="http://schemas.microsoft.com/office/drawing/2014/main" id="{49CD77B6-8580-D7B0-E01B-4767F419C9A2}"/>
                </a:ext>
              </a:extLst>
            </p:cNvPr>
            <p:cNvSpPr/>
            <p:nvPr/>
          </p:nvSpPr>
          <p:spPr>
            <a:xfrm>
              <a:off x="3478150" y="3649125"/>
              <a:ext cx="62400" cy="11050"/>
            </a:xfrm>
            <a:custGeom>
              <a:avLst/>
              <a:gdLst/>
              <a:ahLst/>
              <a:cxnLst/>
              <a:rect l="l" t="t" r="r" b="b"/>
              <a:pathLst>
                <a:path w="2496" h="442" extrusionOk="0">
                  <a:moveTo>
                    <a:pt x="242" y="0"/>
                  </a:moveTo>
                  <a:cubicBezTo>
                    <a:pt x="120" y="0"/>
                    <a:pt x="1" y="81"/>
                    <a:pt x="1" y="200"/>
                  </a:cubicBezTo>
                  <a:cubicBezTo>
                    <a:pt x="1" y="361"/>
                    <a:pt x="120" y="441"/>
                    <a:pt x="242" y="441"/>
                  </a:cubicBezTo>
                  <a:lnTo>
                    <a:pt x="2254" y="441"/>
                  </a:lnTo>
                  <a:cubicBezTo>
                    <a:pt x="2373" y="441"/>
                    <a:pt x="2496" y="361"/>
                    <a:pt x="2496" y="200"/>
                  </a:cubicBezTo>
                  <a:cubicBezTo>
                    <a:pt x="2496" y="81"/>
                    <a:pt x="2373" y="0"/>
                    <a:pt x="2254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34;p43">
              <a:extLst>
                <a:ext uri="{FF2B5EF4-FFF2-40B4-BE49-F238E27FC236}">
                  <a16:creationId xmlns:a16="http://schemas.microsoft.com/office/drawing/2014/main" id="{36D15AB4-E39C-83A7-4BC9-05EECE202D67}"/>
                </a:ext>
              </a:extLst>
            </p:cNvPr>
            <p:cNvSpPr/>
            <p:nvPr/>
          </p:nvSpPr>
          <p:spPr>
            <a:xfrm>
              <a:off x="3469075" y="3688300"/>
              <a:ext cx="54325" cy="53375"/>
            </a:xfrm>
            <a:custGeom>
              <a:avLst/>
              <a:gdLst/>
              <a:ahLst/>
              <a:cxnLst/>
              <a:rect l="l" t="t" r="r" b="b"/>
              <a:pathLst>
                <a:path w="2173" h="2135" extrusionOk="0">
                  <a:moveTo>
                    <a:pt x="1088" y="1"/>
                  </a:moveTo>
                  <a:cubicBezTo>
                    <a:pt x="483" y="1"/>
                    <a:pt x="0" y="445"/>
                    <a:pt x="0" y="1047"/>
                  </a:cubicBezTo>
                  <a:cubicBezTo>
                    <a:pt x="0" y="1652"/>
                    <a:pt x="483" y="2135"/>
                    <a:pt x="1088" y="2135"/>
                  </a:cubicBezTo>
                  <a:cubicBezTo>
                    <a:pt x="1690" y="2135"/>
                    <a:pt x="2173" y="1652"/>
                    <a:pt x="2173" y="1047"/>
                  </a:cubicBezTo>
                  <a:cubicBezTo>
                    <a:pt x="2173" y="445"/>
                    <a:pt x="1690" y="1"/>
                    <a:pt x="1088" y="1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235;p43">
              <a:extLst>
                <a:ext uri="{FF2B5EF4-FFF2-40B4-BE49-F238E27FC236}">
                  <a16:creationId xmlns:a16="http://schemas.microsoft.com/office/drawing/2014/main" id="{A8C4CB7C-44CA-70C0-446D-8FB15AC82F27}"/>
                </a:ext>
              </a:extLst>
            </p:cNvPr>
            <p:cNvSpPr/>
            <p:nvPr/>
          </p:nvSpPr>
          <p:spPr>
            <a:xfrm>
              <a:off x="3487175" y="3688300"/>
              <a:ext cx="36225" cy="53375"/>
            </a:xfrm>
            <a:custGeom>
              <a:avLst/>
              <a:gdLst/>
              <a:ahLst/>
              <a:cxnLst/>
              <a:rect l="l" t="t" r="r" b="b"/>
              <a:pathLst>
                <a:path w="1449" h="2135" extrusionOk="0">
                  <a:moveTo>
                    <a:pt x="364" y="1"/>
                  </a:moveTo>
                  <a:cubicBezTo>
                    <a:pt x="242" y="1"/>
                    <a:pt x="123" y="1"/>
                    <a:pt x="0" y="43"/>
                  </a:cubicBezTo>
                  <a:cubicBezTo>
                    <a:pt x="403" y="204"/>
                    <a:pt x="725" y="606"/>
                    <a:pt x="725" y="1047"/>
                  </a:cubicBezTo>
                  <a:cubicBezTo>
                    <a:pt x="725" y="1530"/>
                    <a:pt x="403" y="1932"/>
                    <a:pt x="0" y="2054"/>
                  </a:cubicBezTo>
                  <a:cubicBezTo>
                    <a:pt x="123" y="2093"/>
                    <a:pt x="242" y="2135"/>
                    <a:pt x="364" y="2135"/>
                  </a:cubicBezTo>
                  <a:cubicBezTo>
                    <a:pt x="966" y="2135"/>
                    <a:pt x="1449" y="1652"/>
                    <a:pt x="1449" y="1047"/>
                  </a:cubicBezTo>
                  <a:cubicBezTo>
                    <a:pt x="1449" y="445"/>
                    <a:pt x="966" y="1"/>
                    <a:pt x="364" y="1"/>
                  </a:cubicBezTo>
                  <a:close/>
                </a:path>
              </a:pathLst>
            </a:custGeom>
            <a:solidFill>
              <a:srgbClr val="F8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236;p43">
              <a:extLst>
                <a:ext uri="{FF2B5EF4-FFF2-40B4-BE49-F238E27FC236}">
                  <a16:creationId xmlns:a16="http://schemas.microsoft.com/office/drawing/2014/main" id="{D7158C6F-22E7-9461-8A8A-8E0A44C7A11A}"/>
                </a:ext>
              </a:extLst>
            </p:cNvPr>
            <p:cNvSpPr/>
            <p:nvPr/>
          </p:nvSpPr>
          <p:spPr>
            <a:xfrm>
              <a:off x="3462075" y="3824150"/>
              <a:ext cx="47250" cy="47250"/>
            </a:xfrm>
            <a:custGeom>
              <a:avLst/>
              <a:gdLst/>
              <a:ahLst/>
              <a:cxnLst/>
              <a:rect l="l" t="t" r="r" b="b"/>
              <a:pathLst>
                <a:path w="1890" h="1890" extrusionOk="0">
                  <a:moveTo>
                    <a:pt x="966" y="0"/>
                  </a:moveTo>
                  <a:cubicBezTo>
                    <a:pt x="403" y="0"/>
                    <a:pt x="0" y="403"/>
                    <a:pt x="0" y="924"/>
                  </a:cubicBezTo>
                  <a:cubicBezTo>
                    <a:pt x="0" y="1449"/>
                    <a:pt x="403" y="1890"/>
                    <a:pt x="966" y="1890"/>
                  </a:cubicBezTo>
                  <a:cubicBezTo>
                    <a:pt x="1487" y="1890"/>
                    <a:pt x="1890" y="1449"/>
                    <a:pt x="1890" y="924"/>
                  </a:cubicBezTo>
                  <a:cubicBezTo>
                    <a:pt x="1890" y="403"/>
                    <a:pt x="1487" y="0"/>
                    <a:pt x="966" y="0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37;p43">
              <a:extLst>
                <a:ext uri="{FF2B5EF4-FFF2-40B4-BE49-F238E27FC236}">
                  <a16:creationId xmlns:a16="http://schemas.microsoft.com/office/drawing/2014/main" id="{E8FC9483-FE93-5FBC-CB9D-5CD7DC6F7AD3}"/>
                </a:ext>
              </a:extLst>
            </p:cNvPr>
            <p:cNvSpPr/>
            <p:nvPr/>
          </p:nvSpPr>
          <p:spPr>
            <a:xfrm>
              <a:off x="3478150" y="3824150"/>
              <a:ext cx="31175" cy="47250"/>
            </a:xfrm>
            <a:custGeom>
              <a:avLst/>
              <a:gdLst/>
              <a:ahLst/>
              <a:cxnLst/>
              <a:rect l="l" t="t" r="r" b="b"/>
              <a:pathLst>
                <a:path w="1247" h="1890" extrusionOk="0">
                  <a:moveTo>
                    <a:pt x="323" y="0"/>
                  </a:moveTo>
                  <a:cubicBezTo>
                    <a:pt x="201" y="0"/>
                    <a:pt x="120" y="0"/>
                    <a:pt x="1" y="39"/>
                  </a:cubicBezTo>
                  <a:cubicBezTo>
                    <a:pt x="403" y="161"/>
                    <a:pt x="683" y="522"/>
                    <a:pt x="683" y="924"/>
                  </a:cubicBezTo>
                  <a:cubicBezTo>
                    <a:pt x="683" y="1368"/>
                    <a:pt x="403" y="1729"/>
                    <a:pt x="1" y="1851"/>
                  </a:cubicBezTo>
                  <a:cubicBezTo>
                    <a:pt x="120" y="1890"/>
                    <a:pt x="201" y="1890"/>
                    <a:pt x="323" y="1890"/>
                  </a:cubicBezTo>
                  <a:cubicBezTo>
                    <a:pt x="844" y="1890"/>
                    <a:pt x="1247" y="1449"/>
                    <a:pt x="1247" y="924"/>
                  </a:cubicBezTo>
                  <a:cubicBezTo>
                    <a:pt x="1247" y="403"/>
                    <a:pt x="844" y="0"/>
                    <a:pt x="323" y="0"/>
                  </a:cubicBezTo>
                  <a:close/>
                </a:path>
              </a:pathLst>
            </a:custGeom>
            <a:solidFill>
              <a:srgbClr val="F8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38;p43">
              <a:extLst>
                <a:ext uri="{FF2B5EF4-FFF2-40B4-BE49-F238E27FC236}">
                  <a16:creationId xmlns:a16="http://schemas.microsoft.com/office/drawing/2014/main" id="{BE6C5CAE-247E-4DAF-866E-7EED5C4972B2}"/>
                </a:ext>
              </a:extLst>
            </p:cNvPr>
            <p:cNvSpPr/>
            <p:nvPr/>
          </p:nvSpPr>
          <p:spPr>
            <a:xfrm>
              <a:off x="3290025" y="3721550"/>
              <a:ext cx="29225" cy="11050"/>
            </a:xfrm>
            <a:custGeom>
              <a:avLst/>
              <a:gdLst/>
              <a:ahLst/>
              <a:cxnLst/>
              <a:rect l="l" t="t" r="r" b="b"/>
              <a:pathLst>
                <a:path w="1169" h="442" extrusionOk="0">
                  <a:moveTo>
                    <a:pt x="242" y="0"/>
                  </a:moveTo>
                  <a:cubicBezTo>
                    <a:pt x="123" y="0"/>
                    <a:pt x="0" y="81"/>
                    <a:pt x="0" y="200"/>
                  </a:cubicBezTo>
                  <a:cubicBezTo>
                    <a:pt x="0" y="361"/>
                    <a:pt x="123" y="441"/>
                    <a:pt x="242" y="441"/>
                  </a:cubicBezTo>
                  <a:lnTo>
                    <a:pt x="927" y="441"/>
                  </a:lnTo>
                  <a:cubicBezTo>
                    <a:pt x="1046" y="441"/>
                    <a:pt x="1169" y="361"/>
                    <a:pt x="1169" y="200"/>
                  </a:cubicBezTo>
                  <a:cubicBezTo>
                    <a:pt x="1169" y="81"/>
                    <a:pt x="1046" y="0"/>
                    <a:pt x="92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39;p43">
              <a:extLst>
                <a:ext uri="{FF2B5EF4-FFF2-40B4-BE49-F238E27FC236}">
                  <a16:creationId xmlns:a16="http://schemas.microsoft.com/office/drawing/2014/main" id="{2F0F1DD9-70C0-5A4A-6B46-E955F9B2457F}"/>
                </a:ext>
              </a:extLst>
            </p:cNvPr>
            <p:cNvSpPr/>
            <p:nvPr/>
          </p:nvSpPr>
          <p:spPr>
            <a:xfrm>
              <a:off x="3339350" y="3721550"/>
              <a:ext cx="29150" cy="11050"/>
            </a:xfrm>
            <a:custGeom>
              <a:avLst/>
              <a:gdLst/>
              <a:ahLst/>
              <a:cxnLst/>
              <a:rect l="l" t="t" r="r" b="b"/>
              <a:pathLst>
                <a:path w="1166" h="442" extrusionOk="0">
                  <a:moveTo>
                    <a:pt x="242" y="0"/>
                  </a:moveTo>
                  <a:cubicBezTo>
                    <a:pt x="119" y="0"/>
                    <a:pt x="0" y="81"/>
                    <a:pt x="0" y="200"/>
                  </a:cubicBezTo>
                  <a:cubicBezTo>
                    <a:pt x="0" y="361"/>
                    <a:pt x="119" y="441"/>
                    <a:pt x="242" y="441"/>
                  </a:cubicBezTo>
                  <a:lnTo>
                    <a:pt x="924" y="441"/>
                  </a:lnTo>
                  <a:cubicBezTo>
                    <a:pt x="1047" y="441"/>
                    <a:pt x="1166" y="361"/>
                    <a:pt x="1166" y="200"/>
                  </a:cubicBezTo>
                  <a:cubicBezTo>
                    <a:pt x="1166" y="81"/>
                    <a:pt x="1047" y="0"/>
                    <a:pt x="924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240;p43">
              <a:extLst>
                <a:ext uri="{FF2B5EF4-FFF2-40B4-BE49-F238E27FC236}">
                  <a16:creationId xmlns:a16="http://schemas.microsoft.com/office/drawing/2014/main" id="{8C9E4B62-BA1E-4A59-33F0-252006D97F3E}"/>
                </a:ext>
              </a:extLst>
            </p:cNvPr>
            <p:cNvSpPr/>
            <p:nvPr/>
          </p:nvSpPr>
          <p:spPr>
            <a:xfrm>
              <a:off x="3388600" y="3721550"/>
              <a:ext cx="29225" cy="11050"/>
            </a:xfrm>
            <a:custGeom>
              <a:avLst/>
              <a:gdLst/>
              <a:ahLst/>
              <a:cxnLst/>
              <a:rect l="l" t="t" r="r" b="b"/>
              <a:pathLst>
                <a:path w="1169" h="442" extrusionOk="0">
                  <a:moveTo>
                    <a:pt x="242" y="0"/>
                  </a:moveTo>
                  <a:cubicBezTo>
                    <a:pt x="123" y="0"/>
                    <a:pt x="0" y="81"/>
                    <a:pt x="0" y="200"/>
                  </a:cubicBezTo>
                  <a:cubicBezTo>
                    <a:pt x="0" y="361"/>
                    <a:pt x="123" y="441"/>
                    <a:pt x="242" y="441"/>
                  </a:cubicBezTo>
                  <a:lnTo>
                    <a:pt x="927" y="441"/>
                  </a:lnTo>
                  <a:cubicBezTo>
                    <a:pt x="1088" y="441"/>
                    <a:pt x="1169" y="361"/>
                    <a:pt x="1169" y="200"/>
                  </a:cubicBezTo>
                  <a:cubicBezTo>
                    <a:pt x="1169" y="81"/>
                    <a:pt x="1088" y="0"/>
                    <a:pt x="92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41;p43">
              <a:extLst>
                <a:ext uri="{FF2B5EF4-FFF2-40B4-BE49-F238E27FC236}">
                  <a16:creationId xmlns:a16="http://schemas.microsoft.com/office/drawing/2014/main" id="{31189C40-0D5C-A8EC-D68D-BC9752EA4CF8}"/>
                </a:ext>
              </a:extLst>
            </p:cNvPr>
            <p:cNvSpPr/>
            <p:nvPr/>
          </p:nvSpPr>
          <p:spPr>
            <a:xfrm>
              <a:off x="3239725" y="3794925"/>
              <a:ext cx="122750" cy="33275"/>
            </a:xfrm>
            <a:custGeom>
              <a:avLst/>
              <a:gdLst/>
              <a:ahLst/>
              <a:cxnLst/>
              <a:rect l="l" t="t" r="r" b="b"/>
              <a:pathLst>
                <a:path w="4910" h="1331" extrusionOk="0">
                  <a:moveTo>
                    <a:pt x="284" y="1"/>
                  </a:moveTo>
                  <a:cubicBezTo>
                    <a:pt x="123" y="1"/>
                    <a:pt x="0" y="123"/>
                    <a:pt x="0" y="242"/>
                  </a:cubicBezTo>
                  <a:lnTo>
                    <a:pt x="0" y="1047"/>
                  </a:lnTo>
                  <a:cubicBezTo>
                    <a:pt x="0" y="1208"/>
                    <a:pt x="123" y="1330"/>
                    <a:pt x="284" y="1330"/>
                  </a:cubicBezTo>
                  <a:lnTo>
                    <a:pt x="4629" y="1330"/>
                  </a:lnTo>
                  <a:cubicBezTo>
                    <a:pt x="4790" y="1330"/>
                    <a:pt x="4909" y="1208"/>
                    <a:pt x="4909" y="1047"/>
                  </a:cubicBezTo>
                  <a:lnTo>
                    <a:pt x="4909" y="242"/>
                  </a:lnTo>
                  <a:cubicBezTo>
                    <a:pt x="4909" y="123"/>
                    <a:pt x="4790" y="1"/>
                    <a:pt x="4629" y="1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42;p43">
              <a:extLst>
                <a:ext uri="{FF2B5EF4-FFF2-40B4-BE49-F238E27FC236}">
                  <a16:creationId xmlns:a16="http://schemas.microsoft.com/office/drawing/2014/main" id="{9CF5AE6D-4B98-3D2D-EDD3-54CC8601DA56}"/>
                </a:ext>
              </a:extLst>
            </p:cNvPr>
            <p:cNvSpPr/>
            <p:nvPr/>
          </p:nvSpPr>
          <p:spPr>
            <a:xfrm>
              <a:off x="3338300" y="3794925"/>
              <a:ext cx="24175" cy="33275"/>
            </a:xfrm>
            <a:custGeom>
              <a:avLst/>
              <a:gdLst/>
              <a:ahLst/>
              <a:cxnLst/>
              <a:rect l="l" t="t" r="r" b="b"/>
              <a:pathLst>
                <a:path w="967" h="1331" extrusionOk="0">
                  <a:moveTo>
                    <a:pt x="1" y="1"/>
                  </a:moveTo>
                  <a:cubicBezTo>
                    <a:pt x="161" y="1"/>
                    <a:pt x="284" y="123"/>
                    <a:pt x="284" y="242"/>
                  </a:cubicBezTo>
                  <a:lnTo>
                    <a:pt x="284" y="1047"/>
                  </a:lnTo>
                  <a:cubicBezTo>
                    <a:pt x="284" y="1208"/>
                    <a:pt x="161" y="1330"/>
                    <a:pt x="1" y="1330"/>
                  </a:cubicBezTo>
                  <a:lnTo>
                    <a:pt x="686" y="1330"/>
                  </a:lnTo>
                  <a:cubicBezTo>
                    <a:pt x="847" y="1330"/>
                    <a:pt x="966" y="1208"/>
                    <a:pt x="966" y="1047"/>
                  </a:cubicBezTo>
                  <a:lnTo>
                    <a:pt x="966" y="242"/>
                  </a:lnTo>
                  <a:cubicBezTo>
                    <a:pt x="966" y="123"/>
                    <a:pt x="847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43;p43">
              <a:extLst>
                <a:ext uri="{FF2B5EF4-FFF2-40B4-BE49-F238E27FC236}">
                  <a16:creationId xmlns:a16="http://schemas.microsoft.com/office/drawing/2014/main" id="{513FB486-002D-D29B-E1A2-568B63D0C008}"/>
                </a:ext>
              </a:extLst>
            </p:cNvPr>
            <p:cNvSpPr/>
            <p:nvPr/>
          </p:nvSpPr>
          <p:spPr>
            <a:xfrm>
              <a:off x="3233675" y="3857300"/>
              <a:ext cx="27225" cy="12100"/>
            </a:xfrm>
            <a:custGeom>
              <a:avLst/>
              <a:gdLst/>
              <a:ahLst/>
              <a:cxnLst/>
              <a:rect l="l" t="t" r="r" b="b"/>
              <a:pathLst>
                <a:path w="1089" h="484" extrusionOk="0">
                  <a:moveTo>
                    <a:pt x="242" y="0"/>
                  </a:moveTo>
                  <a:cubicBezTo>
                    <a:pt x="123" y="0"/>
                    <a:pt x="1" y="123"/>
                    <a:pt x="1" y="242"/>
                  </a:cubicBezTo>
                  <a:cubicBezTo>
                    <a:pt x="1" y="364"/>
                    <a:pt x="123" y="483"/>
                    <a:pt x="242" y="483"/>
                  </a:cubicBezTo>
                  <a:lnTo>
                    <a:pt x="848" y="483"/>
                  </a:lnTo>
                  <a:cubicBezTo>
                    <a:pt x="1008" y="483"/>
                    <a:pt x="1089" y="364"/>
                    <a:pt x="1089" y="242"/>
                  </a:cubicBezTo>
                  <a:cubicBezTo>
                    <a:pt x="1089" y="123"/>
                    <a:pt x="1008" y="0"/>
                    <a:pt x="848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44;p43">
              <a:extLst>
                <a:ext uri="{FF2B5EF4-FFF2-40B4-BE49-F238E27FC236}">
                  <a16:creationId xmlns:a16="http://schemas.microsoft.com/office/drawing/2014/main" id="{1AB7D276-AB02-FEFA-3CE8-BE46A15BFDB0}"/>
                </a:ext>
              </a:extLst>
            </p:cNvPr>
            <p:cNvSpPr/>
            <p:nvPr/>
          </p:nvSpPr>
          <p:spPr>
            <a:xfrm>
              <a:off x="3288000" y="3857300"/>
              <a:ext cx="27225" cy="12100"/>
            </a:xfrm>
            <a:custGeom>
              <a:avLst/>
              <a:gdLst/>
              <a:ahLst/>
              <a:cxnLst/>
              <a:rect l="l" t="t" r="r" b="b"/>
              <a:pathLst>
                <a:path w="1089" h="484" extrusionOk="0">
                  <a:moveTo>
                    <a:pt x="242" y="0"/>
                  </a:moveTo>
                  <a:cubicBezTo>
                    <a:pt x="81" y="0"/>
                    <a:pt x="1" y="123"/>
                    <a:pt x="1" y="242"/>
                  </a:cubicBezTo>
                  <a:cubicBezTo>
                    <a:pt x="1" y="364"/>
                    <a:pt x="81" y="483"/>
                    <a:pt x="242" y="483"/>
                  </a:cubicBezTo>
                  <a:lnTo>
                    <a:pt x="847" y="483"/>
                  </a:lnTo>
                  <a:cubicBezTo>
                    <a:pt x="966" y="483"/>
                    <a:pt x="1089" y="364"/>
                    <a:pt x="1089" y="242"/>
                  </a:cubicBezTo>
                  <a:cubicBezTo>
                    <a:pt x="1089" y="123"/>
                    <a:pt x="966" y="0"/>
                    <a:pt x="847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45;p43">
              <a:extLst>
                <a:ext uri="{FF2B5EF4-FFF2-40B4-BE49-F238E27FC236}">
                  <a16:creationId xmlns:a16="http://schemas.microsoft.com/office/drawing/2014/main" id="{A5269E2D-43DA-D661-1DD5-B5BC5B767384}"/>
                </a:ext>
              </a:extLst>
            </p:cNvPr>
            <p:cNvSpPr/>
            <p:nvPr/>
          </p:nvSpPr>
          <p:spPr>
            <a:xfrm>
              <a:off x="3341350" y="3857300"/>
              <a:ext cx="27150" cy="12100"/>
            </a:xfrm>
            <a:custGeom>
              <a:avLst/>
              <a:gdLst/>
              <a:ahLst/>
              <a:cxnLst/>
              <a:rect l="l" t="t" r="r" b="b"/>
              <a:pathLst>
                <a:path w="1086" h="484" extrusionOk="0">
                  <a:moveTo>
                    <a:pt x="242" y="0"/>
                  </a:moveTo>
                  <a:cubicBezTo>
                    <a:pt x="120" y="0"/>
                    <a:pt x="1" y="123"/>
                    <a:pt x="1" y="242"/>
                  </a:cubicBezTo>
                  <a:cubicBezTo>
                    <a:pt x="1" y="364"/>
                    <a:pt x="120" y="483"/>
                    <a:pt x="242" y="483"/>
                  </a:cubicBezTo>
                  <a:lnTo>
                    <a:pt x="844" y="483"/>
                  </a:lnTo>
                  <a:cubicBezTo>
                    <a:pt x="967" y="483"/>
                    <a:pt x="1086" y="364"/>
                    <a:pt x="1086" y="242"/>
                  </a:cubicBezTo>
                  <a:cubicBezTo>
                    <a:pt x="1086" y="123"/>
                    <a:pt x="967" y="0"/>
                    <a:pt x="844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46;p43">
              <a:extLst>
                <a:ext uri="{FF2B5EF4-FFF2-40B4-BE49-F238E27FC236}">
                  <a16:creationId xmlns:a16="http://schemas.microsoft.com/office/drawing/2014/main" id="{40A8AAF0-0808-62DC-A791-903AA4414956}"/>
                </a:ext>
              </a:extLst>
            </p:cNvPr>
            <p:cNvSpPr/>
            <p:nvPr/>
          </p:nvSpPr>
          <p:spPr>
            <a:xfrm>
              <a:off x="3394625" y="3857300"/>
              <a:ext cx="27225" cy="12100"/>
            </a:xfrm>
            <a:custGeom>
              <a:avLst/>
              <a:gdLst/>
              <a:ahLst/>
              <a:cxnLst/>
              <a:rect l="l" t="t" r="r" b="b"/>
              <a:pathLst>
                <a:path w="1089" h="484" extrusionOk="0">
                  <a:moveTo>
                    <a:pt x="242" y="0"/>
                  </a:moveTo>
                  <a:cubicBezTo>
                    <a:pt x="123" y="0"/>
                    <a:pt x="1" y="123"/>
                    <a:pt x="1" y="242"/>
                  </a:cubicBezTo>
                  <a:cubicBezTo>
                    <a:pt x="1" y="364"/>
                    <a:pt x="123" y="483"/>
                    <a:pt x="242" y="483"/>
                  </a:cubicBezTo>
                  <a:lnTo>
                    <a:pt x="847" y="483"/>
                  </a:lnTo>
                  <a:cubicBezTo>
                    <a:pt x="1008" y="483"/>
                    <a:pt x="1089" y="364"/>
                    <a:pt x="1089" y="242"/>
                  </a:cubicBezTo>
                  <a:cubicBezTo>
                    <a:pt x="1089" y="123"/>
                    <a:pt x="1008" y="0"/>
                    <a:pt x="847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47;p43">
              <a:extLst>
                <a:ext uri="{FF2B5EF4-FFF2-40B4-BE49-F238E27FC236}">
                  <a16:creationId xmlns:a16="http://schemas.microsoft.com/office/drawing/2014/main" id="{AE8065CD-0C7D-4414-C266-4740DA8FC80B}"/>
                </a:ext>
              </a:extLst>
            </p:cNvPr>
            <p:cNvSpPr/>
            <p:nvPr/>
          </p:nvSpPr>
          <p:spPr>
            <a:xfrm>
              <a:off x="3532475" y="3788900"/>
              <a:ext cx="31175" cy="11125"/>
            </a:xfrm>
            <a:custGeom>
              <a:avLst/>
              <a:gdLst/>
              <a:ahLst/>
              <a:cxnLst/>
              <a:rect l="l" t="t" r="r" b="b"/>
              <a:pathLst>
                <a:path w="1247" h="445" extrusionOk="0">
                  <a:moveTo>
                    <a:pt x="242" y="0"/>
                  </a:moveTo>
                  <a:cubicBezTo>
                    <a:pt x="81" y="0"/>
                    <a:pt x="1" y="81"/>
                    <a:pt x="1" y="242"/>
                  </a:cubicBezTo>
                  <a:cubicBezTo>
                    <a:pt x="1" y="364"/>
                    <a:pt x="81" y="445"/>
                    <a:pt x="242" y="445"/>
                  </a:cubicBezTo>
                  <a:lnTo>
                    <a:pt x="1005" y="445"/>
                  </a:lnTo>
                  <a:cubicBezTo>
                    <a:pt x="1127" y="445"/>
                    <a:pt x="1246" y="364"/>
                    <a:pt x="1246" y="242"/>
                  </a:cubicBezTo>
                  <a:cubicBezTo>
                    <a:pt x="1246" y="81"/>
                    <a:pt x="1127" y="0"/>
                    <a:pt x="1005" y="0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48;p43">
              <a:extLst>
                <a:ext uri="{FF2B5EF4-FFF2-40B4-BE49-F238E27FC236}">
                  <a16:creationId xmlns:a16="http://schemas.microsoft.com/office/drawing/2014/main" id="{F2B01D60-A25F-F420-C115-A5FDC1FD0FD8}"/>
                </a:ext>
              </a:extLst>
            </p:cNvPr>
            <p:cNvSpPr/>
            <p:nvPr/>
          </p:nvSpPr>
          <p:spPr>
            <a:xfrm>
              <a:off x="3532475" y="3818100"/>
              <a:ext cx="31175" cy="11050"/>
            </a:xfrm>
            <a:custGeom>
              <a:avLst/>
              <a:gdLst/>
              <a:ahLst/>
              <a:cxnLst/>
              <a:rect l="l" t="t" r="r" b="b"/>
              <a:pathLst>
                <a:path w="1247" h="442" extrusionOk="0">
                  <a:moveTo>
                    <a:pt x="242" y="1"/>
                  </a:moveTo>
                  <a:cubicBezTo>
                    <a:pt x="81" y="1"/>
                    <a:pt x="1" y="81"/>
                    <a:pt x="1" y="242"/>
                  </a:cubicBezTo>
                  <a:cubicBezTo>
                    <a:pt x="1" y="361"/>
                    <a:pt x="81" y="442"/>
                    <a:pt x="242" y="442"/>
                  </a:cubicBezTo>
                  <a:lnTo>
                    <a:pt x="1005" y="442"/>
                  </a:lnTo>
                  <a:cubicBezTo>
                    <a:pt x="1127" y="442"/>
                    <a:pt x="1246" y="361"/>
                    <a:pt x="1246" y="242"/>
                  </a:cubicBezTo>
                  <a:cubicBezTo>
                    <a:pt x="1246" y="81"/>
                    <a:pt x="1127" y="1"/>
                    <a:pt x="1005" y="1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49;p43">
              <a:extLst>
                <a:ext uri="{FF2B5EF4-FFF2-40B4-BE49-F238E27FC236}">
                  <a16:creationId xmlns:a16="http://schemas.microsoft.com/office/drawing/2014/main" id="{C571EEB0-881A-6837-6200-66957E356BBB}"/>
                </a:ext>
              </a:extLst>
            </p:cNvPr>
            <p:cNvSpPr/>
            <p:nvPr/>
          </p:nvSpPr>
          <p:spPr>
            <a:xfrm>
              <a:off x="3306100" y="3588775"/>
              <a:ext cx="95625" cy="67375"/>
            </a:xfrm>
            <a:custGeom>
              <a:avLst/>
              <a:gdLst/>
              <a:ahLst/>
              <a:cxnLst/>
              <a:rect l="l" t="t" r="r" b="b"/>
              <a:pathLst>
                <a:path w="3825" h="2695" extrusionOk="0">
                  <a:moveTo>
                    <a:pt x="2254" y="0"/>
                  </a:moveTo>
                  <a:cubicBezTo>
                    <a:pt x="2135" y="0"/>
                    <a:pt x="2055" y="39"/>
                    <a:pt x="2013" y="161"/>
                  </a:cubicBezTo>
                  <a:lnTo>
                    <a:pt x="1610" y="1529"/>
                  </a:lnTo>
                  <a:lnTo>
                    <a:pt x="1411" y="763"/>
                  </a:lnTo>
                  <a:cubicBezTo>
                    <a:pt x="1411" y="682"/>
                    <a:pt x="1330" y="602"/>
                    <a:pt x="1208" y="602"/>
                  </a:cubicBezTo>
                  <a:cubicBezTo>
                    <a:pt x="1128" y="602"/>
                    <a:pt x="1008" y="644"/>
                    <a:pt x="967" y="724"/>
                  </a:cubicBezTo>
                  <a:lnTo>
                    <a:pt x="645" y="1407"/>
                  </a:lnTo>
                  <a:lnTo>
                    <a:pt x="242" y="1407"/>
                  </a:lnTo>
                  <a:cubicBezTo>
                    <a:pt x="123" y="1407"/>
                    <a:pt x="1" y="1487"/>
                    <a:pt x="1" y="1648"/>
                  </a:cubicBezTo>
                  <a:cubicBezTo>
                    <a:pt x="1" y="1770"/>
                    <a:pt x="123" y="1890"/>
                    <a:pt x="242" y="1890"/>
                  </a:cubicBezTo>
                  <a:lnTo>
                    <a:pt x="767" y="1890"/>
                  </a:lnTo>
                  <a:cubicBezTo>
                    <a:pt x="848" y="1890"/>
                    <a:pt x="928" y="1809"/>
                    <a:pt x="967" y="1729"/>
                  </a:cubicBezTo>
                  <a:lnTo>
                    <a:pt x="1089" y="1487"/>
                  </a:lnTo>
                  <a:lnTo>
                    <a:pt x="1330" y="2495"/>
                  </a:lnTo>
                  <a:cubicBezTo>
                    <a:pt x="1369" y="2614"/>
                    <a:pt x="1449" y="2694"/>
                    <a:pt x="1572" y="2694"/>
                  </a:cubicBezTo>
                  <a:cubicBezTo>
                    <a:pt x="1652" y="2694"/>
                    <a:pt x="1771" y="2614"/>
                    <a:pt x="1771" y="2533"/>
                  </a:cubicBezTo>
                  <a:lnTo>
                    <a:pt x="2135" y="1326"/>
                  </a:lnTo>
                  <a:lnTo>
                    <a:pt x="2174" y="1529"/>
                  </a:lnTo>
                  <a:cubicBezTo>
                    <a:pt x="2174" y="1648"/>
                    <a:pt x="2296" y="1729"/>
                    <a:pt x="2415" y="1729"/>
                  </a:cubicBezTo>
                  <a:lnTo>
                    <a:pt x="3584" y="1729"/>
                  </a:lnTo>
                  <a:cubicBezTo>
                    <a:pt x="3703" y="1729"/>
                    <a:pt x="3825" y="1648"/>
                    <a:pt x="3825" y="1529"/>
                  </a:cubicBezTo>
                  <a:cubicBezTo>
                    <a:pt x="3825" y="1368"/>
                    <a:pt x="3703" y="1288"/>
                    <a:pt x="3584" y="1288"/>
                  </a:cubicBezTo>
                  <a:lnTo>
                    <a:pt x="2618" y="1288"/>
                  </a:lnTo>
                  <a:lnTo>
                    <a:pt x="2457" y="200"/>
                  </a:lnTo>
                  <a:cubicBezTo>
                    <a:pt x="2457" y="81"/>
                    <a:pt x="2377" y="0"/>
                    <a:pt x="2254" y="0"/>
                  </a:cubicBezTo>
                  <a:close/>
                </a:path>
              </a:pathLst>
            </a:custGeom>
            <a:solidFill>
              <a:srgbClr val="F9B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50;p43">
              <a:extLst>
                <a:ext uri="{FF2B5EF4-FFF2-40B4-BE49-F238E27FC236}">
                  <a16:creationId xmlns:a16="http://schemas.microsoft.com/office/drawing/2014/main" id="{9A4966D3-4176-EA04-149D-B001070167B3}"/>
                </a:ext>
              </a:extLst>
            </p:cNvPr>
            <p:cNvSpPr/>
            <p:nvPr/>
          </p:nvSpPr>
          <p:spPr>
            <a:xfrm>
              <a:off x="3372500" y="3663200"/>
              <a:ext cx="27225" cy="12100"/>
            </a:xfrm>
            <a:custGeom>
              <a:avLst/>
              <a:gdLst/>
              <a:ahLst/>
              <a:cxnLst/>
              <a:rect l="l" t="t" r="r" b="b"/>
              <a:pathLst>
                <a:path w="1089" h="484" extrusionOk="0">
                  <a:moveTo>
                    <a:pt x="242" y="1"/>
                  </a:moveTo>
                  <a:cubicBezTo>
                    <a:pt x="123" y="1"/>
                    <a:pt x="1" y="120"/>
                    <a:pt x="1" y="242"/>
                  </a:cubicBezTo>
                  <a:cubicBezTo>
                    <a:pt x="1" y="361"/>
                    <a:pt x="123" y="483"/>
                    <a:pt x="242" y="483"/>
                  </a:cubicBezTo>
                  <a:lnTo>
                    <a:pt x="847" y="483"/>
                  </a:lnTo>
                  <a:cubicBezTo>
                    <a:pt x="1008" y="483"/>
                    <a:pt x="1089" y="361"/>
                    <a:pt x="1089" y="242"/>
                  </a:cubicBezTo>
                  <a:cubicBezTo>
                    <a:pt x="1089" y="120"/>
                    <a:pt x="1008" y="1"/>
                    <a:pt x="84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1617;p46">
            <a:extLst>
              <a:ext uri="{FF2B5EF4-FFF2-40B4-BE49-F238E27FC236}">
                <a16:creationId xmlns:a16="http://schemas.microsoft.com/office/drawing/2014/main" id="{E6D7A20E-8B49-986A-C4DF-2D11F1A06FC9}"/>
              </a:ext>
            </a:extLst>
          </p:cNvPr>
          <p:cNvGrpSpPr/>
          <p:nvPr/>
        </p:nvGrpSpPr>
        <p:grpSpPr>
          <a:xfrm>
            <a:off x="7104896" y="2155023"/>
            <a:ext cx="355583" cy="450256"/>
            <a:chOff x="6235300" y="4198350"/>
            <a:chExt cx="305825" cy="387250"/>
          </a:xfrm>
        </p:grpSpPr>
        <p:sp>
          <p:nvSpPr>
            <p:cNvPr id="530" name="Google Shape;1618;p46">
              <a:extLst>
                <a:ext uri="{FF2B5EF4-FFF2-40B4-BE49-F238E27FC236}">
                  <a16:creationId xmlns:a16="http://schemas.microsoft.com/office/drawing/2014/main" id="{719696C1-8381-6CD1-52D1-4DAF6B0D72B0}"/>
                </a:ext>
              </a:extLst>
            </p:cNvPr>
            <p:cNvSpPr/>
            <p:nvPr/>
          </p:nvSpPr>
          <p:spPr>
            <a:xfrm>
              <a:off x="6262500" y="4351225"/>
              <a:ext cx="26175" cy="11050"/>
            </a:xfrm>
            <a:custGeom>
              <a:avLst/>
              <a:gdLst/>
              <a:ahLst/>
              <a:cxnLst/>
              <a:rect l="l" t="t" r="r" b="b"/>
              <a:pathLst>
                <a:path w="1047" h="442" extrusionOk="0">
                  <a:moveTo>
                    <a:pt x="200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00" y="442"/>
                  </a:cubicBezTo>
                  <a:lnTo>
                    <a:pt x="844" y="442"/>
                  </a:lnTo>
                  <a:cubicBezTo>
                    <a:pt x="966" y="442"/>
                    <a:pt x="1046" y="361"/>
                    <a:pt x="1046" y="242"/>
                  </a:cubicBezTo>
                  <a:cubicBezTo>
                    <a:pt x="1046" y="81"/>
                    <a:pt x="966" y="1"/>
                    <a:pt x="844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619;p46">
              <a:extLst>
                <a:ext uri="{FF2B5EF4-FFF2-40B4-BE49-F238E27FC236}">
                  <a16:creationId xmlns:a16="http://schemas.microsoft.com/office/drawing/2014/main" id="{46D178DE-FACA-945F-3933-EC7765478550}"/>
                </a:ext>
              </a:extLst>
            </p:cNvPr>
            <p:cNvSpPr/>
            <p:nvPr/>
          </p:nvSpPr>
          <p:spPr>
            <a:xfrm>
              <a:off x="6376125" y="4351225"/>
              <a:ext cx="26175" cy="11050"/>
            </a:xfrm>
            <a:custGeom>
              <a:avLst/>
              <a:gdLst/>
              <a:ahLst/>
              <a:cxnLst/>
              <a:rect l="l" t="t" r="r" b="b"/>
              <a:pathLst>
                <a:path w="1047" h="442" extrusionOk="0">
                  <a:moveTo>
                    <a:pt x="203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03" y="442"/>
                  </a:cubicBezTo>
                  <a:lnTo>
                    <a:pt x="847" y="442"/>
                  </a:lnTo>
                  <a:cubicBezTo>
                    <a:pt x="966" y="442"/>
                    <a:pt x="1047" y="361"/>
                    <a:pt x="1047" y="242"/>
                  </a:cubicBezTo>
                  <a:cubicBezTo>
                    <a:pt x="1047" y="81"/>
                    <a:pt x="966" y="1"/>
                    <a:pt x="847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620;p46">
              <a:extLst>
                <a:ext uri="{FF2B5EF4-FFF2-40B4-BE49-F238E27FC236}">
                  <a16:creationId xmlns:a16="http://schemas.microsoft.com/office/drawing/2014/main" id="{310620EE-66B0-C5CD-3294-347DBE610D32}"/>
                </a:ext>
              </a:extLst>
            </p:cNvPr>
            <p:cNvSpPr/>
            <p:nvPr/>
          </p:nvSpPr>
          <p:spPr>
            <a:xfrm>
              <a:off x="6244400" y="4396450"/>
              <a:ext cx="266550" cy="189150"/>
            </a:xfrm>
            <a:custGeom>
              <a:avLst/>
              <a:gdLst/>
              <a:ahLst/>
              <a:cxnLst/>
              <a:rect l="l" t="t" r="r" b="b"/>
              <a:pathLst>
                <a:path w="10662" h="7566" extrusionOk="0">
                  <a:moveTo>
                    <a:pt x="3299" y="5473"/>
                  </a:moveTo>
                  <a:lnTo>
                    <a:pt x="3299" y="6320"/>
                  </a:lnTo>
                  <a:cubicBezTo>
                    <a:pt x="3299" y="6761"/>
                    <a:pt x="2936" y="7124"/>
                    <a:pt x="2453" y="7124"/>
                  </a:cubicBezTo>
                  <a:lnTo>
                    <a:pt x="1288" y="7124"/>
                  </a:lnTo>
                  <a:cubicBezTo>
                    <a:pt x="843" y="7124"/>
                    <a:pt x="483" y="6761"/>
                    <a:pt x="483" y="6320"/>
                  </a:cubicBezTo>
                  <a:lnTo>
                    <a:pt x="483" y="6278"/>
                  </a:lnTo>
                  <a:cubicBezTo>
                    <a:pt x="483" y="5837"/>
                    <a:pt x="843" y="5473"/>
                    <a:pt x="1288" y="5473"/>
                  </a:cubicBezTo>
                  <a:close/>
                  <a:moveTo>
                    <a:pt x="10420" y="1"/>
                  </a:moveTo>
                  <a:cubicBezTo>
                    <a:pt x="10301" y="1"/>
                    <a:pt x="10220" y="81"/>
                    <a:pt x="10220" y="204"/>
                  </a:cubicBezTo>
                  <a:lnTo>
                    <a:pt x="10220" y="3703"/>
                  </a:lnTo>
                  <a:cubicBezTo>
                    <a:pt x="10220" y="4427"/>
                    <a:pt x="9615" y="5032"/>
                    <a:pt x="8891" y="5032"/>
                  </a:cubicBezTo>
                  <a:lnTo>
                    <a:pt x="3740" y="5032"/>
                  </a:lnTo>
                  <a:lnTo>
                    <a:pt x="3740" y="3542"/>
                  </a:lnTo>
                  <a:cubicBezTo>
                    <a:pt x="3740" y="3423"/>
                    <a:pt x="3660" y="3300"/>
                    <a:pt x="3541" y="3300"/>
                  </a:cubicBezTo>
                  <a:cubicBezTo>
                    <a:pt x="3380" y="3300"/>
                    <a:pt x="3299" y="3423"/>
                    <a:pt x="3299" y="3542"/>
                  </a:cubicBezTo>
                  <a:lnTo>
                    <a:pt x="3299" y="5032"/>
                  </a:lnTo>
                  <a:lnTo>
                    <a:pt x="1288" y="5032"/>
                  </a:lnTo>
                  <a:cubicBezTo>
                    <a:pt x="563" y="5032"/>
                    <a:pt x="0" y="5595"/>
                    <a:pt x="0" y="6278"/>
                  </a:cubicBezTo>
                  <a:lnTo>
                    <a:pt x="0" y="6320"/>
                  </a:lnTo>
                  <a:cubicBezTo>
                    <a:pt x="0" y="7002"/>
                    <a:pt x="563" y="7565"/>
                    <a:pt x="1288" y="7565"/>
                  </a:cubicBezTo>
                  <a:lnTo>
                    <a:pt x="2453" y="7565"/>
                  </a:lnTo>
                  <a:cubicBezTo>
                    <a:pt x="3177" y="7565"/>
                    <a:pt x="3740" y="7002"/>
                    <a:pt x="3740" y="6320"/>
                  </a:cubicBezTo>
                  <a:lnTo>
                    <a:pt x="3740" y="5473"/>
                  </a:lnTo>
                  <a:lnTo>
                    <a:pt x="8891" y="5473"/>
                  </a:lnTo>
                  <a:cubicBezTo>
                    <a:pt x="9898" y="5473"/>
                    <a:pt x="10661" y="4668"/>
                    <a:pt x="10661" y="3703"/>
                  </a:cubicBezTo>
                  <a:lnTo>
                    <a:pt x="10661" y="204"/>
                  </a:lnTo>
                  <a:cubicBezTo>
                    <a:pt x="10661" y="81"/>
                    <a:pt x="10581" y="1"/>
                    <a:pt x="10420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621;p46">
              <a:extLst>
                <a:ext uri="{FF2B5EF4-FFF2-40B4-BE49-F238E27FC236}">
                  <a16:creationId xmlns:a16="http://schemas.microsoft.com/office/drawing/2014/main" id="{5D058206-4E0F-D34B-9E2D-CFACAB6652F2}"/>
                </a:ext>
              </a:extLst>
            </p:cNvPr>
            <p:cNvSpPr/>
            <p:nvPr/>
          </p:nvSpPr>
          <p:spPr>
            <a:xfrm>
              <a:off x="6247375" y="4204375"/>
              <a:ext cx="43300" cy="115675"/>
            </a:xfrm>
            <a:custGeom>
              <a:avLst/>
              <a:gdLst/>
              <a:ahLst/>
              <a:cxnLst/>
              <a:rect l="l" t="t" r="r" b="b"/>
              <a:pathLst>
                <a:path w="1732" h="4627" extrusionOk="0">
                  <a:moveTo>
                    <a:pt x="605" y="1"/>
                  </a:moveTo>
                  <a:cubicBezTo>
                    <a:pt x="283" y="1"/>
                    <a:pt x="0" y="242"/>
                    <a:pt x="0" y="602"/>
                  </a:cubicBezTo>
                  <a:lnTo>
                    <a:pt x="0" y="4385"/>
                  </a:lnTo>
                  <a:cubicBezTo>
                    <a:pt x="0" y="4546"/>
                    <a:pt x="122" y="4626"/>
                    <a:pt x="242" y="4626"/>
                  </a:cubicBezTo>
                  <a:cubicBezTo>
                    <a:pt x="364" y="4626"/>
                    <a:pt x="483" y="4546"/>
                    <a:pt x="483" y="4385"/>
                  </a:cubicBezTo>
                  <a:lnTo>
                    <a:pt x="483" y="602"/>
                  </a:lnTo>
                  <a:cubicBezTo>
                    <a:pt x="483" y="522"/>
                    <a:pt x="525" y="441"/>
                    <a:pt x="605" y="441"/>
                  </a:cubicBezTo>
                  <a:lnTo>
                    <a:pt x="1491" y="441"/>
                  </a:lnTo>
                  <a:cubicBezTo>
                    <a:pt x="1610" y="441"/>
                    <a:pt x="1732" y="361"/>
                    <a:pt x="1732" y="200"/>
                  </a:cubicBezTo>
                  <a:cubicBezTo>
                    <a:pt x="1732" y="81"/>
                    <a:pt x="1610" y="1"/>
                    <a:pt x="149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622;p46">
              <a:extLst>
                <a:ext uri="{FF2B5EF4-FFF2-40B4-BE49-F238E27FC236}">
                  <a16:creationId xmlns:a16="http://schemas.microsoft.com/office/drawing/2014/main" id="{A924CD26-BCBE-0462-E102-DB7AFF539960}"/>
                </a:ext>
              </a:extLst>
            </p:cNvPr>
            <p:cNvSpPr/>
            <p:nvPr/>
          </p:nvSpPr>
          <p:spPr>
            <a:xfrm>
              <a:off x="6374100" y="4204375"/>
              <a:ext cx="43325" cy="115675"/>
            </a:xfrm>
            <a:custGeom>
              <a:avLst/>
              <a:gdLst/>
              <a:ahLst/>
              <a:cxnLst/>
              <a:rect l="l" t="t" r="r" b="b"/>
              <a:pathLst>
                <a:path w="1733" h="4627" extrusionOk="0">
                  <a:moveTo>
                    <a:pt x="242" y="1"/>
                  </a:moveTo>
                  <a:cubicBezTo>
                    <a:pt x="123" y="1"/>
                    <a:pt x="1" y="81"/>
                    <a:pt x="1" y="200"/>
                  </a:cubicBezTo>
                  <a:cubicBezTo>
                    <a:pt x="1" y="361"/>
                    <a:pt x="123" y="441"/>
                    <a:pt x="242" y="441"/>
                  </a:cubicBezTo>
                  <a:lnTo>
                    <a:pt x="1128" y="441"/>
                  </a:lnTo>
                  <a:cubicBezTo>
                    <a:pt x="1208" y="441"/>
                    <a:pt x="1250" y="522"/>
                    <a:pt x="1250" y="602"/>
                  </a:cubicBezTo>
                  <a:lnTo>
                    <a:pt x="1250" y="4385"/>
                  </a:lnTo>
                  <a:cubicBezTo>
                    <a:pt x="1250" y="4546"/>
                    <a:pt x="1369" y="4626"/>
                    <a:pt x="1491" y="4626"/>
                  </a:cubicBezTo>
                  <a:cubicBezTo>
                    <a:pt x="1610" y="4626"/>
                    <a:pt x="1733" y="4546"/>
                    <a:pt x="1733" y="4385"/>
                  </a:cubicBezTo>
                  <a:lnTo>
                    <a:pt x="1733" y="602"/>
                  </a:lnTo>
                  <a:cubicBezTo>
                    <a:pt x="1733" y="242"/>
                    <a:pt x="1449" y="1"/>
                    <a:pt x="112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623;p46">
              <a:extLst>
                <a:ext uri="{FF2B5EF4-FFF2-40B4-BE49-F238E27FC236}">
                  <a16:creationId xmlns:a16="http://schemas.microsoft.com/office/drawing/2014/main" id="{B5AAAA35-BBC4-4D1B-ECEC-F442A1E89D24}"/>
                </a:ext>
              </a:extLst>
            </p:cNvPr>
            <p:cNvSpPr/>
            <p:nvPr/>
          </p:nvSpPr>
          <p:spPr>
            <a:xfrm>
              <a:off x="6277550" y="4198350"/>
              <a:ext cx="21175" cy="23100"/>
            </a:xfrm>
            <a:custGeom>
              <a:avLst/>
              <a:gdLst/>
              <a:ahLst/>
              <a:cxnLst/>
              <a:rect l="l" t="t" r="r" b="b"/>
              <a:pathLst>
                <a:path w="847" h="924" extrusionOk="0">
                  <a:moveTo>
                    <a:pt x="81" y="0"/>
                  </a:moveTo>
                  <a:cubicBezTo>
                    <a:pt x="42" y="0"/>
                    <a:pt x="0" y="39"/>
                    <a:pt x="0" y="81"/>
                  </a:cubicBezTo>
                  <a:lnTo>
                    <a:pt x="0" y="805"/>
                  </a:lnTo>
                  <a:cubicBezTo>
                    <a:pt x="0" y="885"/>
                    <a:pt x="42" y="924"/>
                    <a:pt x="81" y="924"/>
                  </a:cubicBezTo>
                  <a:lnTo>
                    <a:pt x="444" y="924"/>
                  </a:lnTo>
                  <a:cubicBezTo>
                    <a:pt x="644" y="924"/>
                    <a:pt x="847" y="724"/>
                    <a:pt x="847" y="522"/>
                  </a:cubicBezTo>
                  <a:lnTo>
                    <a:pt x="847" y="402"/>
                  </a:lnTo>
                  <a:cubicBezTo>
                    <a:pt x="847" y="200"/>
                    <a:pt x="644" y="0"/>
                    <a:pt x="444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624;p46">
              <a:extLst>
                <a:ext uri="{FF2B5EF4-FFF2-40B4-BE49-F238E27FC236}">
                  <a16:creationId xmlns:a16="http://schemas.microsoft.com/office/drawing/2014/main" id="{37B5239C-58EB-67F4-207A-E242D4406A2C}"/>
                </a:ext>
              </a:extLst>
            </p:cNvPr>
            <p:cNvSpPr/>
            <p:nvPr/>
          </p:nvSpPr>
          <p:spPr>
            <a:xfrm>
              <a:off x="6366075" y="4198350"/>
              <a:ext cx="21175" cy="23100"/>
            </a:xfrm>
            <a:custGeom>
              <a:avLst/>
              <a:gdLst/>
              <a:ahLst/>
              <a:cxnLst/>
              <a:rect l="l" t="t" r="r" b="b"/>
              <a:pathLst>
                <a:path w="847" h="924" extrusionOk="0">
                  <a:moveTo>
                    <a:pt x="402" y="0"/>
                  </a:moveTo>
                  <a:cubicBezTo>
                    <a:pt x="203" y="0"/>
                    <a:pt x="0" y="200"/>
                    <a:pt x="0" y="402"/>
                  </a:cubicBezTo>
                  <a:lnTo>
                    <a:pt x="0" y="522"/>
                  </a:lnTo>
                  <a:cubicBezTo>
                    <a:pt x="0" y="724"/>
                    <a:pt x="203" y="924"/>
                    <a:pt x="402" y="924"/>
                  </a:cubicBezTo>
                  <a:lnTo>
                    <a:pt x="766" y="924"/>
                  </a:lnTo>
                  <a:cubicBezTo>
                    <a:pt x="805" y="924"/>
                    <a:pt x="847" y="885"/>
                    <a:pt x="847" y="805"/>
                  </a:cubicBezTo>
                  <a:lnTo>
                    <a:pt x="847" y="81"/>
                  </a:lnTo>
                  <a:cubicBezTo>
                    <a:pt x="847" y="39"/>
                    <a:pt x="805" y="0"/>
                    <a:pt x="766" y="0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625;p46">
              <a:extLst>
                <a:ext uri="{FF2B5EF4-FFF2-40B4-BE49-F238E27FC236}">
                  <a16:creationId xmlns:a16="http://schemas.microsoft.com/office/drawing/2014/main" id="{7263863A-D010-F69C-C567-007253F8FCF6}"/>
                </a:ext>
              </a:extLst>
            </p:cNvPr>
            <p:cNvSpPr/>
            <p:nvPr/>
          </p:nvSpPr>
          <p:spPr>
            <a:xfrm>
              <a:off x="6312800" y="4428650"/>
              <a:ext cx="39200" cy="64400"/>
            </a:xfrm>
            <a:custGeom>
              <a:avLst/>
              <a:gdLst/>
              <a:ahLst/>
              <a:cxnLst/>
              <a:rect l="l" t="t" r="r" b="b"/>
              <a:pathLst>
                <a:path w="1568" h="2576" extrusionOk="0">
                  <a:moveTo>
                    <a:pt x="805" y="1"/>
                  </a:moveTo>
                  <a:cubicBezTo>
                    <a:pt x="361" y="1"/>
                    <a:pt x="0" y="364"/>
                    <a:pt x="0" y="767"/>
                  </a:cubicBezTo>
                  <a:lnTo>
                    <a:pt x="0" y="1771"/>
                  </a:lnTo>
                  <a:cubicBezTo>
                    <a:pt x="0" y="2215"/>
                    <a:pt x="361" y="2576"/>
                    <a:pt x="805" y="2576"/>
                  </a:cubicBezTo>
                  <a:cubicBezTo>
                    <a:pt x="1207" y="2576"/>
                    <a:pt x="1568" y="2215"/>
                    <a:pt x="1568" y="1771"/>
                  </a:cubicBezTo>
                  <a:lnTo>
                    <a:pt x="1568" y="767"/>
                  </a:lnTo>
                  <a:cubicBezTo>
                    <a:pt x="1568" y="364"/>
                    <a:pt x="1207" y="1"/>
                    <a:pt x="80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626;p46">
              <a:extLst>
                <a:ext uri="{FF2B5EF4-FFF2-40B4-BE49-F238E27FC236}">
                  <a16:creationId xmlns:a16="http://schemas.microsoft.com/office/drawing/2014/main" id="{1042915B-3D8A-4733-520E-EB5333D270B1}"/>
                </a:ext>
              </a:extLst>
            </p:cNvPr>
            <p:cNvSpPr/>
            <p:nvPr/>
          </p:nvSpPr>
          <p:spPr>
            <a:xfrm>
              <a:off x="6235300" y="4306975"/>
              <a:ext cx="194200" cy="155900"/>
            </a:xfrm>
            <a:custGeom>
              <a:avLst/>
              <a:gdLst/>
              <a:ahLst/>
              <a:cxnLst/>
              <a:rect l="l" t="t" r="r" b="b"/>
              <a:pathLst>
                <a:path w="7768" h="6236" extrusionOk="0">
                  <a:moveTo>
                    <a:pt x="766" y="1"/>
                  </a:moveTo>
                  <a:cubicBezTo>
                    <a:pt x="364" y="1"/>
                    <a:pt x="0" y="361"/>
                    <a:pt x="0" y="763"/>
                  </a:cubicBezTo>
                  <a:lnTo>
                    <a:pt x="0" y="2334"/>
                  </a:lnTo>
                  <a:cubicBezTo>
                    <a:pt x="0" y="4465"/>
                    <a:pt x="1732" y="6236"/>
                    <a:pt x="3905" y="6236"/>
                  </a:cubicBezTo>
                  <a:cubicBezTo>
                    <a:pt x="6036" y="6236"/>
                    <a:pt x="7768" y="4465"/>
                    <a:pt x="7768" y="2334"/>
                  </a:cubicBezTo>
                  <a:lnTo>
                    <a:pt x="7768" y="763"/>
                  </a:lnTo>
                  <a:cubicBezTo>
                    <a:pt x="7768" y="361"/>
                    <a:pt x="7404" y="1"/>
                    <a:pt x="7001" y="1"/>
                  </a:cubicBezTo>
                  <a:cubicBezTo>
                    <a:pt x="6560" y="1"/>
                    <a:pt x="6239" y="361"/>
                    <a:pt x="6239" y="763"/>
                  </a:cubicBezTo>
                  <a:lnTo>
                    <a:pt x="6239" y="2334"/>
                  </a:lnTo>
                  <a:cubicBezTo>
                    <a:pt x="6239" y="3622"/>
                    <a:pt x="5192" y="4668"/>
                    <a:pt x="3905" y="4668"/>
                  </a:cubicBezTo>
                  <a:cubicBezTo>
                    <a:pt x="2575" y="4668"/>
                    <a:pt x="1529" y="3622"/>
                    <a:pt x="1529" y="2334"/>
                  </a:cubicBezTo>
                  <a:lnTo>
                    <a:pt x="1529" y="763"/>
                  </a:lnTo>
                  <a:cubicBezTo>
                    <a:pt x="1529" y="361"/>
                    <a:pt x="1207" y="1"/>
                    <a:pt x="766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627;p46">
              <a:extLst>
                <a:ext uri="{FF2B5EF4-FFF2-40B4-BE49-F238E27FC236}">
                  <a16:creationId xmlns:a16="http://schemas.microsoft.com/office/drawing/2014/main" id="{F99F1586-8020-3006-4E87-8609A9693439}"/>
                </a:ext>
              </a:extLst>
            </p:cNvPr>
            <p:cNvSpPr/>
            <p:nvPr/>
          </p:nvSpPr>
          <p:spPr>
            <a:xfrm>
              <a:off x="6246400" y="4306975"/>
              <a:ext cx="77450" cy="116700"/>
            </a:xfrm>
            <a:custGeom>
              <a:avLst/>
              <a:gdLst/>
              <a:ahLst/>
              <a:cxnLst/>
              <a:rect l="l" t="t" r="r" b="b"/>
              <a:pathLst>
                <a:path w="3098" h="4668" extrusionOk="0">
                  <a:moveTo>
                    <a:pt x="322" y="1"/>
                  </a:moveTo>
                  <a:cubicBezTo>
                    <a:pt x="200" y="1"/>
                    <a:pt x="120" y="39"/>
                    <a:pt x="1" y="81"/>
                  </a:cubicBezTo>
                  <a:cubicBezTo>
                    <a:pt x="281" y="200"/>
                    <a:pt x="442" y="442"/>
                    <a:pt x="442" y="763"/>
                  </a:cubicBezTo>
                  <a:lnTo>
                    <a:pt x="442" y="2334"/>
                  </a:lnTo>
                  <a:cubicBezTo>
                    <a:pt x="442" y="3622"/>
                    <a:pt x="1488" y="4668"/>
                    <a:pt x="2775" y="4668"/>
                  </a:cubicBezTo>
                  <a:lnTo>
                    <a:pt x="3097" y="4668"/>
                  </a:lnTo>
                  <a:cubicBezTo>
                    <a:pt x="1971" y="4507"/>
                    <a:pt x="1085" y="3541"/>
                    <a:pt x="1085" y="2334"/>
                  </a:cubicBezTo>
                  <a:lnTo>
                    <a:pt x="1085" y="763"/>
                  </a:lnTo>
                  <a:cubicBezTo>
                    <a:pt x="1085" y="361"/>
                    <a:pt x="763" y="1"/>
                    <a:pt x="32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628;p46">
              <a:extLst>
                <a:ext uri="{FF2B5EF4-FFF2-40B4-BE49-F238E27FC236}">
                  <a16:creationId xmlns:a16="http://schemas.microsoft.com/office/drawing/2014/main" id="{A3F53714-E791-9FEF-CE0F-C87568DECE94}"/>
                </a:ext>
              </a:extLst>
            </p:cNvPr>
            <p:cNvSpPr/>
            <p:nvPr/>
          </p:nvSpPr>
          <p:spPr>
            <a:xfrm>
              <a:off x="6323825" y="4306975"/>
              <a:ext cx="105675" cy="155900"/>
            </a:xfrm>
            <a:custGeom>
              <a:avLst/>
              <a:gdLst/>
              <a:ahLst/>
              <a:cxnLst/>
              <a:rect l="l" t="t" r="r" b="b"/>
              <a:pathLst>
                <a:path w="4227" h="6236" extrusionOk="0">
                  <a:moveTo>
                    <a:pt x="3460" y="1"/>
                  </a:moveTo>
                  <a:cubicBezTo>
                    <a:pt x="3341" y="1"/>
                    <a:pt x="3219" y="39"/>
                    <a:pt x="3139" y="81"/>
                  </a:cubicBezTo>
                  <a:cubicBezTo>
                    <a:pt x="3380" y="200"/>
                    <a:pt x="3583" y="442"/>
                    <a:pt x="3583" y="763"/>
                  </a:cubicBezTo>
                  <a:lnTo>
                    <a:pt x="3583" y="2334"/>
                  </a:lnTo>
                  <a:cubicBezTo>
                    <a:pt x="3583" y="4385"/>
                    <a:pt x="2012" y="6036"/>
                    <a:pt x="0" y="6197"/>
                  </a:cubicBezTo>
                  <a:cubicBezTo>
                    <a:pt x="122" y="6197"/>
                    <a:pt x="242" y="6236"/>
                    <a:pt x="364" y="6236"/>
                  </a:cubicBezTo>
                  <a:cubicBezTo>
                    <a:pt x="2495" y="6236"/>
                    <a:pt x="4227" y="4465"/>
                    <a:pt x="4227" y="2334"/>
                  </a:cubicBezTo>
                  <a:lnTo>
                    <a:pt x="4227" y="763"/>
                  </a:lnTo>
                  <a:cubicBezTo>
                    <a:pt x="4227" y="361"/>
                    <a:pt x="3863" y="1"/>
                    <a:pt x="3460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629;p46">
              <a:extLst>
                <a:ext uri="{FF2B5EF4-FFF2-40B4-BE49-F238E27FC236}">
                  <a16:creationId xmlns:a16="http://schemas.microsoft.com/office/drawing/2014/main" id="{D2D474AF-B1EA-D3BC-9236-F60BDFF51826}"/>
                </a:ext>
              </a:extLst>
            </p:cNvPr>
            <p:cNvSpPr/>
            <p:nvPr/>
          </p:nvSpPr>
          <p:spPr>
            <a:xfrm>
              <a:off x="6469700" y="4338125"/>
              <a:ext cx="71425" cy="71475"/>
            </a:xfrm>
            <a:custGeom>
              <a:avLst/>
              <a:gdLst/>
              <a:ahLst/>
              <a:cxnLst/>
              <a:rect l="l" t="t" r="r" b="b"/>
              <a:pathLst>
                <a:path w="2857" h="2859" extrusionOk="0">
                  <a:moveTo>
                    <a:pt x="1408" y="0"/>
                  </a:moveTo>
                  <a:cubicBezTo>
                    <a:pt x="645" y="0"/>
                    <a:pt x="1" y="644"/>
                    <a:pt x="1" y="1449"/>
                  </a:cubicBezTo>
                  <a:cubicBezTo>
                    <a:pt x="1" y="2215"/>
                    <a:pt x="645" y="2859"/>
                    <a:pt x="1408" y="2859"/>
                  </a:cubicBezTo>
                  <a:cubicBezTo>
                    <a:pt x="2212" y="2859"/>
                    <a:pt x="2856" y="2215"/>
                    <a:pt x="2856" y="1449"/>
                  </a:cubicBezTo>
                  <a:cubicBezTo>
                    <a:pt x="2856" y="644"/>
                    <a:pt x="2212" y="0"/>
                    <a:pt x="1408" y="0"/>
                  </a:cubicBezTo>
                  <a:close/>
                </a:path>
              </a:pathLst>
            </a:custGeom>
            <a:solidFill>
              <a:srgbClr val="FFC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630;p46">
              <a:extLst>
                <a:ext uri="{FF2B5EF4-FFF2-40B4-BE49-F238E27FC236}">
                  <a16:creationId xmlns:a16="http://schemas.microsoft.com/office/drawing/2014/main" id="{F8B05DEB-6E64-B525-DC4E-631C07BCEF39}"/>
                </a:ext>
              </a:extLst>
            </p:cNvPr>
            <p:cNvSpPr/>
            <p:nvPr/>
          </p:nvSpPr>
          <p:spPr>
            <a:xfrm>
              <a:off x="6497875" y="4338125"/>
              <a:ext cx="43250" cy="71475"/>
            </a:xfrm>
            <a:custGeom>
              <a:avLst/>
              <a:gdLst/>
              <a:ahLst/>
              <a:cxnLst/>
              <a:rect l="l" t="t" r="r" b="b"/>
              <a:pathLst>
                <a:path w="1730" h="2859" extrusionOk="0">
                  <a:moveTo>
                    <a:pt x="281" y="0"/>
                  </a:moveTo>
                  <a:cubicBezTo>
                    <a:pt x="200" y="0"/>
                    <a:pt x="81" y="42"/>
                    <a:pt x="1" y="42"/>
                  </a:cubicBezTo>
                  <a:cubicBezTo>
                    <a:pt x="644" y="203"/>
                    <a:pt x="1127" y="766"/>
                    <a:pt x="1127" y="1449"/>
                  </a:cubicBezTo>
                  <a:cubicBezTo>
                    <a:pt x="1127" y="2134"/>
                    <a:pt x="644" y="2698"/>
                    <a:pt x="1" y="2817"/>
                  </a:cubicBezTo>
                  <a:cubicBezTo>
                    <a:pt x="81" y="2859"/>
                    <a:pt x="200" y="2859"/>
                    <a:pt x="281" y="2859"/>
                  </a:cubicBezTo>
                  <a:cubicBezTo>
                    <a:pt x="1085" y="2859"/>
                    <a:pt x="1729" y="2215"/>
                    <a:pt x="1729" y="1449"/>
                  </a:cubicBezTo>
                  <a:cubicBezTo>
                    <a:pt x="1729" y="644"/>
                    <a:pt x="1085" y="0"/>
                    <a:pt x="281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631;p46">
              <a:extLst>
                <a:ext uri="{FF2B5EF4-FFF2-40B4-BE49-F238E27FC236}">
                  <a16:creationId xmlns:a16="http://schemas.microsoft.com/office/drawing/2014/main" id="{7EE952EE-719E-66C1-2590-878373DD5CF4}"/>
                </a:ext>
              </a:extLst>
            </p:cNvPr>
            <p:cNvSpPr/>
            <p:nvPr/>
          </p:nvSpPr>
          <p:spPr>
            <a:xfrm>
              <a:off x="6499900" y="4365325"/>
              <a:ext cx="11050" cy="17075"/>
            </a:xfrm>
            <a:custGeom>
              <a:avLst/>
              <a:gdLst/>
              <a:ahLst/>
              <a:cxnLst/>
              <a:rect l="l" t="t" r="r" b="b"/>
              <a:pathLst>
                <a:path w="442" h="683" extrusionOk="0">
                  <a:moveTo>
                    <a:pt x="200" y="0"/>
                  </a:moveTo>
                  <a:cubicBezTo>
                    <a:pt x="81" y="0"/>
                    <a:pt x="0" y="119"/>
                    <a:pt x="0" y="242"/>
                  </a:cubicBezTo>
                  <a:lnTo>
                    <a:pt x="0" y="441"/>
                  </a:lnTo>
                  <a:cubicBezTo>
                    <a:pt x="0" y="602"/>
                    <a:pt x="81" y="683"/>
                    <a:pt x="200" y="683"/>
                  </a:cubicBezTo>
                  <a:cubicBezTo>
                    <a:pt x="361" y="683"/>
                    <a:pt x="441" y="602"/>
                    <a:pt x="441" y="441"/>
                  </a:cubicBezTo>
                  <a:lnTo>
                    <a:pt x="441" y="242"/>
                  </a:lnTo>
                  <a:cubicBezTo>
                    <a:pt x="441" y="119"/>
                    <a:pt x="361" y="0"/>
                    <a:pt x="200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1113;p42">
            <a:extLst>
              <a:ext uri="{FF2B5EF4-FFF2-40B4-BE49-F238E27FC236}">
                <a16:creationId xmlns:a16="http://schemas.microsoft.com/office/drawing/2014/main" id="{A87BCACF-92A9-DD8B-85DD-C15F7289DE67}"/>
              </a:ext>
            </a:extLst>
          </p:cNvPr>
          <p:cNvGrpSpPr/>
          <p:nvPr/>
        </p:nvGrpSpPr>
        <p:grpSpPr>
          <a:xfrm rot="905781">
            <a:off x="4337145" y="2108740"/>
            <a:ext cx="369513" cy="505750"/>
            <a:chOff x="6295650" y="2206650"/>
            <a:chExt cx="283700" cy="388300"/>
          </a:xfrm>
        </p:grpSpPr>
        <p:sp>
          <p:nvSpPr>
            <p:cNvPr id="545" name="Google Shape;1114;p42">
              <a:extLst>
                <a:ext uri="{FF2B5EF4-FFF2-40B4-BE49-F238E27FC236}">
                  <a16:creationId xmlns:a16="http://schemas.microsoft.com/office/drawing/2014/main" id="{5F0C2F7D-BB6E-6CDB-69DF-C2BA33406FB1}"/>
                </a:ext>
              </a:extLst>
            </p:cNvPr>
            <p:cNvSpPr/>
            <p:nvPr/>
          </p:nvSpPr>
          <p:spPr>
            <a:xfrm>
              <a:off x="6295650" y="2226775"/>
              <a:ext cx="283700" cy="368175"/>
            </a:xfrm>
            <a:custGeom>
              <a:avLst/>
              <a:gdLst/>
              <a:ahLst/>
              <a:cxnLst/>
              <a:rect l="l" t="t" r="r" b="b"/>
              <a:pathLst>
                <a:path w="11348" h="14727" extrusionOk="0">
                  <a:moveTo>
                    <a:pt x="686" y="1"/>
                  </a:moveTo>
                  <a:cubicBezTo>
                    <a:pt x="284" y="1"/>
                    <a:pt x="1" y="322"/>
                    <a:pt x="1" y="683"/>
                  </a:cubicBezTo>
                  <a:lnTo>
                    <a:pt x="1" y="14041"/>
                  </a:lnTo>
                  <a:cubicBezTo>
                    <a:pt x="1" y="14405"/>
                    <a:pt x="284" y="14727"/>
                    <a:pt x="686" y="14727"/>
                  </a:cubicBezTo>
                  <a:lnTo>
                    <a:pt x="10665" y="14727"/>
                  </a:lnTo>
                  <a:cubicBezTo>
                    <a:pt x="11025" y="14727"/>
                    <a:pt x="11347" y="14405"/>
                    <a:pt x="11347" y="14041"/>
                  </a:cubicBezTo>
                  <a:lnTo>
                    <a:pt x="11347" y="683"/>
                  </a:lnTo>
                  <a:cubicBezTo>
                    <a:pt x="11347" y="322"/>
                    <a:pt x="11025" y="1"/>
                    <a:pt x="10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115;p42">
              <a:extLst>
                <a:ext uri="{FF2B5EF4-FFF2-40B4-BE49-F238E27FC236}">
                  <a16:creationId xmlns:a16="http://schemas.microsoft.com/office/drawing/2014/main" id="{82EDC2FB-7ED8-2165-09C5-058FE7EA7455}"/>
                </a:ext>
              </a:extLst>
            </p:cNvPr>
            <p:cNvSpPr/>
            <p:nvPr/>
          </p:nvSpPr>
          <p:spPr>
            <a:xfrm>
              <a:off x="6546150" y="2226775"/>
              <a:ext cx="33200" cy="368175"/>
            </a:xfrm>
            <a:custGeom>
              <a:avLst/>
              <a:gdLst/>
              <a:ahLst/>
              <a:cxnLst/>
              <a:rect l="l" t="t" r="r" b="b"/>
              <a:pathLst>
                <a:path w="1328" h="14727" extrusionOk="0">
                  <a:moveTo>
                    <a:pt x="1" y="1"/>
                  </a:moveTo>
                  <a:cubicBezTo>
                    <a:pt x="403" y="1"/>
                    <a:pt x="683" y="322"/>
                    <a:pt x="683" y="683"/>
                  </a:cubicBezTo>
                  <a:lnTo>
                    <a:pt x="683" y="14041"/>
                  </a:lnTo>
                  <a:cubicBezTo>
                    <a:pt x="683" y="14405"/>
                    <a:pt x="403" y="14727"/>
                    <a:pt x="1" y="14727"/>
                  </a:cubicBezTo>
                  <a:lnTo>
                    <a:pt x="645" y="14727"/>
                  </a:lnTo>
                  <a:cubicBezTo>
                    <a:pt x="1005" y="14727"/>
                    <a:pt x="1327" y="14405"/>
                    <a:pt x="1327" y="14041"/>
                  </a:cubicBezTo>
                  <a:lnTo>
                    <a:pt x="1327" y="683"/>
                  </a:lnTo>
                  <a:cubicBezTo>
                    <a:pt x="1327" y="322"/>
                    <a:pt x="1005" y="1"/>
                    <a:pt x="645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116;p42">
              <a:extLst>
                <a:ext uri="{FF2B5EF4-FFF2-40B4-BE49-F238E27FC236}">
                  <a16:creationId xmlns:a16="http://schemas.microsoft.com/office/drawing/2014/main" id="{B6760D7A-7273-A4C0-1DE4-5C96D6092615}"/>
                </a:ext>
              </a:extLst>
            </p:cNvPr>
            <p:cNvSpPr/>
            <p:nvPr/>
          </p:nvSpPr>
          <p:spPr>
            <a:xfrm>
              <a:off x="6326875" y="2272000"/>
              <a:ext cx="221325" cy="291725"/>
            </a:xfrm>
            <a:custGeom>
              <a:avLst/>
              <a:gdLst/>
              <a:ahLst/>
              <a:cxnLst/>
              <a:rect l="l" t="t" r="r" b="b"/>
              <a:pathLst>
                <a:path w="8853" h="11669" extrusionOk="0">
                  <a:moveTo>
                    <a:pt x="322" y="1"/>
                  </a:moveTo>
                  <a:cubicBezTo>
                    <a:pt x="120" y="1"/>
                    <a:pt x="0" y="123"/>
                    <a:pt x="0" y="322"/>
                  </a:cubicBezTo>
                  <a:lnTo>
                    <a:pt x="0" y="11347"/>
                  </a:lnTo>
                  <a:cubicBezTo>
                    <a:pt x="0" y="11508"/>
                    <a:pt x="120" y="11669"/>
                    <a:pt x="322" y="11669"/>
                  </a:cubicBezTo>
                  <a:lnTo>
                    <a:pt x="8530" y="11669"/>
                  </a:lnTo>
                  <a:cubicBezTo>
                    <a:pt x="8691" y="11669"/>
                    <a:pt x="8852" y="11508"/>
                    <a:pt x="8852" y="11347"/>
                  </a:cubicBezTo>
                  <a:lnTo>
                    <a:pt x="8852" y="322"/>
                  </a:lnTo>
                  <a:cubicBezTo>
                    <a:pt x="8852" y="123"/>
                    <a:pt x="8691" y="1"/>
                    <a:pt x="8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117;p42">
              <a:extLst>
                <a:ext uri="{FF2B5EF4-FFF2-40B4-BE49-F238E27FC236}">
                  <a16:creationId xmlns:a16="http://schemas.microsoft.com/office/drawing/2014/main" id="{8A1E8CFD-6EC2-C7B5-CA5C-E59E6EA1248B}"/>
                </a:ext>
              </a:extLst>
            </p:cNvPr>
            <p:cNvSpPr/>
            <p:nvPr/>
          </p:nvSpPr>
          <p:spPr>
            <a:xfrm>
              <a:off x="6526050" y="2272000"/>
              <a:ext cx="22150" cy="291725"/>
            </a:xfrm>
            <a:custGeom>
              <a:avLst/>
              <a:gdLst/>
              <a:ahLst/>
              <a:cxnLst/>
              <a:rect l="l" t="t" r="r" b="b"/>
              <a:pathLst>
                <a:path w="886" h="11669" extrusionOk="0">
                  <a:moveTo>
                    <a:pt x="0" y="1"/>
                  </a:moveTo>
                  <a:cubicBezTo>
                    <a:pt x="161" y="1"/>
                    <a:pt x="322" y="123"/>
                    <a:pt x="322" y="322"/>
                  </a:cubicBezTo>
                  <a:lnTo>
                    <a:pt x="322" y="11347"/>
                  </a:lnTo>
                  <a:cubicBezTo>
                    <a:pt x="322" y="11508"/>
                    <a:pt x="161" y="11669"/>
                    <a:pt x="0" y="11669"/>
                  </a:cubicBezTo>
                  <a:lnTo>
                    <a:pt x="563" y="11669"/>
                  </a:lnTo>
                  <a:cubicBezTo>
                    <a:pt x="724" y="11669"/>
                    <a:pt x="885" y="11508"/>
                    <a:pt x="885" y="11347"/>
                  </a:cubicBezTo>
                  <a:lnTo>
                    <a:pt x="885" y="322"/>
                  </a:lnTo>
                  <a:cubicBezTo>
                    <a:pt x="885" y="123"/>
                    <a:pt x="724" y="1"/>
                    <a:pt x="563" y="1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118;p42">
              <a:extLst>
                <a:ext uri="{FF2B5EF4-FFF2-40B4-BE49-F238E27FC236}">
                  <a16:creationId xmlns:a16="http://schemas.microsoft.com/office/drawing/2014/main" id="{BB17E363-B05B-F5AA-04F2-A037D11A7EC3}"/>
                </a:ext>
              </a:extLst>
            </p:cNvPr>
            <p:cNvSpPr/>
            <p:nvPr/>
          </p:nvSpPr>
          <p:spPr>
            <a:xfrm>
              <a:off x="6377175" y="2206650"/>
              <a:ext cx="119675" cy="43250"/>
            </a:xfrm>
            <a:custGeom>
              <a:avLst/>
              <a:gdLst/>
              <a:ahLst/>
              <a:cxnLst/>
              <a:rect l="l" t="t" r="r" b="b"/>
              <a:pathLst>
                <a:path w="4787" h="1730" extrusionOk="0">
                  <a:moveTo>
                    <a:pt x="322" y="1"/>
                  </a:moveTo>
                  <a:cubicBezTo>
                    <a:pt x="161" y="1"/>
                    <a:pt x="0" y="162"/>
                    <a:pt x="0" y="323"/>
                  </a:cubicBezTo>
                  <a:lnTo>
                    <a:pt x="0" y="1407"/>
                  </a:lnTo>
                  <a:cubicBezTo>
                    <a:pt x="0" y="1568"/>
                    <a:pt x="161" y="1729"/>
                    <a:pt x="322" y="1729"/>
                  </a:cubicBezTo>
                  <a:lnTo>
                    <a:pt x="4507" y="1729"/>
                  </a:lnTo>
                  <a:cubicBezTo>
                    <a:pt x="4668" y="1729"/>
                    <a:pt x="4787" y="1568"/>
                    <a:pt x="4787" y="1407"/>
                  </a:cubicBezTo>
                  <a:lnTo>
                    <a:pt x="4787" y="323"/>
                  </a:lnTo>
                  <a:cubicBezTo>
                    <a:pt x="4787" y="162"/>
                    <a:pt x="4668" y="1"/>
                    <a:pt x="4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119;p42">
              <a:extLst>
                <a:ext uri="{FF2B5EF4-FFF2-40B4-BE49-F238E27FC236}">
                  <a16:creationId xmlns:a16="http://schemas.microsoft.com/office/drawing/2014/main" id="{F1ACB1F8-3E48-F2F7-B2BF-FBB5CBAF3FD4}"/>
                </a:ext>
              </a:extLst>
            </p:cNvPr>
            <p:cNvSpPr/>
            <p:nvPr/>
          </p:nvSpPr>
          <p:spPr>
            <a:xfrm>
              <a:off x="6474700" y="2206650"/>
              <a:ext cx="22150" cy="43250"/>
            </a:xfrm>
            <a:custGeom>
              <a:avLst/>
              <a:gdLst/>
              <a:ahLst/>
              <a:cxnLst/>
              <a:rect l="l" t="t" r="r" b="b"/>
              <a:pathLst>
                <a:path w="886" h="1730" extrusionOk="0">
                  <a:moveTo>
                    <a:pt x="1" y="1"/>
                  </a:moveTo>
                  <a:cubicBezTo>
                    <a:pt x="161" y="1"/>
                    <a:pt x="284" y="162"/>
                    <a:pt x="284" y="323"/>
                  </a:cubicBezTo>
                  <a:lnTo>
                    <a:pt x="284" y="1407"/>
                  </a:lnTo>
                  <a:cubicBezTo>
                    <a:pt x="284" y="1568"/>
                    <a:pt x="161" y="1729"/>
                    <a:pt x="1" y="1729"/>
                  </a:cubicBezTo>
                  <a:lnTo>
                    <a:pt x="606" y="1729"/>
                  </a:lnTo>
                  <a:cubicBezTo>
                    <a:pt x="767" y="1729"/>
                    <a:pt x="886" y="1568"/>
                    <a:pt x="886" y="1407"/>
                  </a:cubicBezTo>
                  <a:lnTo>
                    <a:pt x="886" y="323"/>
                  </a:lnTo>
                  <a:cubicBezTo>
                    <a:pt x="886" y="162"/>
                    <a:pt x="767" y="1"/>
                    <a:pt x="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120;p42">
              <a:extLst>
                <a:ext uri="{FF2B5EF4-FFF2-40B4-BE49-F238E27FC236}">
                  <a16:creationId xmlns:a16="http://schemas.microsoft.com/office/drawing/2014/main" id="{738FB99D-4C57-BFAF-1F8B-5529F9C9505A}"/>
                </a:ext>
              </a:extLst>
            </p:cNvPr>
            <p:cNvSpPr/>
            <p:nvPr/>
          </p:nvSpPr>
          <p:spPr>
            <a:xfrm>
              <a:off x="6351975" y="2296150"/>
              <a:ext cx="114700" cy="114700"/>
            </a:xfrm>
            <a:custGeom>
              <a:avLst/>
              <a:gdLst/>
              <a:ahLst/>
              <a:cxnLst/>
              <a:rect l="l" t="t" r="r" b="b"/>
              <a:pathLst>
                <a:path w="4588" h="4588" extrusionOk="0">
                  <a:moveTo>
                    <a:pt x="2296" y="0"/>
                  </a:moveTo>
                  <a:cubicBezTo>
                    <a:pt x="1008" y="0"/>
                    <a:pt x="1" y="1046"/>
                    <a:pt x="1" y="2295"/>
                  </a:cubicBezTo>
                  <a:cubicBezTo>
                    <a:pt x="1" y="3583"/>
                    <a:pt x="1008" y="4587"/>
                    <a:pt x="2296" y="4587"/>
                  </a:cubicBezTo>
                  <a:cubicBezTo>
                    <a:pt x="3542" y="4587"/>
                    <a:pt x="4588" y="3583"/>
                    <a:pt x="4588" y="2295"/>
                  </a:cubicBezTo>
                  <a:cubicBezTo>
                    <a:pt x="4588" y="1046"/>
                    <a:pt x="3542" y="0"/>
                    <a:pt x="2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121;p42">
              <a:extLst>
                <a:ext uri="{FF2B5EF4-FFF2-40B4-BE49-F238E27FC236}">
                  <a16:creationId xmlns:a16="http://schemas.microsoft.com/office/drawing/2014/main" id="{FDDCB10C-CE82-8616-93C8-1D22D284CE69}"/>
                </a:ext>
              </a:extLst>
            </p:cNvPr>
            <p:cNvSpPr/>
            <p:nvPr/>
          </p:nvSpPr>
          <p:spPr>
            <a:xfrm>
              <a:off x="6399302" y="2295704"/>
              <a:ext cx="69511" cy="115411"/>
            </a:xfrm>
            <a:custGeom>
              <a:avLst/>
              <a:gdLst/>
              <a:ahLst/>
              <a:cxnLst/>
              <a:rect l="l" t="t" r="r" b="b"/>
              <a:pathLst>
                <a:path w="2695" h="4588" extrusionOk="0">
                  <a:moveTo>
                    <a:pt x="403" y="0"/>
                  </a:moveTo>
                  <a:cubicBezTo>
                    <a:pt x="242" y="0"/>
                    <a:pt x="120" y="0"/>
                    <a:pt x="0" y="42"/>
                  </a:cubicBezTo>
                  <a:cubicBezTo>
                    <a:pt x="1085" y="242"/>
                    <a:pt x="1932" y="1169"/>
                    <a:pt x="1932" y="2295"/>
                  </a:cubicBezTo>
                  <a:cubicBezTo>
                    <a:pt x="1932" y="3461"/>
                    <a:pt x="1085" y="4388"/>
                    <a:pt x="0" y="4587"/>
                  </a:cubicBezTo>
                  <a:lnTo>
                    <a:pt x="403" y="4587"/>
                  </a:lnTo>
                  <a:cubicBezTo>
                    <a:pt x="1649" y="4587"/>
                    <a:pt x="2695" y="3583"/>
                    <a:pt x="2695" y="2295"/>
                  </a:cubicBezTo>
                  <a:cubicBezTo>
                    <a:pt x="2695" y="1046"/>
                    <a:pt x="1649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122;p42">
              <a:extLst>
                <a:ext uri="{FF2B5EF4-FFF2-40B4-BE49-F238E27FC236}">
                  <a16:creationId xmlns:a16="http://schemas.microsoft.com/office/drawing/2014/main" id="{65108530-162F-2458-C2B0-459DD47099E7}"/>
                </a:ext>
              </a:extLst>
            </p:cNvPr>
            <p:cNvSpPr/>
            <p:nvPr/>
          </p:nvSpPr>
          <p:spPr>
            <a:xfrm>
              <a:off x="6375150" y="2320275"/>
              <a:ext cx="67375" cy="67475"/>
            </a:xfrm>
            <a:custGeom>
              <a:avLst/>
              <a:gdLst/>
              <a:ahLst/>
              <a:cxnLst/>
              <a:rect l="l" t="t" r="r" b="b"/>
              <a:pathLst>
                <a:path w="2695" h="2699" extrusionOk="0">
                  <a:moveTo>
                    <a:pt x="966" y="1"/>
                  </a:moveTo>
                  <a:cubicBezTo>
                    <a:pt x="886" y="1"/>
                    <a:pt x="844" y="43"/>
                    <a:pt x="844" y="123"/>
                  </a:cubicBezTo>
                  <a:lnTo>
                    <a:pt x="844" y="686"/>
                  </a:lnTo>
                  <a:cubicBezTo>
                    <a:pt x="844" y="767"/>
                    <a:pt x="764" y="806"/>
                    <a:pt x="725" y="806"/>
                  </a:cubicBezTo>
                  <a:lnTo>
                    <a:pt x="120" y="806"/>
                  </a:lnTo>
                  <a:cubicBezTo>
                    <a:pt x="81" y="806"/>
                    <a:pt x="1" y="886"/>
                    <a:pt x="1" y="967"/>
                  </a:cubicBezTo>
                  <a:lnTo>
                    <a:pt x="1" y="1733"/>
                  </a:lnTo>
                  <a:cubicBezTo>
                    <a:pt x="1" y="1813"/>
                    <a:pt x="81" y="1852"/>
                    <a:pt x="120" y="1852"/>
                  </a:cubicBezTo>
                  <a:lnTo>
                    <a:pt x="725" y="1852"/>
                  </a:lnTo>
                  <a:cubicBezTo>
                    <a:pt x="764" y="1852"/>
                    <a:pt x="844" y="1932"/>
                    <a:pt x="844" y="1974"/>
                  </a:cubicBezTo>
                  <a:lnTo>
                    <a:pt x="844" y="2576"/>
                  </a:lnTo>
                  <a:cubicBezTo>
                    <a:pt x="844" y="2618"/>
                    <a:pt x="886" y="2698"/>
                    <a:pt x="966" y="2698"/>
                  </a:cubicBezTo>
                  <a:lnTo>
                    <a:pt x="1729" y="2698"/>
                  </a:lnTo>
                  <a:cubicBezTo>
                    <a:pt x="1810" y="2698"/>
                    <a:pt x="1890" y="2618"/>
                    <a:pt x="1890" y="2576"/>
                  </a:cubicBezTo>
                  <a:lnTo>
                    <a:pt x="1890" y="1974"/>
                  </a:lnTo>
                  <a:cubicBezTo>
                    <a:pt x="1890" y="1932"/>
                    <a:pt x="1932" y="1852"/>
                    <a:pt x="2013" y="1852"/>
                  </a:cubicBezTo>
                  <a:lnTo>
                    <a:pt x="2576" y="1852"/>
                  </a:lnTo>
                  <a:cubicBezTo>
                    <a:pt x="2656" y="1852"/>
                    <a:pt x="2695" y="1813"/>
                    <a:pt x="2695" y="1733"/>
                  </a:cubicBezTo>
                  <a:lnTo>
                    <a:pt x="2695" y="967"/>
                  </a:lnTo>
                  <a:cubicBezTo>
                    <a:pt x="2695" y="886"/>
                    <a:pt x="2656" y="806"/>
                    <a:pt x="2576" y="806"/>
                  </a:cubicBezTo>
                  <a:lnTo>
                    <a:pt x="2013" y="806"/>
                  </a:lnTo>
                  <a:cubicBezTo>
                    <a:pt x="1932" y="806"/>
                    <a:pt x="1890" y="767"/>
                    <a:pt x="1890" y="686"/>
                  </a:cubicBezTo>
                  <a:lnTo>
                    <a:pt x="1890" y="123"/>
                  </a:lnTo>
                  <a:cubicBezTo>
                    <a:pt x="1890" y="43"/>
                    <a:pt x="1810" y="1"/>
                    <a:pt x="1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123;p42">
              <a:extLst>
                <a:ext uri="{FF2B5EF4-FFF2-40B4-BE49-F238E27FC236}">
                  <a16:creationId xmlns:a16="http://schemas.microsoft.com/office/drawing/2014/main" id="{63ADDE61-CF07-10AE-9FFC-572746382460}"/>
                </a:ext>
              </a:extLst>
            </p:cNvPr>
            <p:cNvSpPr/>
            <p:nvPr/>
          </p:nvSpPr>
          <p:spPr>
            <a:xfrm>
              <a:off x="6486775" y="23092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4"/>
                    <a:pt x="203" y="484"/>
                  </a:cubicBezTo>
                  <a:lnTo>
                    <a:pt x="1368" y="484"/>
                  </a:lnTo>
                  <a:cubicBezTo>
                    <a:pt x="1491" y="484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124;p42">
              <a:extLst>
                <a:ext uri="{FF2B5EF4-FFF2-40B4-BE49-F238E27FC236}">
                  <a16:creationId xmlns:a16="http://schemas.microsoft.com/office/drawing/2014/main" id="{0D4A0705-6C2E-522F-84C9-ADAE2E6FE53D}"/>
                </a:ext>
              </a:extLst>
            </p:cNvPr>
            <p:cNvSpPr/>
            <p:nvPr/>
          </p:nvSpPr>
          <p:spPr>
            <a:xfrm>
              <a:off x="6486775" y="23363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3"/>
                    <a:pt x="0" y="242"/>
                  </a:cubicBezTo>
                  <a:cubicBezTo>
                    <a:pt x="0" y="364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4"/>
                    <a:pt x="1610" y="242"/>
                  </a:cubicBezTo>
                  <a:cubicBezTo>
                    <a:pt x="1610" y="123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125;p42">
              <a:extLst>
                <a:ext uri="{FF2B5EF4-FFF2-40B4-BE49-F238E27FC236}">
                  <a16:creationId xmlns:a16="http://schemas.microsoft.com/office/drawing/2014/main" id="{C06B84CC-AAA6-2AEC-F259-EC4B322C64E0}"/>
                </a:ext>
              </a:extLst>
            </p:cNvPr>
            <p:cNvSpPr/>
            <p:nvPr/>
          </p:nvSpPr>
          <p:spPr>
            <a:xfrm>
              <a:off x="6486775" y="23635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126;p42">
              <a:extLst>
                <a:ext uri="{FF2B5EF4-FFF2-40B4-BE49-F238E27FC236}">
                  <a16:creationId xmlns:a16="http://schemas.microsoft.com/office/drawing/2014/main" id="{EB86D105-7B51-DEC6-D3F5-CADCD5DBFF18}"/>
                </a:ext>
              </a:extLst>
            </p:cNvPr>
            <p:cNvSpPr/>
            <p:nvPr/>
          </p:nvSpPr>
          <p:spPr>
            <a:xfrm>
              <a:off x="6486775" y="2390700"/>
              <a:ext cx="40250" cy="11125"/>
            </a:xfrm>
            <a:custGeom>
              <a:avLst/>
              <a:gdLst/>
              <a:ahLst/>
              <a:cxnLst/>
              <a:rect l="l" t="t" r="r" b="b"/>
              <a:pathLst>
                <a:path w="1610" h="445" extrusionOk="0">
                  <a:moveTo>
                    <a:pt x="203" y="0"/>
                  </a:moveTo>
                  <a:cubicBezTo>
                    <a:pt x="81" y="0"/>
                    <a:pt x="0" y="81"/>
                    <a:pt x="0" y="242"/>
                  </a:cubicBezTo>
                  <a:cubicBezTo>
                    <a:pt x="0" y="364"/>
                    <a:pt x="81" y="445"/>
                    <a:pt x="203" y="445"/>
                  </a:cubicBezTo>
                  <a:lnTo>
                    <a:pt x="1368" y="445"/>
                  </a:lnTo>
                  <a:cubicBezTo>
                    <a:pt x="1491" y="445"/>
                    <a:pt x="1610" y="364"/>
                    <a:pt x="1610" y="242"/>
                  </a:cubicBezTo>
                  <a:cubicBezTo>
                    <a:pt x="1610" y="81"/>
                    <a:pt x="1491" y="0"/>
                    <a:pt x="13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127;p42">
              <a:extLst>
                <a:ext uri="{FF2B5EF4-FFF2-40B4-BE49-F238E27FC236}">
                  <a16:creationId xmlns:a16="http://schemas.microsoft.com/office/drawing/2014/main" id="{6A67FC5C-C01B-E075-B838-E5D76CDEB593}"/>
                </a:ext>
              </a:extLst>
            </p:cNvPr>
            <p:cNvSpPr/>
            <p:nvPr/>
          </p:nvSpPr>
          <p:spPr>
            <a:xfrm>
              <a:off x="6454575" y="2417900"/>
              <a:ext cx="72450" cy="11050"/>
            </a:xfrm>
            <a:custGeom>
              <a:avLst/>
              <a:gdLst/>
              <a:ahLst/>
              <a:cxnLst/>
              <a:rect l="l" t="t" r="r" b="b"/>
              <a:pathLst>
                <a:path w="2898" h="442" extrusionOk="0">
                  <a:moveTo>
                    <a:pt x="242" y="0"/>
                  </a:moveTo>
                  <a:cubicBezTo>
                    <a:pt x="123" y="0"/>
                    <a:pt x="1" y="81"/>
                    <a:pt x="1" y="200"/>
                  </a:cubicBezTo>
                  <a:cubicBezTo>
                    <a:pt x="1" y="361"/>
                    <a:pt x="123" y="441"/>
                    <a:pt x="242" y="441"/>
                  </a:cubicBezTo>
                  <a:lnTo>
                    <a:pt x="2656" y="441"/>
                  </a:lnTo>
                  <a:cubicBezTo>
                    <a:pt x="2779" y="441"/>
                    <a:pt x="2898" y="361"/>
                    <a:pt x="2898" y="200"/>
                  </a:cubicBezTo>
                  <a:cubicBezTo>
                    <a:pt x="2898" y="81"/>
                    <a:pt x="2779" y="0"/>
                    <a:pt x="265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128;p42">
              <a:extLst>
                <a:ext uri="{FF2B5EF4-FFF2-40B4-BE49-F238E27FC236}">
                  <a16:creationId xmlns:a16="http://schemas.microsoft.com/office/drawing/2014/main" id="{2CEFBF33-798A-5386-9FF2-EF4EE9A21623}"/>
                </a:ext>
              </a:extLst>
            </p:cNvPr>
            <p:cNvSpPr/>
            <p:nvPr/>
          </p:nvSpPr>
          <p:spPr>
            <a:xfrm>
              <a:off x="6486775" y="24440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129;p42">
              <a:extLst>
                <a:ext uri="{FF2B5EF4-FFF2-40B4-BE49-F238E27FC236}">
                  <a16:creationId xmlns:a16="http://schemas.microsoft.com/office/drawing/2014/main" id="{CEBB3E3D-9901-3A1A-993D-A9F01A68B368}"/>
                </a:ext>
              </a:extLst>
            </p:cNvPr>
            <p:cNvSpPr/>
            <p:nvPr/>
          </p:nvSpPr>
          <p:spPr>
            <a:xfrm>
              <a:off x="6408300" y="2444050"/>
              <a:ext cx="63450" cy="12100"/>
            </a:xfrm>
            <a:custGeom>
              <a:avLst/>
              <a:gdLst/>
              <a:ahLst/>
              <a:cxnLst/>
              <a:rect l="l" t="t" r="r" b="b"/>
              <a:pathLst>
                <a:path w="2538" h="484" extrusionOk="0">
                  <a:moveTo>
                    <a:pt x="204" y="1"/>
                  </a:moveTo>
                  <a:cubicBezTo>
                    <a:pt x="81" y="1"/>
                    <a:pt x="1" y="120"/>
                    <a:pt x="1" y="242"/>
                  </a:cubicBezTo>
                  <a:cubicBezTo>
                    <a:pt x="1" y="361"/>
                    <a:pt x="81" y="483"/>
                    <a:pt x="204" y="483"/>
                  </a:cubicBezTo>
                  <a:lnTo>
                    <a:pt x="2296" y="483"/>
                  </a:lnTo>
                  <a:cubicBezTo>
                    <a:pt x="2457" y="483"/>
                    <a:pt x="2537" y="361"/>
                    <a:pt x="2537" y="242"/>
                  </a:cubicBezTo>
                  <a:cubicBezTo>
                    <a:pt x="2537" y="120"/>
                    <a:pt x="2457" y="1"/>
                    <a:pt x="229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130;p42">
              <a:extLst>
                <a:ext uri="{FF2B5EF4-FFF2-40B4-BE49-F238E27FC236}">
                  <a16:creationId xmlns:a16="http://schemas.microsoft.com/office/drawing/2014/main" id="{8C492848-8A26-DBAE-E58F-D8805340BFAA}"/>
                </a:ext>
              </a:extLst>
            </p:cNvPr>
            <p:cNvSpPr/>
            <p:nvPr/>
          </p:nvSpPr>
          <p:spPr>
            <a:xfrm>
              <a:off x="6345950" y="2444050"/>
              <a:ext cx="47350" cy="12100"/>
            </a:xfrm>
            <a:custGeom>
              <a:avLst/>
              <a:gdLst/>
              <a:ahLst/>
              <a:cxnLst/>
              <a:rect l="l" t="t" r="r" b="b"/>
              <a:pathLst>
                <a:path w="1894" h="484" extrusionOk="0">
                  <a:moveTo>
                    <a:pt x="242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1652" y="483"/>
                  </a:lnTo>
                  <a:cubicBezTo>
                    <a:pt x="1813" y="483"/>
                    <a:pt x="1893" y="361"/>
                    <a:pt x="1893" y="242"/>
                  </a:cubicBezTo>
                  <a:cubicBezTo>
                    <a:pt x="1893" y="120"/>
                    <a:pt x="1813" y="1"/>
                    <a:pt x="165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131;p42">
              <a:extLst>
                <a:ext uri="{FF2B5EF4-FFF2-40B4-BE49-F238E27FC236}">
                  <a16:creationId xmlns:a16="http://schemas.microsoft.com/office/drawing/2014/main" id="{FD3DB7B9-1A71-B441-5FEA-36EBBE37208F}"/>
                </a:ext>
              </a:extLst>
            </p:cNvPr>
            <p:cNvSpPr/>
            <p:nvPr/>
          </p:nvSpPr>
          <p:spPr>
            <a:xfrm>
              <a:off x="6447575" y="24711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23"/>
                    <a:pt x="1" y="242"/>
                  </a:cubicBezTo>
                  <a:cubicBezTo>
                    <a:pt x="1" y="364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4"/>
                    <a:pt x="3178" y="242"/>
                  </a:cubicBezTo>
                  <a:cubicBezTo>
                    <a:pt x="3178" y="123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132;p42">
              <a:extLst>
                <a:ext uri="{FF2B5EF4-FFF2-40B4-BE49-F238E27FC236}">
                  <a16:creationId xmlns:a16="http://schemas.microsoft.com/office/drawing/2014/main" id="{E9332EAF-4C21-58A1-EB25-289FF572A744}"/>
                </a:ext>
              </a:extLst>
            </p:cNvPr>
            <p:cNvSpPr/>
            <p:nvPr/>
          </p:nvSpPr>
          <p:spPr>
            <a:xfrm>
              <a:off x="6345950" y="24711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23"/>
                    <a:pt x="0" y="242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4"/>
                    <a:pt x="3461" y="242"/>
                  </a:cubicBezTo>
                  <a:cubicBezTo>
                    <a:pt x="3461" y="123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133;p42">
              <a:extLst>
                <a:ext uri="{FF2B5EF4-FFF2-40B4-BE49-F238E27FC236}">
                  <a16:creationId xmlns:a16="http://schemas.microsoft.com/office/drawing/2014/main" id="{FBD58842-1052-55CF-5C94-672B7E99CC74}"/>
                </a:ext>
              </a:extLst>
            </p:cNvPr>
            <p:cNvSpPr/>
            <p:nvPr/>
          </p:nvSpPr>
          <p:spPr>
            <a:xfrm>
              <a:off x="6447575" y="24983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19"/>
                    <a:pt x="1" y="242"/>
                  </a:cubicBezTo>
                  <a:cubicBezTo>
                    <a:pt x="1" y="361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1"/>
                    <a:pt x="3178" y="242"/>
                  </a:cubicBezTo>
                  <a:cubicBezTo>
                    <a:pt x="3178" y="119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134;p42">
              <a:extLst>
                <a:ext uri="{FF2B5EF4-FFF2-40B4-BE49-F238E27FC236}">
                  <a16:creationId xmlns:a16="http://schemas.microsoft.com/office/drawing/2014/main" id="{1D3F677A-D8E2-E43A-797C-02AD24E399E2}"/>
                </a:ext>
              </a:extLst>
            </p:cNvPr>
            <p:cNvSpPr/>
            <p:nvPr/>
          </p:nvSpPr>
          <p:spPr>
            <a:xfrm>
              <a:off x="6345950" y="24983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19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1"/>
                    <a:pt x="3461" y="242"/>
                  </a:cubicBezTo>
                  <a:cubicBezTo>
                    <a:pt x="3461" y="119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135;p42">
              <a:extLst>
                <a:ext uri="{FF2B5EF4-FFF2-40B4-BE49-F238E27FC236}">
                  <a16:creationId xmlns:a16="http://schemas.microsoft.com/office/drawing/2014/main" id="{8F9765B0-7887-BA5E-6DCB-942AAC337185}"/>
                </a:ext>
              </a:extLst>
            </p:cNvPr>
            <p:cNvSpPr/>
            <p:nvPr/>
          </p:nvSpPr>
          <p:spPr>
            <a:xfrm>
              <a:off x="6345950" y="2525500"/>
              <a:ext cx="181075" cy="12075"/>
            </a:xfrm>
            <a:custGeom>
              <a:avLst/>
              <a:gdLst/>
              <a:ahLst/>
              <a:cxnLst/>
              <a:rect l="l" t="t" r="r" b="b"/>
              <a:pathLst>
                <a:path w="7243" h="483" extrusionOk="0">
                  <a:moveTo>
                    <a:pt x="242" y="0"/>
                  </a:moveTo>
                  <a:cubicBezTo>
                    <a:pt x="81" y="0"/>
                    <a:pt x="0" y="122"/>
                    <a:pt x="0" y="241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7001" y="483"/>
                  </a:lnTo>
                  <a:cubicBezTo>
                    <a:pt x="7124" y="483"/>
                    <a:pt x="7243" y="364"/>
                    <a:pt x="7243" y="241"/>
                  </a:cubicBezTo>
                  <a:cubicBezTo>
                    <a:pt x="7243" y="122"/>
                    <a:pt x="7124" y="0"/>
                    <a:pt x="700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136;p42">
              <a:extLst>
                <a:ext uri="{FF2B5EF4-FFF2-40B4-BE49-F238E27FC236}">
                  <a16:creationId xmlns:a16="http://schemas.microsoft.com/office/drawing/2014/main" id="{B964F668-A26C-B453-EC2C-7AF84BAEED6C}"/>
                </a:ext>
              </a:extLst>
            </p:cNvPr>
            <p:cNvSpPr/>
            <p:nvPr/>
          </p:nvSpPr>
          <p:spPr>
            <a:xfrm>
              <a:off x="6407350" y="2222750"/>
              <a:ext cx="60375" cy="11050"/>
            </a:xfrm>
            <a:custGeom>
              <a:avLst/>
              <a:gdLst/>
              <a:ahLst/>
              <a:cxnLst/>
              <a:rect l="l" t="t" r="r" b="b"/>
              <a:pathLst>
                <a:path w="2415" h="442" extrusionOk="0">
                  <a:moveTo>
                    <a:pt x="242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42" y="442"/>
                  </a:cubicBezTo>
                  <a:lnTo>
                    <a:pt x="2173" y="442"/>
                  </a:lnTo>
                  <a:cubicBezTo>
                    <a:pt x="2292" y="442"/>
                    <a:pt x="2414" y="361"/>
                    <a:pt x="2414" y="242"/>
                  </a:cubicBezTo>
                  <a:cubicBezTo>
                    <a:pt x="2414" y="81"/>
                    <a:pt x="2292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2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데이터 선정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112" name="Google Shape;1112;p42"/>
          <p:cNvSpPr txBox="1">
            <a:spLocks noGrp="1"/>
          </p:cNvSpPr>
          <p:nvPr>
            <p:ph type="subTitle" idx="1"/>
          </p:nvPr>
        </p:nvSpPr>
        <p:spPr>
          <a:xfrm>
            <a:off x="3190625" y="1156418"/>
            <a:ext cx="5231400" cy="1909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선정 데이터셋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731520" lvl="1" algn="l">
              <a:buChar char="●"/>
            </a:pP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대한민국 질병관리청</a:t>
            </a:r>
            <a:endParaRPr lang="en-US" altLang="ko-KR" sz="12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731520" lvl="1" algn="l">
              <a:buChar char="●"/>
            </a:pP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국민건강영양조사 제 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8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기 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1,2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차년도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(2019~2020)</a:t>
            </a:r>
          </a:p>
          <a:p>
            <a:pPr marL="731520" lvl="1" algn="l">
              <a:buChar char="●"/>
            </a:pPr>
            <a:endParaRPr lang="en-US" altLang="ko-KR" sz="12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27432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데이터셋 구성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731520" lvl="1" algn="l">
              <a:buChar char="●"/>
            </a:pP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검진조사 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비만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고혈압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당뇨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  <a:r>
              <a:rPr lang="ko-KR" altLang="en-US" sz="1200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이상지질혈증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 등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..)</a:t>
            </a:r>
          </a:p>
          <a:p>
            <a:pPr marL="731520" lvl="1" algn="l">
              <a:buChar char="●"/>
            </a:pP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건강설문조사 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이환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의료이용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음주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흡연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 등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..)</a:t>
            </a:r>
          </a:p>
          <a:p>
            <a:pPr marL="731520" lvl="1" algn="l">
              <a:buChar char="●"/>
            </a:pP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영양조사 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식품 및 영양소 섭취현황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식생활행태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 등</a:t>
            </a: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..)</a:t>
            </a:r>
          </a:p>
          <a:p>
            <a:pPr marL="731520" lvl="1" algn="l">
              <a:buChar char="●"/>
            </a:pPr>
            <a:endParaRPr lang="en-US" altLang="ko-KR" sz="12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27432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데이터셋 준비과정</a:t>
            </a:r>
            <a:endParaRPr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grpSp>
        <p:nvGrpSpPr>
          <p:cNvPr id="1113" name="Google Shape;1113;p42"/>
          <p:cNvGrpSpPr/>
          <p:nvPr/>
        </p:nvGrpSpPr>
        <p:grpSpPr>
          <a:xfrm rot="905781">
            <a:off x="972120" y="1507387"/>
            <a:ext cx="1555299" cy="2128726"/>
            <a:chOff x="6295650" y="2206650"/>
            <a:chExt cx="283700" cy="388300"/>
          </a:xfrm>
        </p:grpSpPr>
        <p:sp>
          <p:nvSpPr>
            <p:cNvPr id="1114" name="Google Shape;1114;p42"/>
            <p:cNvSpPr/>
            <p:nvPr/>
          </p:nvSpPr>
          <p:spPr>
            <a:xfrm>
              <a:off x="6295650" y="2226775"/>
              <a:ext cx="283700" cy="368175"/>
            </a:xfrm>
            <a:custGeom>
              <a:avLst/>
              <a:gdLst/>
              <a:ahLst/>
              <a:cxnLst/>
              <a:rect l="l" t="t" r="r" b="b"/>
              <a:pathLst>
                <a:path w="11348" h="14727" extrusionOk="0">
                  <a:moveTo>
                    <a:pt x="686" y="1"/>
                  </a:moveTo>
                  <a:cubicBezTo>
                    <a:pt x="284" y="1"/>
                    <a:pt x="1" y="322"/>
                    <a:pt x="1" y="683"/>
                  </a:cubicBezTo>
                  <a:lnTo>
                    <a:pt x="1" y="14041"/>
                  </a:lnTo>
                  <a:cubicBezTo>
                    <a:pt x="1" y="14405"/>
                    <a:pt x="284" y="14727"/>
                    <a:pt x="686" y="14727"/>
                  </a:cubicBezTo>
                  <a:lnTo>
                    <a:pt x="10665" y="14727"/>
                  </a:lnTo>
                  <a:cubicBezTo>
                    <a:pt x="11025" y="14727"/>
                    <a:pt x="11347" y="14405"/>
                    <a:pt x="11347" y="14041"/>
                  </a:cubicBezTo>
                  <a:lnTo>
                    <a:pt x="11347" y="683"/>
                  </a:lnTo>
                  <a:cubicBezTo>
                    <a:pt x="11347" y="322"/>
                    <a:pt x="11025" y="1"/>
                    <a:pt x="10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6546150" y="2226775"/>
              <a:ext cx="33200" cy="368175"/>
            </a:xfrm>
            <a:custGeom>
              <a:avLst/>
              <a:gdLst/>
              <a:ahLst/>
              <a:cxnLst/>
              <a:rect l="l" t="t" r="r" b="b"/>
              <a:pathLst>
                <a:path w="1328" h="14727" extrusionOk="0">
                  <a:moveTo>
                    <a:pt x="1" y="1"/>
                  </a:moveTo>
                  <a:cubicBezTo>
                    <a:pt x="403" y="1"/>
                    <a:pt x="683" y="322"/>
                    <a:pt x="683" y="683"/>
                  </a:cubicBezTo>
                  <a:lnTo>
                    <a:pt x="683" y="14041"/>
                  </a:lnTo>
                  <a:cubicBezTo>
                    <a:pt x="683" y="14405"/>
                    <a:pt x="403" y="14727"/>
                    <a:pt x="1" y="14727"/>
                  </a:cubicBezTo>
                  <a:lnTo>
                    <a:pt x="645" y="14727"/>
                  </a:lnTo>
                  <a:cubicBezTo>
                    <a:pt x="1005" y="14727"/>
                    <a:pt x="1327" y="14405"/>
                    <a:pt x="1327" y="14041"/>
                  </a:cubicBezTo>
                  <a:lnTo>
                    <a:pt x="1327" y="683"/>
                  </a:lnTo>
                  <a:cubicBezTo>
                    <a:pt x="1327" y="322"/>
                    <a:pt x="1005" y="1"/>
                    <a:pt x="645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6326875" y="2272000"/>
              <a:ext cx="221325" cy="291725"/>
            </a:xfrm>
            <a:custGeom>
              <a:avLst/>
              <a:gdLst/>
              <a:ahLst/>
              <a:cxnLst/>
              <a:rect l="l" t="t" r="r" b="b"/>
              <a:pathLst>
                <a:path w="8853" h="11669" extrusionOk="0">
                  <a:moveTo>
                    <a:pt x="322" y="1"/>
                  </a:moveTo>
                  <a:cubicBezTo>
                    <a:pt x="120" y="1"/>
                    <a:pt x="0" y="123"/>
                    <a:pt x="0" y="322"/>
                  </a:cubicBezTo>
                  <a:lnTo>
                    <a:pt x="0" y="11347"/>
                  </a:lnTo>
                  <a:cubicBezTo>
                    <a:pt x="0" y="11508"/>
                    <a:pt x="120" y="11669"/>
                    <a:pt x="322" y="11669"/>
                  </a:cubicBezTo>
                  <a:lnTo>
                    <a:pt x="8530" y="11669"/>
                  </a:lnTo>
                  <a:cubicBezTo>
                    <a:pt x="8691" y="11669"/>
                    <a:pt x="8852" y="11508"/>
                    <a:pt x="8852" y="11347"/>
                  </a:cubicBezTo>
                  <a:lnTo>
                    <a:pt x="8852" y="322"/>
                  </a:lnTo>
                  <a:cubicBezTo>
                    <a:pt x="8852" y="123"/>
                    <a:pt x="8691" y="1"/>
                    <a:pt x="8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6526050" y="2272000"/>
              <a:ext cx="22150" cy="291725"/>
            </a:xfrm>
            <a:custGeom>
              <a:avLst/>
              <a:gdLst/>
              <a:ahLst/>
              <a:cxnLst/>
              <a:rect l="l" t="t" r="r" b="b"/>
              <a:pathLst>
                <a:path w="886" h="11669" extrusionOk="0">
                  <a:moveTo>
                    <a:pt x="0" y="1"/>
                  </a:moveTo>
                  <a:cubicBezTo>
                    <a:pt x="161" y="1"/>
                    <a:pt x="322" y="123"/>
                    <a:pt x="322" y="322"/>
                  </a:cubicBezTo>
                  <a:lnTo>
                    <a:pt x="322" y="11347"/>
                  </a:lnTo>
                  <a:cubicBezTo>
                    <a:pt x="322" y="11508"/>
                    <a:pt x="161" y="11669"/>
                    <a:pt x="0" y="11669"/>
                  </a:cubicBezTo>
                  <a:lnTo>
                    <a:pt x="563" y="11669"/>
                  </a:lnTo>
                  <a:cubicBezTo>
                    <a:pt x="724" y="11669"/>
                    <a:pt x="885" y="11508"/>
                    <a:pt x="885" y="11347"/>
                  </a:cubicBezTo>
                  <a:lnTo>
                    <a:pt x="885" y="322"/>
                  </a:lnTo>
                  <a:cubicBezTo>
                    <a:pt x="885" y="123"/>
                    <a:pt x="724" y="1"/>
                    <a:pt x="563" y="1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6377175" y="2206650"/>
              <a:ext cx="119675" cy="43250"/>
            </a:xfrm>
            <a:custGeom>
              <a:avLst/>
              <a:gdLst/>
              <a:ahLst/>
              <a:cxnLst/>
              <a:rect l="l" t="t" r="r" b="b"/>
              <a:pathLst>
                <a:path w="4787" h="1730" extrusionOk="0">
                  <a:moveTo>
                    <a:pt x="322" y="1"/>
                  </a:moveTo>
                  <a:cubicBezTo>
                    <a:pt x="161" y="1"/>
                    <a:pt x="0" y="162"/>
                    <a:pt x="0" y="323"/>
                  </a:cubicBezTo>
                  <a:lnTo>
                    <a:pt x="0" y="1407"/>
                  </a:lnTo>
                  <a:cubicBezTo>
                    <a:pt x="0" y="1568"/>
                    <a:pt x="161" y="1729"/>
                    <a:pt x="322" y="1729"/>
                  </a:cubicBezTo>
                  <a:lnTo>
                    <a:pt x="4507" y="1729"/>
                  </a:lnTo>
                  <a:cubicBezTo>
                    <a:pt x="4668" y="1729"/>
                    <a:pt x="4787" y="1568"/>
                    <a:pt x="4787" y="1407"/>
                  </a:cubicBezTo>
                  <a:lnTo>
                    <a:pt x="4787" y="323"/>
                  </a:lnTo>
                  <a:cubicBezTo>
                    <a:pt x="4787" y="162"/>
                    <a:pt x="4668" y="1"/>
                    <a:pt x="4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6474700" y="2206650"/>
              <a:ext cx="22150" cy="43250"/>
            </a:xfrm>
            <a:custGeom>
              <a:avLst/>
              <a:gdLst/>
              <a:ahLst/>
              <a:cxnLst/>
              <a:rect l="l" t="t" r="r" b="b"/>
              <a:pathLst>
                <a:path w="886" h="1730" extrusionOk="0">
                  <a:moveTo>
                    <a:pt x="1" y="1"/>
                  </a:moveTo>
                  <a:cubicBezTo>
                    <a:pt x="161" y="1"/>
                    <a:pt x="284" y="162"/>
                    <a:pt x="284" y="323"/>
                  </a:cubicBezTo>
                  <a:lnTo>
                    <a:pt x="284" y="1407"/>
                  </a:lnTo>
                  <a:cubicBezTo>
                    <a:pt x="284" y="1568"/>
                    <a:pt x="161" y="1729"/>
                    <a:pt x="1" y="1729"/>
                  </a:cubicBezTo>
                  <a:lnTo>
                    <a:pt x="606" y="1729"/>
                  </a:lnTo>
                  <a:cubicBezTo>
                    <a:pt x="767" y="1729"/>
                    <a:pt x="886" y="1568"/>
                    <a:pt x="886" y="1407"/>
                  </a:cubicBezTo>
                  <a:lnTo>
                    <a:pt x="886" y="323"/>
                  </a:lnTo>
                  <a:cubicBezTo>
                    <a:pt x="886" y="162"/>
                    <a:pt x="767" y="1"/>
                    <a:pt x="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6351975" y="2296150"/>
              <a:ext cx="114700" cy="114700"/>
            </a:xfrm>
            <a:custGeom>
              <a:avLst/>
              <a:gdLst/>
              <a:ahLst/>
              <a:cxnLst/>
              <a:rect l="l" t="t" r="r" b="b"/>
              <a:pathLst>
                <a:path w="4588" h="4588" extrusionOk="0">
                  <a:moveTo>
                    <a:pt x="2296" y="0"/>
                  </a:moveTo>
                  <a:cubicBezTo>
                    <a:pt x="1008" y="0"/>
                    <a:pt x="1" y="1046"/>
                    <a:pt x="1" y="2295"/>
                  </a:cubicBezTo>
                  <a:cubicBezTo>
                    <a:pt x="1" y="3583"/>
                    <a:pt x="1008" y="4587"/>
                    <a:pt x="2296" y="4587"/>
                  </a:cubicBezTo>
                  <a:cubicBezTo>
                    <a:pt x="3542" y="4587"/>
                    <a:pt x="4588" y="3583"/>
                    <a:pt x="4588" y="2295"/>
                  </a:cubicBezTo>
                  <a:cubicBezTo>
                    <a:pt x="4588" y="1046"/>
                    <a:pt x="3542" y="0"/>
                    <a:pt x="2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6399302" y="2295704"/>
              <a:ext cx="69511" cy="115411"/>
            </a:xfrm>
            <a:custGeom>
              <a:avLst/>
              <a:gdLst/>
              <a:ahLst/>
              <a:cxnLst/>
              <a:rect l="l" t="t" r="r" b="b"/>
              <a:pathLst>
                <a:path w="2695" h="4588" extrusionOk="0">
                  <a:moveTo>
                    <a:pt x="403" y="0"/>
                  </a:moveTo>
                  <a:cubicBezTo>
                    <a:pt x="242" y="0"/>
                    <a:pt x="120" y="0"/>
                    <a:pt x="0" y="42"/>
                  </a:cubicBezTo>
                  <a:cubicBezTo>
                    <a:pt x="1085" y="242"/>
                    <a:pt x="1932" y="1169"/>
                    <a:pt x="1932" y="2295"/>
                  </a:cubicBezTo>
                  <a:cubicBezTo>
                    <a:pt x="1932" y="3461"/>
                    <a:pt x="1085" y="4388"/>
                    <a:pt x="0" y="4587"/>
                  </a:cubicBezTo>
                  <a:lnTo>
                    <a:pt x="403" y="4587"/>
                  </a:lnTo>
                  <a:cubicBezTo>
                    <a:pt x="1649" y="4587"/>
                    <a:pt x="2695" y="3583"/>
                    <a:pt x="2695" y="2295"/>
                  </a:cubicBezTo>
                  <a:cubicBezTo>
                    <a:pt x="2695" y="1046"/>
                    <a:pt x="1649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6375150" y="2320275"/>
              <a:ext cx="67375" cy="67475"/>
            </a:xfrm>
            <a:custGeom>
              <a:avLst/>
              <a:gdLst/>
              <a:ahLst/>
              <a:cxnLst/>
              <a:rect l="l" t="t" r="r" b="b"/>
              <a:pathLst>
                <a:path w="2695" h="2699" extrusionOk="0">
                  <a:moveTo>
                    <a:pt x="966" y="1"/>
                  </a:moveTo>
                  <a:cubicBezTo>
                    <a:pt x="886" y="1"/>
                    <a:pt x="844" y="43"/>
                    <a:pt x="844" y="123"/>
                  </a:cubicBezTo>
                  <a:lnTo>
                    <a:pt x="844" y="686"/>
                  </a:lnTo>
                  <a:cubicBezTo>
                    <a:pt x="844" y="767"/>
                    <a:pt x="764" y="806"/>
                    <a:pt x="725" y="806"/>
                  </a:cubicBezTo>
                  <a:lnTo>
                    <a:pt x="120" y="806"/>
                  </a:lnTo>
                  <a:cubicBezTo>
                    <a:pt x="81" y="806"/>
                    <a:pt x="1" y="886"/>
                    <a:pt x="1" y="967"/>
                  </a:cubicBezTo>
                  <a:lnTo>
                    <a:pt x="1" y="1733"/>
                  </a:lnTo>
                  <a:cubicBezTo>
                    <a:pt x="1" y="1813"/>
                    <a:pt x="81" y="1852"/>
                    <a:pt x="120" y="1852"/>
                  </a:cubicBezTo>
                  <a:lnTo>
                    <a:pt x="725" y="1852"/>
                  </a:lnTo>
                  <a:cubicBezTo>
                    <a:pt x="764" y="1852"/>
                    <a:pt x="844" y="1932"/>
                    <a:pt x="844" y="1974"/>
                  </a:cubicBezTo>
                  <a:lnTo>
                    <a:pt x="844" y="2576"/>
                  </a:lnTo>
                  <a:cubicBezTo>
                    <a:pt x="844" y="2618"/>
                    <a:pt x="886" y="2698"/>
                    <a:pt x="966" y="2698"/>
                  </a:cubicBezTo>
                  <a:lnTo>
                    <a:pt x="1729" y="2698"/>
                  </a:lnTo>
                  <a:cubicBezTo>
                    <a:pt x="1810" y="2698"/>
                    <a:pt x="1890" y="2618"/>
                    <a:pt x="1890" y="2576"/>
                  </a:cubicBezTo>
                  <a:lnTo>
                    <a:pt x="1890" y="1974"/>
                  </a:lnTo>
                  <a:cubicBezTo>
                    <a:pt x="1890" y="1932"/>
                    <a:pt x="1932" y="1852"/>
                    <a:pt x="2013" y="1852"/>
                  </a:cubicBezTo>
                  <a:lnTo>
                    <a:pt x="2576" y="1852"/>
                  </a:lnTo>
                  <a:cubicBezTo>
                    <a:pt x="2656" y="1852"/>
                    <a:pt x="2695" y="1813"/>
                    <a:pt x="2695" y="1733"/>
                  </a:cubicBezTo>
                  <a:lnTo>
                    <a:pt x="2695" y="967"/>
                  </a:lnTo>
                  <a:cubicBezTo>
                    <a:pt x="2695" y="886"/>
                    <a:pt x="2656" y="806"/>
                    <a:pt x="2576" y="806"/>
                  </a:cubicBezTo>
                  <a:lnTo>
                    <a:pt x="2013" y="806"/>
                  </a:lnTo>
                  <a:cubicBezTo>
                    <a:pt x="1932" y="806"/>
                    <a:pt x="1890" y="767"/>
                    <a:pt x="1890" y="686"/>
                  </a:cubicBezTo>
                  <a:lnTo>
                    <a:pt x="1890" y="123"/>
                  </a:lnTo>
                  <a:cubicBezTo>
                    <a:pt x="1890" y="43"/>
                    <a:pt x="1810" y="1"/>
                    <a:pt x="1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6486775" y="23092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4"/>
                    <a:pt x="203" y="484"/>
                  </a:cubicBezTo>
                  <a:lnTo>
                    <a:pt x="1368" y="484"/>
                  </a:lnTo>
                  <a:cubicBezTo>
                    <a:pt x="1491" y="484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6486775" y="23363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3"/>
                    <a:pt x="0" y="242"/>
                  </a:cubicBezTo>
                  <a:cubicBezTo>
                    <a:pt x="0" y="364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4"/>
                    <a:pt x="1610" y="242"/>
                  </a:cubicBezTo>
                  <a:cubicBezTo>
                    <a:pt x="1610" y="123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6486775" y="2363575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6486775" y="2390700"/>
              <a:ext cx="40250" cy="11125"/>
            </a:xfrm>
            <a:custGeom>
              <a:avLst/>
              <a:gdLst/>
              <a:ahLst/>
              <a:cxnLst/>
              <a:rect l="l" t="t" r="r" b="b"/>
              <a:pathLst>
                <a:path w="1610" h="445" extrusionOk="0">
                  <a:moveTo>
                    <a:pt x="203" y="0"/>
                  </a:moveTo>
                  <a:cubicBezTo>
                    <a:pt x="81" y="0"/>
                    <a:pt x="0" y="81"/>
                    <a:pt x="0" y="242"/>
                  </a:cubicBezTo>
                  <a:cubicBezTo>
                    <a:pt x="0" y="364"/>
                    <a:pt x="81" y="445"/>
                    <a:pt x="203" y="445"/>
                  </a:cubicBezTo>
                  <a:lnTo>
                    <a:pt x="1368" y="445"/>
                  </a:lnTo>
                  <a:cubicBezTo>
                    <a:pt x="1491" y="445"/>
                    <a:pt x="1610" y="364"/>
                    <a:pt x="1610" y="242"/>
                  </a:cubicBezTo>
                  <a:cubicBezTo>
                    <a:pt x="1610" y="81"/>
                    <a:pt x="1491" y="0"/>
                    <a:pt x="136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6454575" y="2417900"/>
              <a:ext cx="72450" cy="11050"/>
            </a:xfrm>
            <a:custGeom>
              <a:avLst/>
              <a:gdLst/>
              <a:ahLst/>
              <a:cxnLst/>
              <a:rect l="l" t="t" r="r" b="b"/>
              <a:pathLst>
                <a:path w="2898" h="442" extrusionOk="0">
                  <a:moveTo>
                    <a:pt x="242" y="0"/>
                  </a:moveTo>
                  <a:cubicBezTo>
                    <a:pt x="123" y="0"/>
                    <a:pt x="1" y="81"/>
                    <a:pt x="1" y="200"/>
                  </a:cubicBezTo>
                  <a:cubicBezTo>
                    <a:pt x="1" y="361"/>
                    <a:pt x="123" y="441"/>
                    <a:pt x="242" y="441"/>
                  </a:cubicBezTo>
                  <a:lnTo>
                    <a:pt x="2656" y="441"/>
                  </a:lnTo>
                  <a:cubicBezTo>
                    <a:pt x="2779" y="441"/>
                    <a:pt x="2898" y="361"/>
                    <a:pt x="2898" y="200"/>
                  </a:cubicBezTo>
                  <a:cubicBezTo>
                    <a:pt x="2898" y="81"/>
                    <a:pt x="2779" y="0"/>
                    <a:pt x="265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6486775" y="2444050"/>
              <a:ext cx="40250" cy="12100"/>
            </a:xfrm>
            <a:custGeom>
              <a:avLst/>
              <a:gdLst/>
              <a:ahLst/>
              <a:cxnLst/>
              <a:rect l="l" t="t" r="r" b="b"/>
              <a:pathLst>
                <a:path w="1610" h="484" extrusionOk="0">
                  <a:moveTo>
                    <a:pt x="203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03" y="483"/>
                  </a:cubicBezTo>
                  <a:lnTo>
                    <a:pt x="1368" y="483"/>
                  </a:lnTo>
                  <a:cubicBezTo>
                    <a:pt x="1491" y="483"/>
                    <a:pt x="1610" y="361"/>
                    <a:pt x="1610" y="242"/>
                  </a:cubicBezTo>
                  <a:cubicBezTo>
                    <a:pt x="1610" y="120"/>
                    <a:pt x="1491" y="1"/>
                    <a:pt x="136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6408300" y="2444050"/>
              <a:ext cx="63450" cy="12100"/>
            </a:xfrm>
            <a:custGeom>
              <a:avLst/>
              <a:gdLst/>
              <a:ahLst/>
              <a:cxnLst/>
              <a:rect l="l" t="t" r="r" b="b"/>
              <a:pathLst>
                <a:path w="2538" h="484" extrusionOk="0">
                  <a:moveTo>
                    <a:pt x="204" y="1"/>
                  </a:moveTo>
                  <a:cubicBezTo>
                    <a:pt x="81" y="1"/>
                    <a:pt x="1" y="120"/>
                    <a:pt x="1" y="242"/>
                  </a:cubicBezTo>
                  <a:cubicBezTo>
                    <a:pt x="1" y="361"/>
                    <a:pt x="81" y="483"/>
                    <a:pt x="204" y="483"/>
                  </a:cubicBezTo>
                  <a:lnTo>
                    <a:pt x="2296" y="483"/>
                  </a:lnTo>
                  <a:cubicBezTo>
                    <a:pt x="2457" y="483"/>
                    <a:pt x="2537" y="361"/>
                    <a:pt x="2537" y="242"/>
                  </a:cubicBezTo>
                  <a:cubicBezTo>
                    <a:pt x="2537" y="120"/>
                    <a:pt x="2457" y="1"/>
                    <a:pt x="2296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6345950" y="2444050"/>
              <a:ext cx="47350" cy="12100"/>
            </a:xfrm>
            <a:custGeom>
              <a:avLst/>
              <a:gdLst/>
              <a:ahLst/>
              <a:cxnLst/>
              <a:rect l="l" t="t" r="r" b="b"/>
              <a:pathLst>
                <a:path w="1894" h="484" extrusionOk="0">
                  <a:moveTo>
                    <a:pt x="242" y="1"/>
                  </a:moveTo>
                  <a:cubicBezTo>
                    <a:pt x="81" y="1"/>
                    <a:pt x="0" y="120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1652" y="483"/>
                  </a:lnTo>
                  <a:cubicBezTo>
                    <a:pt x="1813" y="483"/>
                    <a:pt x="1893" y="361"/>
                    <a:pt x="1893" y="242"/>
                  </a:cubicBezTo>
                  <a:cubicBezTo>
                    <a:pt x="1893" y="120"/>
                    <a:pt x="1813" y="1"/>
                    <a:pt x="165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6447575" y="24711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23"/>
                    <a:pt x="1" y="242"/>
                  </a:cubicBezTo>
                  <a:cubicBezTo>
                    <a:pt x="1" y="364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4"/>
                    <a:pt x="3178" y="242"/>
                  </a:cubicBezTo>
                  <a:cubicBezTo>
                    <a:pt x="3178" y="123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6345950" y="24711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23"/>
                    <a:pt x="0" y="242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4"/>
                    <a:pt x="3461" y="242"/>
                  </a:cubicBezTo>
                  <a:cubicBezTo>
                    <a:pt x="3461" y="123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6447575" y="2498375"/>
              <a:ext cx="79450" cy="12100"/>
            </a:xfrm>
            <a:custGeom>
              <a:avLst/>
              <a:gdLst/>
              <a:ahLst/>
              <a:cxnLst/>
              <a:rect l="l" t="t" r="r" b="b"/>
              <a:pathLst>
                <a:path w="3178" h="484" extrusionOk="0">
                  <a:moveTo>
                    <a:pt x="242" y="0"/>
                  </a:moveTo>
                  <a:cubicBezTo>
                    <a:pt x="81" y="0"/>
                    <a:pt x="1" y="119"/>
                    <a:pt x="1" y="242"/>
                  </a:cubicBezTo>
                  <a:cubicBezTo>
                    <a:pt x="1" y="361"/>
                    <a:pt x="81" y="483"/>
                    <a:pt x="242" y="483"/>
                  </a:cubicBezTo>
                  <a:lnTo>
                    <a:pt x="2936" y="483"/>
                  </a:lnTo>
                  <a:cubicBezTo>
                    <a:pt x="3059" y="483"/>
                    <a:pt x="3178" y="361"/>
                    <a:pt x="3178" y="242"/>
                  </a:cubicBezTo>
                  <a:cubicBezTo>
                    <a:pt x="3178" y="119"/>
                    <a:pt x="3059" y="0"/>
                    <a:pt x="293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6345950" y="2498375"/>
              <a:ext cx="86525" cy="12100"/>
            </a:xfrm>
            <a:custGeom>
              <a:avLst/>
              <a:gdLst/>
              <a:ahLst/>
              <a:cxnLst/>
              <a:rect l="l" t="t" r="r" b="b"/>
              <a:pathLst>
                <a:path w="3461" h="484" extrusionOk="0">
                  <a:moveTo>
                    <a:pt x="242" y="0"/>
                  </a:moveTo>
                  <a:cubicBezTo>
                    <a:pt x="81" y="0"/>
                    <a:pt x="0" y="119"/>
                    <a:pt x="0" y="242"/>
                  </a:cubicBezTo>
                  <a:cubicBezTo>
                    <a:pt x="0" y="361"/>
                    <a:pt x="81" y="483"/>
                    <a:pt x="242" y="483"/>
                  </a:cubicBezTo>
                  <a:lnTo>
                    <a:pt x="3219" y="483"/>
                  </a:lnTo>
                  <a:cubicBezTo>
                    <a:pt x="3342" y="483"/>
                    <a:pt x="3461" y="361"/>
                    <a:pt x="3461" y="242"/>
                  </a:cubicBezTo>
                  <a:cubicBezTo>
                    <a:pt x="3461" y="119"/>
                    <a:pt x="3342" y="0"/>
                    <a:pt x="3219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6345950" y="2525500"/>
              <a:ext cx="181075" cy="12075"/>
            </a:xfrm>
            <a:custGeom>
              <a:avLst/>
              <a:gdLst/>
              <a:ahLst/>
              <a:cxnLst/>
              <a:rect l="l" t="t" r="r" b="b"/>
              <a:pathLst>
                <a:path w="7243" h="483" extrusionOk="0">
                  <a:moveTo>
                    <a:pt x="242" y="0"/>
                  </a:moveTo>
                  <a:cubicBezTo>
                    <a:pt x="81" y="0"/>
                    <a:pt x="0" y="122"/>
                    <a:pt x="0" y="241"/>
                  </a:cubicBezTo>
                  <a:cubicBezTo>
                    <a:pt x="0" y="364"/>
                    <a:pt x="81" y="483"/>
                    <a:pt x="242" y="483"/>
                  </a:cubicBezTo>
                  <a:lnTo>
                    <a:pt x="7001" y="483"/>
                  </a:lnTo>
                  <a:cubicBezTo>
                    <a:pt x="7124" y="483"/>
                    <a:pt x="7243" y="364"/>
                    <a:pt x="7243" y="241"/>
                  </a:cubicBezTo>
                  <a:cubicBezTo>
                    <a:pt x="7243" y="122"/>
                    <a:pt x="7124" y="0"/>
                    <a:pt x="700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6407350" y="2222750"/>
              <a:ext cx="60375" cy="11050"/>
            </a:xfrm>
            <a:custGeom>
              <a:avLst/>
              <a:gdLst/>
              <a:ahLst/>
              <a:cxnLst/>
              <a:rect l="l" t="t" r="r" b="b"/>
              <a:pathLst>
                <a:path w="2415" h="442" extrusionOk="0">
                  <a:moveTo>
                    <a:pt x="242" y="1"/>
                  </a:moveTo>
                  <a:cubicBezTo>
                    <a:pt x="81" y="1"/>
                    <a:pt x="0" y="81"/>
                    <a:pt x="0" y="242"/>
                  </a:cubicBezTo>
                  <a:cubicBezTo>
                    <a:pt x="0" y="361"/>
                    <a:pt x="81" y="442"/>
                    <a:pt x="242" y="442"/>
                  </a:cubicBezTo>
                  <a:lnTo>
                    <a:pt x="2173" y="442"/>
                  </a:lnTo>
                  <a:cubicBezTo>
                    <a:pt x="2292" y="442"/>
                    <a:pt x="2414" y="361"/>
                    <a:pt x="2414" y="242"/>
                  </a:cubicBezTo>
                  <a:cubicBezTo>
                    <a:pt x="2414" y="81"/>
                    <a:pt x="2292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D8130F-438B-B381-948E-3F81362D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850" y="1195787"/>
            <a:ext cx="1971559" cy="40825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54D3D03-9067-5894-238D-E99A5E65B52A}"/>
              </a:ext>
            </a:extLst>
          </p:cNvPr>
          <p:cNvGrpSpPr/>
          <p:nvPr/>
        </p:nvGrpSpPr>
        <p:grpSpPr>
          <a:xfrm>
            <a:off x="721750" y="4187856"/>
            <a:ext cx="936871" cy="1021237"/>
            <a:chOff x="2136123" y="3777635"/>
            <a:chExt cx="936871" cy="1021237"/>
          </a:xfrm>
        </p:grpSpPr>
        <p:grpSp>
          <p:nvGrpSpPr>
            <p:cNvPr id="5" name="Google Shape;568;p37">
              <a:extLst>
                <a:ext uri="{FF2B5EF4-FFF2-40B4-BE49-F238E27FC236}">
                  <a16:creationId xmlns:a16="http://schemas.microsoft.com/office/drawing/2014/main" id="{0BDE24EA-E299-67C7-635B-5D4D306CD331}"/>
                </a:ext>
              </a:extLst>
            </p:cNvPr>
            <p:cNvGrpSpPr/>
            <p:nvPr/>
          </p:nvGrpSpPr>
          <p:grpSpPr>
            <a:xfrm rot="-7200030">
              <a:off x="2093940" y="3819818"/>
              <a:ext cx="1021237" cy="936871"/>
              <a:chOff x="1690956" y="1235500"/>
              <a:chExt cx="672762" cy="617129"/>
            </a:xfrm>
          </p:grpSpPr>
          <p:sp>
            <p:nvSpPr>
              <p:cNvPr id="32" name="Google Shape;569;p37">
                <a:extLst>
                  <a:ext uri="{FF2B5EF4-FFF2-40B4-BE49-F238E27FC236}">
                    <a16:creationId xmlns:a16="http://schemas.microsoft.com/office/drawing/2014/main" id="{CD85919E-8D17-CFBD-8A95-AEC69BEF22B1}"/>
                  </a:ext>
                </a:extLst>
              </p:cNvPr>
              <p:cNvSpPr/>
              <p:nvPr/>
            </p:nvSpPr>
            <p:spPr>
              <a:xfrm>
                <a:off x="1791017" y="1235500"/>
                <a:ext cx="572700" cy="57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70;p37">
                <a:extLst>
                  <a:ext uri="{FF2B5EF4-FFF2-40B4-BE49-F238E27FC236}">
                    <a16:creationId xmlns:a16="http://schemas.microsoft.com/office/drawing/2014/main" id="{B96E70D8-FCFE-2E5B-31CE-F56F2A476EAC}"/>
                  </a:ext>
                </a:extLst>
              </p:cNvPr>
              <p:cNvSpPr/>
              <p:nvPr/>
            </p:nvSpPr>
            <p:spPr>
              <a:xfrm>
                <a:off x="1690956" y="1587429"/>
                <a:ext cx="265200" cy="265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585;p37">
              <a:extLst>
                <a:ext uri="{FF2B5EF4-FFF2-40B4-BE49-F238E27FC236}">
                  <a16:creationId xmlns:a16="http://schemas.microsoft.com/office/drawing/2014/main" id="{2E2441C0-C9E3-A9E8-F6B5-6576C8931EEE}"/>
                </a:ext>
              </a:extLst>
            </p:cNvPr>
            <p:cNvGrpSpPr/>
            <p:nvPr/>
          </p:nvGrpSpPr>
          <p:grpSpPr>
            <a:xfrm>
              <a:off x="2339995" y="3964301"/>
              <a:ext cx="360817" cy="535621"/>
              <a:chOff x="6234325" y="3513275"/>
              <a:chExt cx="261575" cy="388300"/>
            </a:xfrm>
          </p:grpSpPr>
          <p:sp>
            <p:nvSpPr>
              <p:cNvPr id="7" name="Google Shape;586;p37">
                <a:extLst>
                  <a:ext uri="{FF2B5EF4-FFF2-40B4-BE49-F238E27FC236}">
                    <a16:creationId xmlns:a16="http://schemas.microsoft.com/office/drawing/2014/main" id="{55B6446B-BF26-6B2B-B0C9-DFECB77AD1A0}"/>
                  </a:ext>
                </a:extLst>
              </p:cNvPr>
              <p:cNvSpPr/>
              <p:nvPr/>
            </p:nvSpPr>
            <p:spPr>
              <a:xfrm>
                <a:off x="6387225" y="3513275"/>
                <a:ext cx="85500" cy="114700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588" extrusionOk="0">
                    <a:moveTo>
                      <a:pt x="2495" y="1"/>
                    </a:moveTo>
                    <a:cubicBezTo>
                      <a:pt x="2415" y="1"/>
                      <a:pt x="2334" y="81"/>
                      <a:pt x="2334" y="162"/>
                    </a:cubicBezTo>
                    <a:lnTo>
                      <a:pt x="2292" y="484"/>
                    </a:lnTo>
                    <a:cubicBezTo>
                      <a:pt x="2132" y="1449"/>
                      <a:pt x="805" y="3139"/>
                      <a:pt x="361" y="3503"/>
                    </a:cubicBezTo>
                    <a:lnTo>
                      <a:pt x="1" y="3825"/>
                    </a:lnTo>
                    <a:lnTo>
                      <a:pt x="603" y="4588"/>
                    </a:lnTo>
                    <a:lnTo>
                      <a:pt x="1005" y="4266"/>
                    </a:lnTo>
                    <a:cubicBezTo>
                      <a:pt x="1005" y="4266"/>
                      <a:pt x="1449" y="3905"/>
                      <a:pt x="1932" y="3342"/>
                    </a:cubicBezTo>
                    <a:cubicBezTo>
                      <a:pt x="2614" y="2618"/>
                      <a:pt x="3097" y="1893"/>
                      <a:pt x="3219" y="1250"/>
                    </a:cubicBezTo>
                    <a:lnTo>
                      <a:pt x="3380" y="204"/>
                    </a:lnTo>
                    <a:cubicBezTo>
                      <a:pt x="3419" y="123"/>
                      <a:pt x="3339" y="1"/>
                      <a:pt x="3219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87;p37">
                <a:extLst>
                  <a:ext uri="{FF2B5EF4-FFF2-40B4-BE49-F238E27FC236}">
                    <a16:creationId xmlns:a16="http://schemas.microsoft.com/office/drawing/2014/main" id="{459691A2-D281-3140-F2F2-2F1DC542D9A4}"/>
                  </a:ext>
                </a:extLst>
              </p:cNvPr>
              <p:cNvSpPr/>
              <p:nvPr/>
            </p:nvSpPr>
            <p:spPr>
              <a:xfrm>
                <a:off x="6298700" y="3513275"/>
                <a:ext cx="103600" cy="12075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30" extrusionOk="0">
                    <a:moveTo>
                      <a:pt x="806" y="1"/>
                    </a:moveTo>
                    <a:lnTo>
                      <a:pt x="162" y="43"/>
                    </a:lnTo>
                    <a:cubicBezTo>
                      <a:pt x="39" y="43"/>
                      <a:pt x="1" y="123"/>
                      <a:pt x="1" y="204"/>
                    </a:cubicBezTo>
                    <a:lnTo>
                      <a:pt x="1" y="1127"/>
                    </a:lnTo>
                    <a:cubicBezTo>
                      <a:pt x="1" y="1530"/>
                      <a:pt x="120" y="2135"/>
                      <a:pt x="522" y="2537"/>
                    </a:cubicBezTo>
                    <a:cubicBezTo>
                      <a:pt x="564" y="2537"/>
                      <a:pt x="564" y="2576"/>
                      <a:pt x="564" y="2618"/>
                    </a:cubicBezTo>
                    <a:cubicBezTo>
                      <a:pt x="162" y="3542"/>
                      <a:pt x="120" y="4266"/>
                      <a:pt x="120" y="4346"/>
                    </a:cubicBezTo>
                    <a:lnTo>
                      <a:pt x="120" y="4829"/>
                    </a:lnTo>
                    <a:lnTo>
                      <a:pt x="1127" y="4829"/>
                    </a:lnTo>
                    <a:lnTo>
                      <a:pt x="1127" y="4346"/>
                    </a:lnTo>
                    <a:cubicBezTo>
                      <a:pt x="1127" y="4308"/>
                      <a:pt x="1166" y="2457"/>
                      <a:pt x="2978" y="1089"/>
                    </a:cubicBezTo>
                    <a:lnTo>
                      <a:pt x="4024" y="323"/>
                    </a:lnTo>
                    <a:cubicBezTo>
                      <a:pt x="4144" y="242"/>
                      <a:pt x="4063" y="43"/>
                      <a:pt x="3944" y="43"/>
                    </a:cubicBezTo>
                    <a:lnTo>
                      <a:pt x="2817" y="1"/>
                    </a:lnTo>
                    <a:cubicBezTo>
                      <a:pt x="2776" y="1"/>
                      <a:pt x="2776" y="43"/>
                      <a:pt x="2737" y="43"/>
                    </a:cubicBezTo>
                    <a:lnTo>
                      <a:pt x="2373" y="323"/>
                    </a:lnTo>
                    <a:cubicBezTo>
                      <a:pt x="1890" y="686"/>
                      <a:pt x="1488" y="1089"/>
                      <a:pt x="1208" y="1491"/>
                    </a:cubicBezTo>
                    <a:cubicBezTo>
                      <a:pt x="1190" y="1525"/>
                      <a:pt x="1159" y="1537"/>
                      <a:pt x="1129" y="1537"/>
                    </a:cubicBezTo>
                    <a:cubicBezTo>
                      <a:pt x="1087" y="1537"/>
                      <a:pt x="1047" y="1514"/>
                      <a:pt x="1047" y="1491"/>
                    </a:cubicBezTo>
                    <a:cubicBezTo>
                      <a:pt x="1005" y="1330"/>
                      <a:pt x="966" y="1169"/>
                      <a:pt x="966" y="1127"/>
                    </a:cubicBezTo>
                    <a:lnTo>
                      <a:pt x="966" y="162"/>
                    </a:lnTo>
                    <a:cubicBezTo>
                      <a:pt x="966" y="81"/>
                      <a:pt x="886" y="1"/>
                      <a:pt x="806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88;p37">
                <a:extLst>
                  <a:ext uri="{FF2B5EF4-FFF2-40B4-BE49-F238E27FC236}">
                    <a16:creationId xmlns:a16="http://schemas.microsoft.com/office/drawing/2014/main" id="{3265D234-CD0C-36D9-95BE-4CB5BFBDC496}"/>
                  </a:ext>
                </a:extLst>
              </p:cNvPr>
              <p:cNvSpPr/>
              <p:nvPr/>
            </p:nvSpPr>
            <p:spPr>
              <a:xfrm>
                <a:off x="6301675" y="3577650"/>
                <a:ext cx="39300" cy="563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2255" extrusionOk="0">
                    <a:moveTo>
                      <a:pt x="1572" y="1"/>
                    </a:moveTo>
                    <a:lnTo>
                      <a:pt x="1572" y="1"/>
                    </a:lnTo>
                    <a:cubicBezTo>
                      <a:pt x="1128" y="43"/>
                      <a:pt x="687" y="204"/>
                      <a:pt x="284" y="365"/>
                    </a:cubicBezTo>
                    <a:cubicBezTo>
                      <a:pt x="43" y="1127"/>
                      <a:pt x="1" y="1691"/>
                      <a:pt x="1" y="1771"/>
                    </a:cubicBezTo>
                    <a:lnTo>
                      <a:pt x="1" y="2254"/>
                    </a:lnTo>
                    <a:lnTo>
                      <a:pt x="1008" y="2254"/>
                    </a:lnTo>
                    <a:lnTo>
                      <a:pt x="1008" y="1771"/>
                    </a:lnTo>
                    <a:cubicBezTo>
                      <a:pt x="1008" y="1771"/>
                      <a:pt x="1008" y="928"/>
                      <a:pt x="1572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89;p37">
                <a:extLst>
                  <a:ext uri="{FF2B5EF4-FFF2-40B4-BE49-F238E27FC236}">
                    <a16:creationId xmlns:a16="http://schemas.microsoft.com/office/drawing/2014/main" id="{5F7A2B4A-FE38-B76B-BE43-E655391D6B54}"/>
                  </a:ext>
                </a:extLst>
              </p:cNvPr>
              <p:cNvSpPr/>
              <p:nvPr/>
            </p:nvSpPr>
            <p:spPr>
              <a:xfrm>
                <a:off x="6234325" y="3719525"/>
                <a:ext cx="54350" cy="1820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82" extrusionOk="0">
                    <a:moveTo>
                      <a:pt x="1127" y="1"/>
                    </a:moveTo>
                    <a:cubicBezTo>
                      <a:pt x="1085" y="39"/>
                      <a:pt x="1" y="1327"/>
                      <a:pt x="603" y="3097"/>
                    </a:cubicBezTo>
                    <a:cubicBezTo>
                      <a:pt x="1127" y="4626"/>
                      <a:pt x="522" y="6599"/>
                      <a:pt x="522" y="6599"/>
                    </a:cubicBezTo>
                    <a:lnTo>
                      <a:pt x="442" y="6960"/>
                    </a:lnTo>
                    <a:cubicBezTo>
                      <a:pt x="403" y="7121"/>
                      <a:pt x="522" y="7282"/>
                      <a:pt x="683" y="7282"/>
                    </a:cubicBezTo>
                    <a:lnTo>
                      <a:pt x="1166" y="7282"/>
                    </a:lnTo>
                    <a:cubicBezTo>
                      <a:pt x="1288" y="7282"/>
                      <a:pt x="1369" y="7201"/>
                      <a:pt x="1407" y="7082"/>
                    </a:cubicBezTo>
                    <a:lnTo>
                      <a:pt x="1449" y="6921"/>
                    </a:lnTo>
                    <a:cubicBezTo>
                      <a:pt x="1488" y="6841"/>
                      <a:pt x="2173" y="4626"/>
                      <a:pt x="1530" y="2775"/>
                    </a:cubicBezTo>
                    <a:cubicBezTo>
                      <a:pt x="1127" y="1568"/>
                      <a:pt x="1852" y="645"/>
                      <a:pt x="1890" y="603"/>
                    </a:cubicBezTo>
                    <a:lnTo>
                      <a:pt x="1127" y="1"/>
                    </a:ln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0;p37">
                <a:extLst>
                  <a:ext uri="{FF2B5EF4-FFF2-40B4-BE49-F238E27FC236}">
                    <a16:creationId xmlns:a16="http://schemas.microsoft.com/office/drawing/2014/main" id="{22BC6C28-726D-6734-FA8A-A60A0667F098}"/>
                  </a:ext>
                </a:extLst>
              </p:cNvPr>
              <p:cNvSpPr/>
              <p:nvPr/>
            </p:nvSpPr>
            <p:spPr>
              <a:xfrm>
                <a:off x="6249375" y="3719525"/>
                <a:ext cx="32225" cy="855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3420" extrusionOk="0">
                    <a:moveTo>
                      <a:pt x="525" y="1"/>
                    </a:moveTo>
                    <a:cubicBezTo>
                      <a:pt x="483" y="1"/>
                      <a:pt x="203" y="361"/>
                      <a:pt x="1" y="925"/>
                    </a:cubicBezTo>
                    <a:cubicBezTo>
                      <a:pt x="242" y="1771"/>
                      <a:pt x="606" y="2656"/>
                      <a:pt x="1089" y="3419"/>
                    </a:cubicBezTo>
                    <a:cubicBezTo>
                      <a:pt x="1047" y="3178"/>
                      <a:pt x="1008" y="2978"/>
                      <a:pt x="928" y="2775"/>
                    </a:cubicBezTo>
                    <a:cubicBezTo>
                      <a:pt x="525" y="1568"/>
                      <a:pt x="1250" y="645"/>
                      <a:pt x="1288" y="603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1;p37">
                <a:extLst>
                  <a:ext uri="{FF2B5EF4-FFF2-40B4-BE49-F238E27FC236}">
                    <a16:creationId xmlns:a16="http://schemas.microsoft.com/office/drawing/2014/main" id="{D9C17501-E521-2E8F-AEB2-9FD444A50C9A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54350" cy="181075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724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1127" y="4668"/>
                      <a:pt x="525" y="6599"/>
                      <a:pt x="525" y="6641"/>
                    </a:cubicBezTo>
                    <a:lnTo>
                      <a:pt x="445" y="6921"/>
                    </a:lnTo>
                    <a:cubicBezTo>
                      <a:pt x="403" y="7082"/>
                      <a:pt x="525" y="7243"/>
                      <a:pt x="686" y="7243"/>
                    </a:cubicBezTo>
                    <a:lnTo>
                      <a:pt x="1169" y="7243"/>
                    </a:lnTo>
                    <a:cubicBezTo>
                      <a:pt x="1288" y="7243"/>
                      <a:pt x="1369" y="7162"/>
                      <a:pt x="1411" y="7043"/>
                    </a:cubicBezTo>
                    <a:lnTo>
                      <a:pt x="1449" y="6921"/>
                    </a:lnTo>
                    <a:cubicBezTo>
                      <a:pt x="1491" y="6841"/>
                      <a:pt x="2173" y="4629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2;p37">
                <a:extLst>
                  <a:ext uri="{FF2B5EF4-FFF2-40B4-BE49-F238E27FC236}">
                    <a16:creationId xmlns:a16="http://schemas.microsoft.com/office/drawing/2014/main" id="{5B569ED8-C708-45D6-52ED-D10517F3AB80}"/>
                  </a:ext>
                </a:extLst>
              </p:cNvPr>
              <p:cNvSpPr/>
              <p:nvPr/>
            </p:nvSpPr>
            <p:spPr>
              <a:xfrm>
                <a:off x="6279550" y="3720500"/>
                <a:ext cx="473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5193" extrusionOk="0">
                    <a:moveTo>
                      <a:pt x="1127" y="0"/>
                    </a:moveTo>
                    <a:cubicBezTo>
                      <a:pt x="1089" y="42"/>
                      <a:pt x="1" y="1330"/>
                      <a:pt x="606" y="3100"/>
                    </a:cubicBezTo>
                    <a:cubicBezTo>
                      <a:pt x="767" y="3541"/>
                      <a:pt x="805" y="4024"/>
                      <a:pt x="805" y="4507"/>
                    </a:cubicBezTo>
                    <a:cubicBezTo>
                      <a:pt x="1127" y="4790"/>
                      <a:pt x="1449" y="5031"/>
                      <a:pt x="1771" y="5192"/>
                    </a:cubicBezTo>
                    <a:cubicBezTo>
                      <a:pt x="1852" y="4468"/>
                      <a:pt x="1813" y="3583"/>
                      <a:pt x="1530" y="2778"/>
                    </a:cubicBezTo>
                    <a:cubicBezTo>
                      <a:pt x="1157" y="1659"/>
                      <a:pt x="1752" y="781"/>
                      <a:pt x="1874" y="628"/>
                    </a:cubicBezTo>
                    <a:lnTo>
                      <a:pt x="1874" y="628"/>
                    </a:lnTo>
                    <a:lnTo>
                      <a:pt x="1893" y="644"/>
                    </a:lnTo>
                    <a:lnTo>
                      <a:pt x="1893" y="606"/>
                    </a:lnTo>
                    <a:cubicBezTo>
                      <a:pt x="1890" y="608"/>
                      <a:pt x="1884" y="616"/>
                      <a:pt x="1874" y="628"/>
                    </a:cubicBezTo>
                    <a:lnTo>
                      <a:pt x="1874" y="62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3;p37">
                <a:extLst>
                  <a:ext uri="{FF2B5EF4-FFF2-40B4-BE49-F238E27FC236}">
                    <a16:creationId xmlns:a16="http://schemas.microsoft.com/office/drawing/2014/main" id="{98F9C211-EB27-3A0E-C5BD-3DA721C12320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20820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0263" extrusionOk="0">
                    <a:moveTo>
                      <a:pt x="4185" y="1"/>
                    </a:moveTo>
                    <a:cubicBezTo>
                      <a:pt x="1890" y="1"/>
                      <a:pt x="0" y="1852"/>
                      <a:pt x="0" y="4185"/>
                    </a:cubicBezTo>
                    <a:cubicBezTo>
                      <a:pt x="0" y="6480"/>
                      <a:pt x="1890" y="10262"/>
                      <a:pt x="4185" y="10262"/>
                    </a:cubicBezTo>
                    <a:cubicBezTo>
                      <a:pt x="4224" y="10262"/>
                      <a:pt x="4265" y="10221"/>
                      <a:pt x="4304" y="10221"/>
                    </a:cubicBezTo>
                    <a:cubicBezTo>
                      <a:pt x="5431" y="10182"/>
                      <a:pt x="6438" y="9496"/>
                      <a:pt x="6921" y="8492"/>
                    </a:cubicBezTo>
                    <a:lnTo>
                      <a:pt x="7201" y="7967"/>
                    </a:lnTo>
                    <a:cubicBezTo>
                      <a:pt x="7201" y="7929"/>
                      <a:pt x="7243" y="7848"/>
                      <a:pt x="7282" y="7806"/>
                    </a:cubicBezTo>
                    <a:cubicBezTo>
                      <a:pt x="7925" y="6641"/>
                      <a:pt x="8328" y="5231"/>
                      <a:pt x="8328" y="4185"/>
                    </a:cubicBezTo>
                    <a:cubicBezTo>
                      <a:pt x="8328" y="1852"/>
                      <a:pt x="6477" y="1"/>
                      <a:pt x="4185" y="1"/>
                    </a:cubicBezTo>
                    <a:close/>
                  </a:path>
                </a:pathLst>
              </a:custGeom>
              <a:solidFill>
                <a:srgbClr val="F9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4;p37">
                <a:extLst>
                  <a:ext uri="{FF2B5EF4-FFF2-40B4-BE49-F238E27FC236}">
                    <a16:creationId xmlns:a16="http://schemas.microsoft.com/office/drawing/2014/main" id="{CA3075A7-0128-523A-0B1A-8BDE6D08435B}"/>
                  </a:ext>
                </a:extLst>
              </p:cNvPr>
              <p:cNvSpPr/>
              <p:nvPr/>
            </p:nvSpPr>
            <p:spPr>
              <a:xfrm>
                <a:off x="6349000" y="3589725"/>
                <a:ext cx="113650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4546" h="10263" extrusionOk="0">
                    <a:moveTo>
                      <a:pt x="1" y="1"/>
                    </a:moveTo>
                    <a:cubicBezTo>
                      <a:pt x="2132" y="203"/>
                      <a:pt x="3783" y="1974"/>
                      <a:pt x="3783" y="4185"/>
                    </a:cubicBezTo>
                    <a:cubicBezTo>
                      <a:pt x="3783" y="5231"/>
                      <a:pt x="3380" y="6641"/>
                      <a:pt x="2737" y="7806"/>
                    </a:cubicBezTo>
                    <a:cubicBezTo>
                      <a:pt x="2695" y="7848"/>
                      <a:pt x="2695" y="7929"/>
                      <a:pt x="2656" y="7967"/>
                    </a:cubicBezTo>
                    <a:lnTo>
                      <a:pt x="2415" y="8492"/>
                    </a:lnTo>
                    <a:cubicBezTo>
                      <a:pt x="1932" y="9416"/>
                      <a:pt x="1047" y="10060"/>
                      <a:pt x="39" y="10221"/>
                    </a:cubicBezTo>
                    <a:cubicBezTo>
                      <a:pt x="162" y="10221"/>
                      <a:pt x="281" y="10262"/>
                      <a:pt x="403" y="10262"/>
                    </a:cubicBezTo>
                    <a:cubicBezTo>
                      <a:pt x="442" y="10262"/>
                      <a:pt x="483" y="10221"/>
                      <a:pt x="522" y="10221"/>
                    </a:cubicBezTo>
                    <a:cubicBezTo>
                      <a:pt x="1649" y="10182"/>
                      <a:pt x="2656" y="9496"/>
                      <a:pt x="3139" y="8492"/>
                    </a:cubicBezTo>
                    <a:lnTo>
                      <a:pt x="3419" y="7967"/>
                    </a:lnTo>
                    <a:cubicBezTo>
                      <a:pt x="3419" y="7929"/>
                      <a:pt x="3461" y="7848"/>
                      <a:pt x="3500" y="7806"/>
                    </a:cubicBezTo>
                    <a:cubicBezTo>
                      <a:pt x="4143" y="6641"/>
                      <a:pt x="4546" y="5231"/>
                      <a:pt x="4546" y="4185"/>
                    </a:cubicBezTo>
                    <a:cubicBezTo>
                      <a:pt x="4546" y="1852"/>
                      <a:pt x="2695" y="1"/>
                      <a:pt x="403" y="1"/>
                    </a:cubicBezTo>
                    <a:close/>
                  </a:path>
                </a:pathLst>
              </a:custGeom>
              <a:solidFill>
                <a:srgbClr val="F8B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5;p37">
                <a:extLst>
                  <a:ext uri="{FF2B5EF4-FFF2-40B4-BE49-F238E27FC236}">
                    <a16:creationId xmlns:a16="http://schemas.microsoft.com/office/drawing/2014/main" id="{6FB0186F-29A4-D510-B93F-175960AB4EE9}"/>
                  </a:ext>
                </a:extLst>
              </p:cNvPr>
              <p:cNvSpPr/>
              <p:nvPr/>
            </p:nvSpPr>
            <p:spPr>
              <a:xfrm>
                <a:off x="6254450" y="3589725"/>
                <a:ext cx="1176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7607" extrusionOk="0">
                    <a:moveTo>
                      <a:pt x="3741" y="1"/>
                    </a:moveTo>
                    <a:cubicBezTo>
                      <a:pt x="1649" y="242"/>
                      <a:pt x="0" y="2013"/>
                      <a:pt x="0" y="4185"/>
                    </a:cubicBezTo>
                    <a:cubicBezTo>
                      <a:pt x="0" y="5193"/>
                      <a:pt x="361" y="6480"/>
                      <a:pt x="966" y="7607"/>
                    </a:cubicBezTo>
                    <a:cubicBezTo>
                      <a:pt x="1649" y="7002"/>
                      <a:pt x="2292" y="6197"/>
                      <a:pt x="2292" y="5434"/>
                    </a:cubicBezTo>
                    <a:cubicBezTo>
                      <a:pt x="2373" y="3381"/>
                      <a:pt x="2453" y="3986"/>
                      <a:pt x="3580" y="2537"/>
                    </a:cubicBezTo>
                    <a:cubicBezTo>
                      <a:pt x="4706" y="1089"/>
                      <a:pt x="3741" y="1"/>
                      <a:pt x="3741" y="1"/>
                    </a:cubicBezTo>
                    <a:close/>
                  </a:path>
                </a:pathLst>
              </a:custGeom>
              <a:solidFill>
                <a:srgbClr val="F45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6;p37">
                <a:extLst>
                  <a:ext uri="{FF2B5EF4-FFF2-40B4-BE49-F238E27FC236}">
                    <a16:creationId xmlns:a16="http://schemas.microsoft.com/office/drawing/2014/main" id="{348BBFFA-896E-1B71-6109-72956B394764}"/>
                  </a:ext>
                </a:extLst>
              </p:cNvPr>
              <p:cNvSpPr/>
              <p:nvPr/>
            </p:nvSpPr>
            <p:spPr>
              <a:xfrm>
                <a:off x="6272550" y="3589725"/>
                <a:ext cx="9957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607" extrusionOk="0">
                    <a:moveTo>
                      <a:pt x="3017" y="1"/>
                    </a:moveTo>
                    <a:lnTo>
                      <a:pt x="3017" y="1"/>
                    </a:lnTo>
                    <a:cubicBezTo>
                      <a:pt x="2898" y="43"/>
                      <a:pt x="2775" y="43"/>
                      <a:pt x="2656" y="81"/>
                    </a:cubicBezTo>
                    <a:cubicBezTo>
                      <a:pt x="2856" y="484"/>
                      <a:pt x="3059" y="1288"/>
                      <a:pt x="2293" y="2296"/>
                    </a:cubicBezTo>
                    <a:cubicBezTo>
                      <a:pt x="1127" y="3744"/>
                      <a:pt x="1085" y="3139"/>
                      <a:pt x="1005" y="5193"/>
                    </a:cubicBezTo>
                    <a:cubicBezTo>
                      <a:pt x="1005" y="5837"/>
                      <a:pt x="522" y="6519"/>
                      <a:pt x="1" y="7082"/>
                    </a:cubicBezTo>
                    <a:cubicBezTo>
                      <a:pt x="81" y="7285"/>
                      <a:pt x="162" y="7446"/>
                      <a:pt x="242" y="7607"/>
                    </a:cubicBezTo>
                    <a:cubicBezTo>
                      <a:pt x="925" y="7002"/>
                      <a:pt x="1568" y="6197"/>
                      <a:pt x="1568" y="5434"/>
                    </a:cubicBezTo>
                    <a:cubicBezTo>
                      <a:pt x="1649" y="3381"/>
                      <a:pt x="1729" y="3986"/>
                      <a:pt x="2856" y="2537"/>
                    </a:cubicBezTo>
                    <a:cubicBezTo>
                      <a:pt x="3982" y="1089"/>
                      <a:pt x="3017" y="1"/>
                      <a:pt x="3017" y="1"/>
                    </a:cubicBezTo>
                    <a:close/>
                  </a:path>
                </a:pathLst>
              </a:custGeom>
              <a:solidFill>
                <a:srgbClr val="99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7;p37">
                <a:extLst>
                  <a:ext uri="{FF2B5EF4-FFF2-40B4-BE49-F238E27FC236}">
                    <a16:creationId xmlns:a16="http://schemas.microsoft.com/office/drawing/2014/main" id="{812D68D2-3304-2A9D-8ADD-A1DD1D6819C5}"/>
                  </a:ext>
                </a:extLst>
              </p:cNvPr>
              <p:cNvSpPr/>
              <p:nvPr/>
            </p:nvSpPr>
            <p:spPr>
              <a:xfrm>
                <a:off x="6382150" y="3613875"/>
                <a:ext cx="56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3101" extrusionOk="0">
                    <a:moveTo>
                      <a:pt x="1932" y="0"/>
                    </a:moveTo>
                    <a:cubicBezTo>
                      <a:pt x="1449" y="161"/>
                      <a:pt x="564" y="644"/>
                      <a:pt x="645" y="1690"/>
                    </a:cubicBezTo>
                    <a:cubicBezTo>
                      <a:pt x="686" y="2334"/>
                      <a:pt x="204" y="2617"/>
                      <a:pt x="162" y="2656"/>
                    </a:cubicBezTo>
                    <a:cubicBezTo>
                      <a:pt x="43" y="2698"/>
                      <a:pt x="1" y="2859"/>
                      <a:pt x="81" y="2978"/>
                    </a:cubicBezTo>
                    <a:cubicBezTo>
                      <a:pt x="123" y="3058"/>
                      <a:pt x="204" y="3100"/>
                      <a:pt x="284" y="3100"/>
                    </a:cubicBezTo>
                    <a:cubicBezTo>
                      <a:pt x="323" y="3100"/>
                      <a:pt x="365" y="3058"/>
                      <a:pt x="403" y="3058"/>
                    </a:cubicBezTo>
                    <a:cubicBezTo>
                      <a:pt x="403" y="3020"/>
                      <a:pt x="1169" y="2617"/>
                      <a:pt x="1089" y="1652"/>
                    </a:cubicBezTo>
                    <a:cubicBezTo>
                      <a:pt x="1047" y="766"/>
                      <a:pt x="2013" y="483"/>
                      <a:pt x="2054" y="483"/>
                    </a:cubicBezTo>
                    <a:cubicBezTo>
                      <a:pt x="2174" y="445"/>
                      <a:pt x="2254" y="322"/>
                      <a:pt x="2215" y="203"/>
                    </a:cubicBezTo>
                    <a:cubicBezTo>
                      <a:pt x="2215" y="81"/>
                      <a:pt x="2054" y="0"/>
                      <a:pt x="1932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8;p37">
                <a:extLst>
                  <a:ext uri="{FF2B5EF4-FFF2-40B4-BE49-F238E27FC236}">
                    <a16:creationId xmlns:a16="http://schemas.microsoft.com/office/drawing/2014/main" id="{5606DC36-6924-C369-95D9-601D208858CA}"/>
                  </a:ext>
                </a:extLst>
              </p:cNvPr>
              <p:cNvSpPr/>
              <p:nvPr/>
            </p:nvSpPr>
            <p:spPr>
              <a:xfrm>
                <a:off x="6397275" y="3646700"/>
                <a:ext cx="2820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24" extrusionOk="0">
                    <a:moveTo>
                      <a:pt x="266" y="1"/>
                    </a:moveTo>
                    <a:cubicBezTo>
                      <a:pt x="169" y="1"/>
                      <a:pt x="71" y="47"/>
                      <a:pt x="40" y="136"/>
                    </a:cubicBezTo>
                    <a:cubicBezTo>
                      <a:pt x="1" y="258"/>
                      <a:pt x="40" y="377"/>
                      <a:pt x="162" y="458"/>
                    </a:cubicBezTo>
                    <a:cubicBezTo>
                      <a:pt x="162" y="458"/>
                      <a:pt x="603" y="661"/>
                      <a:pt x="645" y="1182"/>
                    </a:cubicBezTo>
                    <a:cubicBezTo>
                      <a:pt x="683" y="1304"/>
                      <a:pt x="764" y="1423"/>
                      <a:pt x="886" y="1423"/>
                    </a:cubicBezTo>
                    <a:lnTo>
                      <a:pt x="925" y="1423"/>
                    </a:lnTo>
                    <a:cubicBezTo>
                      <a:pt x="1047" y="1385"/>
                      <a:pt x="1128" y="1262"/>
                      <a:pt x="1128" y="1143"/>
                    </a:cubicBezTo>
                    <a:cubicBezTo>
                      <a:pt x="1005" y="339"/>
                      <a:pt x="361" y="17"/>
                      <a:pt x="361" y="17"/>
                    </a:cubicBezTo>
                    <a:cubicBezTo>
                      <a:pt x="331" y="6"/>
                      <a:pt x="299" y="1"/>
                      <a:pt x="266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9;p37">
                <a:extLst>
                  <a:ext uri="{FF2B5EF4-FFF2-40B4-BE49-F238E27FC236}">
                    <a16:creationId xmlns:a16="http://schemas.microsoft.com/office/drawing/2014/main" id="{4B5B4865-6079-B803-F3CE-DBCE25C2170F}"/>
                  </a:ext>
                </a:extLst>
              </p:cNvPr>
              <p:cNvSpPr/>
              <p:nvPr/>
            </p:nvSpPr>
            <p:spPr>
              <a:xfrm>
                <a:off x="6379175" y="3655925"/>
                <a:ext cx="241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35" extrusionOk="0">
                    <a:moveTo>
                      <a:pt x="275" y="1"/>
                    </a:moveTo>
                    <a:cubicBezTo>
                      <a:pt x="171" y="1"/>
                      <a:pt x="81" y="105"/>
                      <a:pt x="81" y="211"/>
                    </a:cubicBezTo>
                    <a:cubicBezTo>
                      <a:pt x="1" y="733"/>
                      <a:pt x="564" y="1054"/>
                      <a:pt x="603" y="1096"/>
                    </a:cubicBezTo>
                    <a:cubicBezTo>
                      <a:pt x="644" y="1096"/>
                      <a:pt x="683" y="1135"/>
                      <a:pt x="725" y="1135"/>
                    </a:cubicBezTo>
                    <a:cubicBezTo>
                      <a:pt x="805" y="1135"/>
                      <a:pt x="886" y="1054"/>
                      <a:pt x="925" y="1016"/>
                    </a:cubicBezTo>
                    <a:cubicBezTo>
                      <a:pt x="966" y="893"/>
                      <a:pt x="925" y="733"/>
                      <a:pt x="844" y="694"/>
                    </a:cubicBezTo>
                    <a:cubicBezTo>
                      <a:pt x="844" y="694"/>
                      <a:pt x="522" y="491"/>
                      <a:pt x="522" y="250"/>
                    </a:cubicBezTo>
                    <a:cubicBezTo>
                      <a:pt x="564" y="131"/>
                      <a:pt x="442" y="8"/>
                      <a:pt x="323" y="8"/>
                    </a:cubicBezTo>
                    <a:cubicBezTo>
                      <a:pt x="307" y="3"/>
                      <a:pt x="291" y="1"/>
                      <a:pt x="275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0;p37">
                <a:extLst>
                  <a:ext uri="{FF2B5EF4-FFF2-40B4-BE49-F238E27FC236}">
                    <a16:creationId xmlns:a16="http://schemas.microsoft.com/office/drawing/2014/main" id="{E6E74C91-6EA5-F09C-787B-278EC4A467B7}"/>
                  </a:ext>
                </a:extLst>
              </p:cNvPr>
              <p:cNvSpPr/>
              <p:nvPr/>
            </p:nvSpPr>
            <p:spPr>
              <a:xfrm>
                <a:off x="6366075" y="3755750"/>
                <a:ext cx="60375" cy="65350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2614" extrusionOk="0">
                    <a:moveTo>
                      <a:pt x="364" y="0"/>
                    </a:moveTo>
                    <a:cubicBezTo>
                      <a:pt x="203" y="0"/>
                      <a:pt x="81" y="81"/>
                      <a:pt x="81" y="200"/>
                    </a:cubicBezTo>
                    <a:cubicBezTo>
                      <a:pt x="81" y="242"/>
                      <a:pt x="0" y="522"/>
                      <a:pt x="81" y="844"/>
                    </a:cubicBezTo>
                    <a:cubicBezTo>
                      <a:pt x="161" y="1165"/>
                      <a:pt x="364" y="1568"/>
                      <a:pt x="966" y="1729"/>
                    </a:cubicBezTo>
                    <a:cubicBezTo>
                      <a:pt x="1732" y="1932"/>
                      <a:pt x="1893" y="2453"/>
                      <a:pt x="1893" y="2453"/>
                    </a:cubicBezTo>
                    <a:cubicBezTo>
                      <a:pt x="1931" y="2575"/>
                      <a:pt x="2054" y="2614"/>
                      <a:pt x="2134" y="2614"/>
                    </a:cubicBezTo>
                    <a:lnTo>
                      <a:pt x="2215" y="2614"/>
                    </a:lnTo>
                    <a:cubicBezTo>
                      <a:pt x="2334" y="2575"/>
                      <a:pt x="2414" y="2453"/>
                      <a:pt x="2376" y="2334"/>
                    </a:cubicBezTo>
                    <a:cubicBezTo>
                      <a:pt x="2334" y="2292"/>
                      <a:pt x="2092" y="1568"/>
                      <a:pt x="1088" y="1288"/>
                    </a:cubicBezTo>
                    <a:cubicBezTo>
                      <a:pt x="805" y="1207"/>
                      <a:pt x="605" y="1046"/>
                      <a:pt x="563" y="724"/>
                    </a:cubicBezTo>
                    <a:cubicBezTo>
                      <a:pt x="483" y="522"/>
                      <a:pt x="525" y="280"/>
                      <a:pt x="525" y="280"/>
                    </a:cubicBezTo>
                    <a:cubicBezTo>
                      <a:pt x="563" y="161"/>
                      <a:pt x="483" y="39"/>
                      <a:pt x="36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1;p37">
                <a:extLst>
                  <a:ext uri="{FF2B5EF4-FFF2-40B4-BE49-F238E27FC236}">
                    <a16:creationId xmlns:a16="http://schemas.microsoft.com/office/drawing/2014/main" id="{AC4EF76B-D65B-4959-3FBF-898F88BDAFC6}"/>
                  </a:ext>
                </a:extLst>
              </p:cNvPr>
              <p:cNvSpPr/>
              <p:nvPr/>
            </p:nvSpPr>
            <p:spPr>
              <a:xfrm>
                <a:off x="6397275" y="3769550"/>
                <a:ext cx="2015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380" extrusionOk="0">
                    <a:moveTo>
                      <a:pt x="347" y="0"/>
                    </a:moveTo>
                    <a:cubicBezTo>
                      <a:pt x="325" y="0"/>
                      <a:pt x="303" y="4"/>
                      <a:pt x="281" y="12"/>
                    </a:cubicBezTo>
                    <a:cubicBezTo>
                      <a:pt x="162" y="50"/>
                      <a:pt x="81" y="211"/>
                      <a:pt x="120" y="333"/>
                    </a:cubicBezTo>
                    <a:cubicBezTo>
                      <a:pt x="120" y="333"/>
                      <a:pt x="281" y="774"/>
                      <a:pt x="81" y="1016"/>
                    </a:cubicBezTo>
                    <a:cubicBezTo>
                      <a:pt x="1" y="1096"/>
                      <a:pt x="1" y="1257"/>
                      <a:pt x="120" y="1338"/>
                    </a:cubicBezTo>
                    <a:cubicBezTo>
                      <a:pt x="162" y="1380"/>
                      <a:pt x="201" y="1380"/>
                      <a:pt x="242" y="1380"/>
                    </a:cubicBezTo>
                    <a:cubicBezTo>
                      <a:pt x="323" y="1380"/>
                      <a:pt x="403" y="1380"/>
                      <a:pt x="442" y="1299"/>
                    </a:cubicBezTo>
                    <a:cubicBezTo>
                      <a:pt x="806" y="855"/>
                      <a:pt x="564" y="172"/>
                      <a:pt x="564" y="172"/>
                    </a:cubicBezTo>
                    <a:cubicBezTo>
                      <a:pt x="530" y="72"/>
                      <a:pt x="444" y="0"/>
                      <a:pt x="34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2;p37">
                <a:extLst>
                  <a:ext uri="{FF2B5EF4-FFF2-40B4-BE49-F238E27FC236}">
                    <a16:creationId xmlns:a16="http://schemas.microsoft.com/office/drawing/2014/main" id="{70C207AF-7DE4-A2D4-B0C7-A7C0235345AC}"/>
                  </a:ext>
                </a:extLst>
              </p:cNvPr>
              <p:cNvSpPr/>
              <p:nvPr/>
            </p:nvSpPr>
            <p:spPr>
              <a:xfrm>
                <a:off x="6351975" y="3773500"/>
                <a:ext cx="302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778" extrusionOk="0">
                    <a:moveTo>
                      <a:pt x="687" y="0"/>
                    </a:moveTo>
                    <a:cubicBezTo>
                      <a:pt x="596" y="0"/>
                      <a:pt x="498" y="13"/>
                      <a:pt x="403" y="53"/>
                    </a:cubicBezTo>
                    <a:cubicBezTo>
                      <a:pt x="242" y="134"/>
                      <a:pt x="123" y="256"/>
                      <a:pt x="43" y="455"/>
                    </a:cubicBezTo>
                    <a:cubicBezTo>
                      <a:pt x="1" y="578"/>
                      <a:pt x="81" y="697"/>
                      <a:pt x="204" y="739"/>
                    </a:cubicBezTo>
                    <a:cubicBezTo>
                      <a:pt x="204" y="777"/>
                      <a:pt x="242" y="777"/>
                      <a:pt x="284" y="777"/>
                    </a:cubicBezTo>
                    <a:cubicBezTo>
                      <a:pt x="364" y="777"/>
                      <a:pt x="445" y="697"/>
                      <a:pt x="484" y="616"/>
                    </a:cubicBezTo>
                    <a:cubicBezTo>
                      <a:pt x="525" y="536"/>
                      <a:pt x="564" y="497"/>
                      <a:pt x="606" y="497"/>
                    </a:cubicBezTo>
                    <a:cubicBezTo>
                      <a:pt x="633" y="483"/>
                      <a:pt x="664" y="479"/>
                      <a:pt x="695" y="479"/>
                    </a:cubicBezTo>
                    <a:cubicBezTo>
                      <a:pt x="757" y="479"/>
                      <a:pt x="819" y="497"/>
                      <a:pt x="847" y="497"/>
                    </a:cubicBezTo>
                    <a:cubicBezTo>
                      <a:pt x="877" y="507"/>
                      <a:pt x="909" y="512"/>
                      <a:pt x="941" y="512"/>
                    </a:cubicBezTo>
                    <a:cubicBezTo>
                      <a:pt x="1039" y="512"/>
                      <a:pt x="1138" y="467"/>
                      <a:pt x="1169" y="375"/>
                    </a:cubicBezTo>
                    <a:cubicBezTo>
                      <a:pt x="1208" y="256"/>
                      <a:pt x="1169" y="95"/>
                      <a:pt x="1047" y="53"/>
                    </a:cubicBezTo>
                    <a:cubicBezTo>
                      <a:pt x="1021" y="53"/>
                      <a:pt x="869" y="0"/>
                      <a:pt x="687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3;p37">
                <a:extLst>
                  <a:ext uri="{FF2B5EF4-FFF2-40B4-BE49-F238E27FC236}">
                    <a16:creationId xmlns:a16="http://schemas.microsoft.com/office/drawing/2014/main" id="{738171CD-DE69-D000-61C2-E3660126228C}"/>
                  </a:ext>
                </a:extLst>
              </p:cNvPr>
              <p:cNvSpPr/>
              <p:nvPr/>
            </p:nvSpPr>
            <p:spPr>
              <a:xfrm>
                <a:off x="6312800" y="3675275"/>
                <a:ext cx="633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810" extrusionOk="0">
                    <a:moveTo>
                      <a:pt x="280" y="0"/>
                    </a:moveTo>
                    <a:cubicBezTo>
                      <a:pt x="161" y="0"/>
                      <a:pt x="39" y="119"/>
                      <a:pt x="39" y="242"/>
                    </a:cubicBezTo>
                    <a:cubicBezTo>
                      <a:pt x="0" y="361"/>
                      <a:pt x="119" y="483"/>
                      <a:pt x="242" y="483"/>
                    </a:cubicBezTo>
                    <a:cubicBezTo>
                      <a:pt x="242" y="483"/>
                      <a:pt x="441" y="483"/>
                      <a:pt x="602" y="602"/>
                    </a:cubicBezTo>
                    <a:cubicBezTo>
                      <a:pt x="843" y="683"/>
                      <a:pt x="1004" y="844"/>
                      <a:pt x="1085" y="1047"/>
                    </a:cubicBezTo>
                    <a:cubicBezTo>
                      <a:pt x="1246" y="1648"/>
                      <a:pt x="1771" y="1809"/>
                      <a:pt x="2131" y="1809"/>
                    </a:cubicBezTo>
                    <a:cubicBezTo>
                      <a:pt x="2212" y="1809"/>
                      <a:pt x="2253" y="1809"/>
                      <a:pt x="2334" y="1771"/>
                    </a:cubicBezTo>
                    <a:cubicBezTo>
                      <a:pt x="2453" y="1771"/>
                      <a:pt x="2533" y="1648"/>
                      <a:pt x="2533" y="1529"/>
                    </a:cubicBezTo>
                    <a:cubicBezTo>
                      <a:pt x="2500" y="1423"/>
                      <a:pt x="2403" y="1319"/>
                      <a:pt x="2300" y="1319"/>
                    </a:cubicBezTo>
                    <a:cubicBezTo>
                      <a:pt x="2285" y="1319"/>
                      <a:pt x="2269" y="1321"/>
                      <a:pt x="2253" y="1327"/>
                    </a:cubicBezTo>
                    <a:cubicBezTo>
                      <a:pt x="2243" y="1327"/>
                      <a:pt x="2200" y="1332"/>
                      <a:pt x="2139" y="1332"/>
                    </a:cubicBezTo>
                    <a:cubicBezTo>
                      <a:pt x="1958" y="1332"/>
                      <a:pt x="1618" y="1286"/>
                      <a:pt x="1529" y="924"/>
                    </a:cubicBezTo>
                    <a:cubicBezTo>
                      <a:pt x="1288" y="119"/>
                      <a:pt x="322" y="39"/>
                      <a:pt x="280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4;p37">
                <a:extLst>
                  <a:ext uri="{FF2B5EF4-FFF2-40B4-BE49-F238E27FC236}">
                    <a16:creationId xmlns:a16="http://schemas.microsoft.com/office/drawing/2014/main" id="{BF883B99-9488-86C2-AA0F-034D13F34F88}"/>
                  </a:ext>
                </a:extLst>
              </p:cNvPr>
              <p:cNvSpPr/>
              <p:nvPr/>
            </p:nvSpPr>
            <p:spPr>
              <a:xfrm>
                <a:off x="6337900" y="3701825"/>
                <a:ext cx="18125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150" extrusionOk="0">
                    <a:moveTo>
                      <a:pt x="465" y="0"/>
                    </a:moveTo>
                    <a:cubicBezTo>
                      <a:pt x="383" y="0"/>
                      <a:pt x="308" y="28"/>
                      <a:pt x="284" y="104"/>
                    </a:cubicBezTo>
                    <a:cubicBezTo>
                      <a:pt x="0" y="467"/>
                      <a:pt x="123" y="870"/>
                      <a:pt x="242" y="1069"/>
                    </a:cubicBezTo>
                    <a:cubicBezTo>
                      <a:pt x="322" y="1111"/>
                      <a:pt x="364" y="1150"/>
                      <a:pt x="445" y="1150"/>
                    </a:cubicBezTo>
                    <a:cubicBezTo>
                      <a:pt x="483" y="1150"/>
                      <a:pt x="564" y="1150"/>
                      <a:pt x="606" y="1111"/>
                    </a:cubicBezTo>
                    <a:cubicBezTo>
                      <a:pt x="686" y="1069"/>
                      <a:pt x="725" y="908"/>
                      <a:pt x="644" y="789"/>
                    </a:cubicBezTo>
                    <a:cubicBezTo>
                      <a:pt x="644" y="789"/>
                      <a:pt x="525" y="586"/>
                      <a:pt x="644" y="387"/>
                    </a:cubicBezTo>
                    <a:cubicBezTo>
                      <a:pt x="725" y="265"/>
                      <a:pt x="686" y="104"/>
                      <a:pt x="606" y="23"/>
                    </a:cubicBezTo>
                    <a:cubicBezTo>
                      <a:pt x="561" y="9"/>
                      <a:pt x="512" y="0"/>
                      <a:pt x="465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5;p37">
                <a:extLst>
                  <a:ext uri="{FF2B5EF4-FFF2-40B4-BE49-F238E27FC236}">
                    <a16:creationId xmlns:a16="http://schemas.microsoft.com/office/drawing/2014/main" id="{16343F80-0EBC-3998-654C-75729CEEA799}"/>
                  </a:ext>
                </a:extLst>
              </p:cNvPr>
              <p:cNvSpPr/>
              <p:nvPr/>
            </p:nvSpPr>
            <p:spPr>
              <a:xfrm>
                <a:off x="6248425" y="3641675"/>
                <a:ext cx="744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1989" extrusionOk="0">
                    <a:moveTo>
                      <a:pt x="2687" y="1"/>
                    </a:moveTo>
                    <a:cubicBezTo>
                      <a:pt x="2600" y="1"/>
                      <a:pt x="2524" y="45"/>
                      <a:pt x="2495" y="137"/>
                    </a:cubicBezTo>
                    <a:cubicBezTo>
                      <a:pt x="2495" y="137"/>
                      <a:pt x="2292" y="540"/>
                      <a:pt x="1770" y="578"/>
                    </a:cubicBezTo>
                    <a:cubicBezTo>
                      <a:pt x="682" y="578"/>
                      <a:pt x="80" y="1586"/>
                      <a:pt x="80" y="1624"/>
                    </a:cubicBezTo>
                    <a:cubicBezTo>
                      <a:pt x="0" y="1747"/>
                      <a:pt x="39" y="1866"/>
                      <a:pt x="161" y="1946"/>
                    </a:cubicBezTo>
                    <a:cubicBezTo>
                      <a:pt x="200" y="1946"/>
                      <a:pt x="241" y="1988"/>
                      <a:pt x="280" y="1988"/>
                    </a:cubicBezTo>
                    <a:cubicBezTo>
                      <a:pt x="361" y="1988"/>
                      <a:pt x="441" y="1946"/>
                      <a:pt x="483" y="1866"/>
                    </a:cubicBezTo>
                    <a:cubicBezTo>
                      <a:pt x="483" y="1866"/>
                      <a:pt x="924" y="1022"/>
                      <a:pt x="1770" y="1022"/>
                    </a:cubicBezTo>
                    <a:cubicBezTo>
                      <a:pt x="2575" y="1022"/>
                      <a:pt x="2897" y="337"/>
                      <a:pt x="2897" y="337"/>
                    </a:cubicBezTo>
                    <a:cubicBezTo>
                      <a:pt x="2977" y="218"/>
                      <a:pt x="2897" y="57"/>
                      <a:pt x="2775" y="15"/>
                    </a:cubicBezTo>
                    <a:cubicBezTo>
                      <a:pt x="2745" y="5"/>
                      <a:pt x="2716" y="1"/>
                      <a:pt x="2687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6;p37">
                <a:extLst>
                  <a:ext uri="{FF2B5EF4-FFF2-40B4-BE49-F238E27FC236}">
                    <a16:creationId xmlns:a16="http://schemas.microsoft.com/office/drawing/2014/main" id="{C98772AB-2FFC-8542-53B8-E582832A06F2}"/>
                  </a:ext>
                </a:extLst>
              </p:cNvPr>
              <p:cNvSpPr/>
              <p:nvPr/>
            </p:nvSpPr>
            <p:spPr>
              <a:xfrm>
                <a:off x="6267475" y="3661200"/>
                <a:ext cx="24175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127" extrusionOk="0">
                    <a:moveTo>
                      <a:pt x="204" y="0"/>
                    </a:moveTo>
                    <a:cubicBezTo>
                      <a:pt x="81" y="0"/>
                      <a:pt x="1" y="119"/>
                      <a:pt x="1" y="280"/>
                    </a:cubicBezTo>
                    <a:cubicBezTo>
                      <a:pt x="81" y="843"/>
                      <a:pt x="564" y="1085"/>
                      <a:pt x="564" y="1127"/>
                    </a:cubicBezTo>
                    <a:lnTo>
                      <a:pt x="687" y="1127"/>
                    </a:lnTo>
                    <a:cubicBezTo>
                      <a:pt x="767" y="1127"/>
                      <a:pt x="847" y="1085"/>
                      <a:pt x="886" y="1004"/>
                    </a:cubicBezTo>
                    <a:cubicBezTo>
                      <a:pt x="967" y="885"/>
                      <a:pt x="928" y="724"/>
                      <a:pt x="806" y="682"/>
                    </a:cubicBezTo>
                    <a:cubicBezTo>
                      <a:pt x="806" y="682"/>
                      <a:pt x="526" y="522"/>
                      <a:pt x="484" y="200"/>
                    </a:cubicBezTo>
                    <a:cubicBezTo>
                      <a:pt x="445" y="81"/>
                      <a:pt x="323" y="0"/>
                      <a:pt x="204" y="0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7;p37">
                <a:extLst>
                  <a:ext uri="{FF2B5EF4-FFF2-40B4-BE49-F238E27FC236}">
                    <a16:creationId xmlns:a16="http://schemas.microsoft.com/office/drawing/2014/main" id="{96E657BC-8796-FFB3-2699-6415293EC6B4}"/>
                  </a:ext>
                </a:extLst>
              </p:cNvPr>
              <p:cNvSpPr/>
              <p:nvPr/>
            </p:nvSpPr>
            <p:spPr>
              <a:xfrm>
                <a:off x="6282625" y="3640850"/>
                <a:ext cx="1610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56" extrusionOk="0">
                    <a:moveTo>
                      <a:pt x="272" y="1"/>
                    </a:moveTo>
                    <a:cubicBezTo>
                      <a:pt x="169" y="1"/>
                      <a:pt x="81" y="106"/>
                      <a:pt x="81" y="209"/>
                    </a:cubicBezTo>
                    <a:cubicBezTo>
                      <a:pt x="39" y="289"/>
                      <a:pt x="0" y="734"/>
                      <a:pt x="200" y="975"/>
                    </a:cubicBezTo>
                    <a:cubicBezTo>
                      <a:pt x="241" y="1055"/>
                      <a:pt x="322" y="1055"/>
                      <a:pt x="402" y="1055"/>
                    </a:cubicBezTo>
                    <a:cubicBezTo>
                      <a:pt x="441" y="1055"/>
                      <a:pt x="483" y="1055"/>
                      <a:pt x="522" y="1014"/>
                    </a:cubicBezTo>
                    <a:cubicBezTo>
                      <a:pt x="644" y="933"/>
                      <a:pt x="644" y="772"/>
                      <a:pt x="563" y="692"/>
                    </a:cubicBezTo>
                    <a:cubicBezTo>
                      <a:pt x="522" y="611"/>
                      <a:pt x="522" y="412"/>
                      <a:pt x="522" y="251"/>
                    </a:cubicBezTo>
                    <a:cubicBezTo>
                      <a:pt x="563" y="128"/>
                      <a:pt x="441" y="9"/>
                      <a:pt x="322" y="9"/>
                    </a:cubicBezTo>
                    <a:cubicBezTo>
                      <a:pt x="305" y="4"/>
                      <a:pt x="288" y="1"/>
                      <a:pt x="272" y="1"/>
                    </a:cubicBezTo>
                    <a:close/>
                  </a:path>
                </a:pathLst>
              </a:custGeom>
              <a:solidFill>
                <a:srgbClr val="F7A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8;p37">
                <a:extLst>
                  <a:ext uri="{FF2B5EF4-FFF2-40B4-BE49-F238E27FC236}">
                    <a16:creationId xmlns:a16="http://schemas.microsoft.com/office/drawing/2014/main" id="{011B6523-6998-988A-2C70-5C08E967F3AE}"/>
                  </a:ext>
                </a:extLst>
              </p:cNvPr>
              <p:cNvSpPr/>
              <p:nvPr/>
            </p:nvSpPr>
            <p:spPr>
              <a:xfrm>
                <a:off x="6381200" y="3784875"/>
                <a:ext cx="1147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630" extrusionOk="0">
                    <a:moveTo>
                      <a:pt x="2292" y="0"/>
                    </a:moveTo>
                    <a:cubicBezTo>
                      <a:pt x="1046" y="0"/>
                      <a:pt x="0" y="1047"/>
                      <a:pt x="0" y="2296"/>
                    </a:cubicBezTo>
                    <a:cubicBezTo>
                      <a:pt x="0" y="3583"/>
                      <a:pt x="1046" y="4629"/>
                      <a:pt x="2292" y="4629"/>
                    </a:cubicBezTo>
                    <a:cubicBezTo>
                      <a:pt x="3580" y="4629"/>
                      <a:pt x="4587" y="3583"/>
                      <a:pt x="4587" y="2296"/>
                    </a:cubicBezTo>
                    <a:cubicBezTo>
                      <a:pt x="4587" y="1047"/>
                      <a:pt x="3580" y="0"/>
                      <a:pt x="2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9;p37">
                <a:extLst>
                  <a:ext uri="{FF2B5EF4-FFF2-40B4-BE49-F238E27FC236}">
                    <a16:creationId xmlns:a16="http://schemas.microsoft.com/office/drawing/2014/main" id="{5D2D6FCC-A3BB-4E8A-1E6C-032D2A85A10D}"/>
                  </a:ext>
                </a:extLst>
              </p:cNvPr>
              <p:cNvSpPr/>
              <p:nvPr/>
            </p:nvSpPr>
            <p:spPr>
              <a:xfrm>
                <a:off x="6428425" y="3784875"/>
                <a:ext cx="67475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630" extrusionOk="0">
                    <a:moveTo>
                      <a:pt x="403" y="0"/>
                    </a:moveTo>
                    <a:cubicBezTo>
                      <a:pt x="284" y="0"/>
                      <a:pt x="162" y="42"/>
                      <a:pt x="1" y="42"/>
                    </a:cubicBezTo>
                    <a:cubicBezTo>
                      <a:pt x="1089" y="242"/>
                      <a:pt x="1932" y="1169"/>
                      <a:pt x="1932" y="2296"/>
                    </a:cubicBezTo>
                    <a:cubicBezTo>
                      <a:pt x="1932" y="3461"/>
                      <a:pt x="1089" y="4388"/>
                      <a:pt x="1" y="4587"/>
                    </a:cubicBezTo>
                    <a:cubicBezTo>
                      <a:pt x="162" y="4587"/>
                      <a:pt x="284" y="4629"/>
                      <a:pt x="403" y="4629"/>
                    </a:cubicBezTo>
                    <a:cubicBezTo>
                      <a:pt x="1691" y="4629"/>
                      <a:pt x="2698" y="3583"/>
                      <a:pt x="2698" y="2296"/>
                    </a:cubicBezTo>
                    <a:cubicBezTo>
                      <a:pt x="2698" y="1047"/>
                      <a:pt x="1691" y="0"/>
                      <a:pt x="40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0;p37">
                <a:extLst>
                  <a:ext uri="{FF2B5EF4-FFF2-40B4-BE49-F238E27FC236}">
                    <a16:creationId xmlns:a16="http://schemas.microsoft.com/office/drawing/2014/main" id="{D296C773-8E2F-DDD2-2D4E-E609B263C123}"/>
                  </a:ext>
                </a:extLst>
              </p:cNvPr>
              <p:cNvSpPr/>
              <p:nvPr/>
            </p:nvSpPr>
            <p:spPr>
              <a:xfrm>
                <a:off x="6405325" y="3809025"/>
                <a:ext cx="67400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698" extrusionOk="0">
                    <a:moveTo>
                      <a:pt x="967" y="0"/>
                    </a:moveTo>
                    <a:cubicBezTo>
                      <a:pt x="886" y="0"/>
                      <a:pt x="806" y="42"/>
                      <a:pt x="806" y="122"/>
                    </a:cubicBezTo>
                    <a:lnTo>
                      <a:pt x="806" y="686"/>
                    </a:lnTo>
                    <a:cubicBezTo>
                      <a:pt x="806" y="766"/>
                      <a:pt x="764" y="847"/>
                      <a:pt x="683" y="847"/>
                    </a:cubicBezTo>
                    <a:lnTo>
                      <a:pt x="120" y="847"/>
                    </a:lnTo>
                    <a:cubicBezTo>
                      <a:pt x="39" y="847"/>
                      <a:pt x="1" y="885"/>
                      <a:pt x="1" y="966"/>
                    </a:cubicBezTo>
                    <a:lnTo>
                      <a:pt x="1" y="1732"/>
                    </a:lnTo>
                    <a:cubicBezTo>
                      <a:pt x="1" y="1812"/>
                      <a:pt x="39" y="1851"/>
                      <a:pt x="120" y="1851"/>
                    </a:cubicBezTo>
                    <a:lnTo>
                      <a:pt x="683" y="1851"/>
                    </a:lnTo>
                    <a:cubicBezTo>
                      <a:pt x="764" y="1851"/>
                      <a:pt x="806" y="1931"/>
                      <a:pt x="806" y="2012"/>
                    </a:cubicBezTo>
                    <a:lnTo>
                      <a:pt x="806" y="2575"/>
                    </a:lnTo>
                    <a:cubicBezTo>
                      <a:pt x="806" y="2656"/>
                      <a:pt x="886" y="2698"/>
                      <a:pt x="967" y="2698"/>
                    </a:cubicBezTo>
                    <a:lnTo>
                      <a:pt x="1729" y="2698"/>
                    </a:lnTo>
                    <a:cubicBezTo>
                      <a:pt x="1771" y="2698"/>
                      <a:pt x="1852" y="2656"/>
                      <a:pt x="1852" y="2575"/>
                    </a:cubicBezTo>
                    <a:lnTo>
                      <a:pt x="1852" y="2012"/>
                    </a:lnTo>
                    <a:cubicBezTo>
                      <a:pt x="1852" y="1931"/>
                      <a:pt x="1890" y="1851"/>
                      <a:pt x="1971" y="1851"/>
                    </a:cubicBezTo>
                    <a:lnTo>
                      <a:pt x="2534" y="1851"/>
                    </a:lnTo>
                    <a:cubicBezTo>
                      <a:pt x="2615" y="1851"/>
                      <a:pt x="2695" y="1812"/>
                      <a:pt x="2695" y="1732"/>
                    </a:cubicBezTo>
                    <a:lnTo>
                      <a:pt x="2695" y="966"/>
                    </a:lnTo>
                    <a:cubicBezTo>
                      <a:pt x="2695" y="885"/>
                      <a:pt x="2615" y="847"/>
                      <a:pt x="2534" y="847"/>
                    </a:cubicBezTo>
                    <a:lnTo>
                      <a:pt x="1971" y="847"/>
                    </a:lnTo>
                    <a:cubicBezTo>
                      <a:pt x="1890" y="847"/>
                      <a:pt x="1852" y="766"/>
                      <a:pt x="1852" y="686"/>
                    </a:cubicBezTo>
                    <a:lnTo>
                      <a:pt x="1852" y="122"/>
                    </a:lnTo>
                    <a:cubicBezTo>
                      <a:pt x="1852" y="42"/>
                      <a:pt x="1771" y="0"/>
                      <a:pt x="1729" y="0"/>
                    </a:cubicBezTo>
                    <a:close/>
                  </a:path>
                </a:pathLst>
              </a:custGeom>
              <a:solidFill>
                <a:srgbClr val="D6FA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" name="Google Shape;1873;p51">
            <a:extLst>
              <a:ext uri="{FF2B5EF4-FFF2-40B4-BE49-F238E27FC236}">
                <a16:creationId xmlns:a16="http://schemas.microsoft.com/office/drawing/2014/main" id="{612E5DCA-50E6-29EF-9E72-2E0E51EA0CB5}"/>
              </a:ext>
            </a:extLst>
          </p:cNvPr>
          <p:cNvSpPr txBox="1">
            <a:spLocks/>
          </p:cNvSpPr>
          <p:nvPr/>
        </p:nvSpPr>
        <p:spPr>
          <a:xfrm>
            <a:off x="1837113" y="4164517"/>
            <a:ext cx="463457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sz="12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원시자료 출처 표기</a:t>
            </a:r>
            <a:r>
              <a:rPr lang="en-US" altLang="ko-KR" sz="1200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(Reference Citation)</a:t>
            </a:r>
            <a:endParaRPr lang="en-US" sz="1200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35" name="Google Shape;1874;p51">
            <a:extLst>
              <a:ext uri="{FF2B5EF4-FFF2-40B4-BE49-F238E27FC236}">
                <a16:creationId xmlns:a16="http://schemas.microsoft.com/office/drawing/2014/main" id="{79FD15CF-E761-50F9-889B-6BD59E02999C}"/>
              </a:ext>
            </a:extLst>
          </p:cNvPr>
          <p:cNvSpPr txBox="1">
            <a:spLocks/>
          </p:cNvSpPr>
          <p:nvPr/>
        </p:nvSpPr>
        <p:spPr>
          <a:xfrm>
            <a:off x="1844761" y="4445188"/>
            <a:ext cx="5639745" cy="69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-The eighth Korea National Health and Nutrition Examination Survey (KNHANES Ⅷ-1), 2019, Korea Disease Control and Prevention Agency</a:t>
            </a:r>
          </a:p>
          <a:p>
            <a:pPr marL="0" indent="0">
              <a:buNone/>
            </a:pP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-The eighth Korea National Health and Nutrition Examination Survey (KNHANES Ⅷ-2), 2020, Korea Disease Control and Prevention Agency</a:t>
            </a:r>
          </a:p>
          <a:p>
            <a:pPr marL="0" indent="0">
              <a:buNone/>
            </a:pP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국민건강영양조사 원시자료 이용을 위한 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통계자료 이용자 준수사항 이행서약서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및 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보안서약서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] </a:t>
            </a:r>
            <a:r>
              <a:rPr lang="ko-KR" altLang="en-US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서명 및 제출하였음</a:t>
            </a:r>
            <a:r>
              <a:rPr lang="en-US" altLang="ko-KR" sz="800" dirty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</a:p>
        </p:txBody>
      </p:sp>
      <p:grpSp>
        <p:nvGrpSpPr>
          <p:cNvPr id="36" name="Google Shape;1554;p46">
            <a:extLst>
              <a:ext uri="{FF2B5EF4-FFF2-40B4-BE49-F238E27FC236}">
                <a16:creationId xmlns:a16="http://schemas.microsoft.com/office/drawing/2014/main" id="{70A80C78-3A8F-0D1B-787C-508A1122EB31}"/>
              </a:ext>
            </a:extLst>
          </p:cNvPr>
          <p:cNvGrpSpPr/>
          <p:nvPr/>
        </p:nvGrpSpPr>
        <p:grpSpPr>
          <a:xfrm>
            <a:off x="3536178" y="3245311"/>
            <a:ext cx="3989897" cy="747123"/>
            <a:chOff x="998425" y="1182125"/>
            <a:chExt cx="1065400" cy="199500"/>
          </a:xfrm>
        </p:grpSpPr>
        <p:sp>
          <p:nvSpPr>
            <p:cNvPr id="37" name="Google Shape;1555;p46">
              <a:extLst>
                <a:ext uri="{FF2B5EF4-FFF2-40B4-BE49-F238E27FC236}">
                  <a16:creationId xmlns:a16="http://schemas.microsoft.com/office/drawing/2014/main" id="{F4EABC1A-77EA-164B-4566-96743FD64F0D}"/>
                </a:ext>
              </a:extLst>
            </p:cNvPr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56;p46">
              <a:extLst>
                <a:ext uri="{FF2B5EF4-FFF2-40B4-BE49-F238E27FC236}">
                  <a16:creationId xmlns:a16="http://schemas.microsoft.com/office/drawing/2014/main" id="{F36C5CC4-85C1-03CC-98E9-8EAB0D760F55}"/>
                </a:ext>
              </a:extLst>
            </p:cNvPr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57;p46">
              <a:extLst>
                <a:ext uri="{FF2B5EF4-FFF2-40B4-BE49-F238E27FC236}">
                  <a16:creationId xmlns:a16="http://schemas.microsoft.com/office/drawing/2014/main" id="{CF23F771-41BD-AC7E-0F07-4A8C5F170DE8}"/>
                </a:ext>
              </a:extLst>
            </p:cNvPr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558;p46">
              <a:extLst>
                <a:ext uri="{FF2B5EF4-FFF2-40B4-BE49-F238E27FC236}">
                  <a16:creationId xmlns:a16="http://schemas.microsoft.com/office/drawing/2014/main" id="{84972D04-C127-0437-CD30-22D36F021CE9}"/>
                </a:ext>
              </a:extLst>
            </p:cNvPr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59;p46">
              <a:extLst>
                <a:ext uri="{FF2B5EF4-FFF2-40B4-BE49-F238E27FC236}">
                  <a16:creationId xmlns:a16="http://schemas.microsoft.com/office/drawing/2014/main" id="{5064EBEF-FF44-34CA-A30F-840596DB2F96}"/>
                </a:ext>
              </a:extLst>
            </p:cNvPr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대한소아내분비학회">
            <a:extLst>
              <a:ext uri="{FF2B5EF4-FFF2-40B4-BE49-F238E27FC236}">
                <a16:creationId xmlns:a16="http://schemas.microsoft.com/office/drawing/2014/main" id="{C1D855A6-5F88-FCFE-1418-89FE1F9ED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17990" r="66646" b="24862"/>
          <a:stretch/>
        </p:blipFill>
        <p:spPr bwMode="auto">
          <a:xfrm>
            <a:off x="3733128" y="3388919"/>
            <a:ext cx="411738" cy="4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E43BA3-0E35-A089-C453-79ADFC369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8682"/>
          <a:stretch/>
        </p:blipFill>
        <p:spPr bwMode="auto">
          <a:xfrm>
            <a:off x="4875023" y="3352335"/>
            <a:ext cx="270074" cy="35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F319BF-DFCF-A7A8-100A-4A60D148E414}"/>
              </a:ext>
            </a:extLst>
          </p:cNvPr>
          <p:cNvSpPr txBox="1"/>
          <p:nvPr/>
        </p:nvSpPr>
        <p:spPr>
          <a:xfrm>
            <a:off x="4737389" y="3643731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SAS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A00FEC-9E58-8EA2-603E-7F4B32F0F69E}"/>
              </a:ext>
            </a:extLst>
          </p:cNvPr>
          <p:cNvSpPr txBox="1"/>
          <p:nvPr/>
        </p:nvSpPr>
        <p:spPr>
          <a:xfrm>
            <a:off x="4190288" y="3723766"/>
            <a:ext cx="5741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.sas7bdat</a:t>
            </a:r>
            <a:endParaRPr lang="ko-KR" altLang="en-US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16223-D112-631E-0F03-7A147A0C84E8}"/>
              </a:ext>
            </a:extLst>
          </p:cNvPr>
          <p:cNvSpPr txBox="1"/>
          <p:nvPr/>
        </p:nvSpPr>
        <p:spPr>
          <a:xfrm>
            <a:off x="5363249" y="3723602"/>
            <a:ext cx="3449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/>
              <a:t>.csv</a:t>
            </a:r>
            <a:endParaRPr lang="ko-KR" altLang="en-US" sz="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B092DF-164E-085F-C838-042D219DED81}"/>
              </a:ext>
            </a:extLst>
          </p:cNvPr>
          <p:cNvSpPr txBox="1"/>
          <p:nvPr/>
        </p:nvSpPr>
        <p:spPr>
          <a:xfrm>
            <a:off x="6444077" y="3719546"/>
            <a:ext cx="3449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/>
              <a:t>.csv</a:t>
            </a:r>
            <a:endParaRPr lang="ko-KR" altLang="en-US" sz="7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48FDACB-B285-2875-DAD5-A0487E3A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17" y="3360683"/>
            <a:ext cx="362467" cy="3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3DA2228-0EBC-B456-9179-8FD8CF75105A}"/>
              </a:ext>
            </a:extLst>
          </p:cNvPr>
          <p:cNvSpPr txBox="1"/>
          <p:nvPr/>
        </p:nvSpPr>
        <p:spPr>
          <a:xfrm>
            <a:off x="5738198" y="3642511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EXCEL</a:t>
            </a:r>
            <a:endParaRPr lang="ko-KR" altLang="en-US" sz="1200" dirty="0"/>
          </a:p>
        </p:txBody>
      </p:sp>
      <p:pic>
        <p:nvPicPr>
          <p:cNvPr id="1032" name="Picture 8" descr="What does the Python logo stand for? - Quora">
            <a:extLst>
              <a:ext uri="{FF2B5EF4-FFF2-40B4-BE49-F238E27FC236}">
                <a16:creationId xmlns:a16="http://schemas.microsoft.com/office/drawing/2014/main" id="{DCA9AF13-CF16-B92E-3638-B64F650C3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85" y="3399251"/>
            <a:ext cx="468999" cy="44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0C2CA25-7BC6-38D8-7805-C00D8864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32" y="3282573"/>
            <a:ext cx="779721" cy="31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ikit-learn Python scikit- 로고 브랜드, 학습, 원본, 컴퓨터 png | PNGEgg">
            <a:extLst>
              <a:ext uri="{FF2B5EF4-FFF2-40B4-BE49-F238E27FC236}">
                <a16:creationId xmlns:a16="http://schemas.microsoft.com/office/drawing/2014/main" id="{57E3AE7D-EED0-4866-CD93-17255D5A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1444" y1="56875" x2="31444" y2="5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92" y="3486961"/>
            <a:ext cx="1066960" cy="5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E9339D3-E450-783D-2B96-E39558DA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246" y="2964751"/>
            <a:ext cx="779721" cy="35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tplotlib logo — Matplotlib 3.6.0 documentation">
            <a:extLst>
              <a:ext uri="{FF2B5EF4-FFF2-40B4-BE49-F238E27FC236}">
                <a16:creationId xmlns:a16="http://schemas.microsoft.com/office/drawing/2014/main" id="{7B27BA36-BDCD-3E9C-FBAC-913BAE3E4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035" y="4000228"/>
            <a:ext cx="777932" cy="1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21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Machine Learning (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문제유형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타겟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56" name="Google Shape;1873;p51">
            <a:extLst>
              <a:ext uri="{FF2B5EF4-FFF2-40B4-BE49-F238E27FC236}">
                <a16:creationId xmlns:a16="http://schemas.microsoft.com/office/drawing/2014/main" id="{A4796E95-D695-8CE9-878C-2F6553BE6CDF}"/>
              </a:ext>
            </a:extLst>
          </p:cNvPr>
          <p:cNvSpPr txBox="1">
            <a:spLocks/>
          </p:cNvSpPr>
          <p:nvPr/>
        </p:nvSpPr>
        <p:spPr>
          <a:xfrm>
            <a:off x="991448" y="1210429"/>
            <a:ext cx="3539526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예측 모델 문제 유형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57" name="Google Shape;1874;p51">
            <a:extLst>
              <a:ext uri="{FF2B5EF4-FFF2-40B4-BE49-F238E27FC236}">
                <a16:creationId xmlns:a16="http://schemas.microsoft.com/office/drawing/2014/main" id="{051ECE7E-E32D-23B8-527E-7E1B88E03C94}"/>
              </a:ext>
            </a:extLst>
          </p:cNvPr>
          <p:cNvSpPr txBox="1">
            <a:spLocks/>
          </p:cNvSpPr>
          <p:nvPr/>
        </p:nvSpPr>
        <p:spPr>
          <a:xfrm>
            <a:off x="991446" y="1561429"/>
            <a:ext cx="5659111" cy="6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고혈압 진단에 대한 예측 문제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-&gt;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분류문제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(Classification Problem)</a:t>
            </a:r>
          </a:p>
          <a:p>
            <a:pPr marL="0" indent="0">
              <a:buFont typeface="Livvic"/>
              <a:buNone/>
            </a:pPr>
            <a:r>
              <a:rPr 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-&gt;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이진분류문제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(Binary Classification)</a:t>
            </a:r>
            <a:endParaRPr lang="en-US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8" name="Google Shape;1877;p51">
            <a:extLst>
              <a:ext uri="{FF2B5EF4-FFF2-40B4-BE49-F238E27FC236}">
                <a16:creationId xmlns:a16="http://schemas.microsoft.com/office/drawing/2014/main" id="{AE0100C2-44E2-BE6C-12FE-FFF6995B0C41}"/>
              </a:ext>
            </a:extLst>
          </p:cNvPr>
          <p:cNvSpPr/>
          <p:nvPr/>
        </p:nvSpPr>
        <p:spPr>
          <a:xfrm>
            <a:off x="812144" y="1210429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873;p51">
            <a:extLst>
              <a:ext uri="{FF2B5EF4-FFF2-40B4-BE49-F238E27FC236}">
                <a16:creationId xmlns:a16="http://schemas.microsoft.com/office/drawing/2014/main" id="{03C20C3E-D32E-928E-8AA4-7F651B9AEC9C}"/>
              </a:ext>
            </a:extLst>
          </p:cNvPr>
          <p:cNvSpPr txBox="1">
            <a:spLocks/>
          </p:cNvSpPr>
          <p:nvPr/>
        </p:nvSpPr>
        <p:spPr>
          <a:xfrm>
            <a:off x="991447" y="2490438"/>
            <a:ext cx="2693861" cy="351000"/>
          </a:xfrm>
          <a:prstGeom prst="rect">
            <a:avLst/>
          </a:prstGeom>
          <a:noFill/>
          <a:ln>
            <a:noFill/>
          </a:ln>
          <a:effectLst>
            <a:outerShdw dist="19050" dir="12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예측 모델 타겟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  <a:cs typeface="Oswald"/>
                <a:sym typeface="Oswald"/>
              </a:rPr>
              <a:t>(Target)</a:t>
            </a:r>
            <a:endParaRPr lang="en-US" b="1" dirty="0">
              <a:latin typeface="HY엽서M" panose="02030600000101010101" pitchFamily="18" charset="-127"/>
              <a:ea typeface="HY엽서M" panose="02030600000101010101" pitchFamily="18" charset="-127"/>
              <a:cs typeface="Oswald"/>
              <a:sym typeface="Oswald"/>
            </a:endParaRPr>
          </a:p>
        </p:txBody>
      </p:sp>
      <p:sp>
        <p:nvSpPr>
          <p:cNvPr id="60" name="Google Shape;1874;p51">
            <a:extLst>
              <a:ext uri="{FF2B5EF4-FFF2-40B4-BE49-F238E27FC236}">
                <a16:creationId xmlns:a16="http://schemas.microsoft.com/office/drawing/2014/main" id="{F6060F80-C5B2-245E-0832-A5000170F6E6}"/>
              </a:ext>
            </a:extLst>
          </p:cNvPr>
          <p:cNvSpPr txBox="1">
            <a:spLocks/>
          </p:cNvSpPr>
          <p:nvPr/>
        </p:nvSpPr>
        <p:spPr>
          <a:xfrm>
            <a:off x="991447" y="2841438"/>
            <a:ext cx="5659110" cy="69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-</a:t>
            </a:r>
            <a:r>
              <a:rPr lang="ko-KR" altLang="en-US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고혈압 여부</a:t>
            </a:r>
            <a:r>
              <a:rPr lang="en-US" altLang="ko-KR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 (YES</a:t>
            </a:r>
            <a:r>
              <a:rPr lang="ko-KR" altLang="en-US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:</a:t>
            </a:r>
            <a:r>
              <a:rPr lang="ko-KR" altLang="en-US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1,</a:t>
            </a:r>
            <a:r>
              <a:rPr lang="ko-KR" altLang="en-US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NO:</a:t>
            </a:r>
            <a:r>
              <a:rPr lang="ko-KR" altLang="en-US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  <a:ea typeface="HY엽서M" panose="02030600000101010101" pitchFamily="18" charset="-127"/>
              </a:rPr>
              <a:t>0)</a:t>
            </a:r>
          </a:p>
        </p:txBody>
      </p:sp>
      <p:sp>
        <p:nvSpPr>
          <p:cNvPr id="61" name="Google Shape;1877;p51">
            <a:extLst>
              <a:ext uri="{FF2B5EF4-FFF2-40B4-BE49-F238E27FC236}">
                <a16:creationId xmlns:a16="http://schemas.microsoft.com/office/drawing/2014/main" id="{90DD1B15-88C5-2DFD-16F0-326A56BC6D7A}"/>
              </a:ext>
            </a:extLst>
          </p:cNvPr>
          <p:cNvSpPr/>
          <p:nvPr/>
        </p:nvSpPr>
        <p:spPr>
          <a:xfrm>
            <a:off x="812144" y="2490438"/>
            <a:ext cx="179304" cy="289623"/>
          </a:xfrm>
          <a:custGeom>
            <a:avLst/>
            <a:gdLst/>
            <a:ahLst/>
            <a:cxnLst/>
            <a:rect l="l" t="t" r="r" b="b"/>
            <a:pathLst>
              <a:path w="3630" h="5864" extrusionOk="0">
                <a:moveTo>
                  <a:pt x="1815" y="1"/>
                </a:moveTo>
                <a:cubicBezTo>
                  <a:pt x="1499" y="1810"/>
                  <a:pt x="1" y="2055"/>
                  <a:pt x="1" y="3875"/>
                </a:cubicBezTo>
                <a:cubicBezTo>
                  <a:pt x="1" y="5177"/>
                  <a:pt x="812" y="5864"/>
                  <a:pt x="1815" y="5864"/>
                </a:cubicBezTo>
                <a:cubicBezTo>
                  <a:pt x="2818" y="5864"/>
                  <a:pt x="3630" y="5177"/>
                  <a:pt x="3630" y="3875"/>
                </a:cubicBezTo>
                <a:cubicBezTo>
                  <a:pt x="3630" y="2055"/>
                  <a:pt x="2131" y="1810"/>
                  <a:pt x="18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1874;p51">
            <a:extLst>
              <a:ext uri="{FF2B5EF4-FFF2-40B4-BE49-F238E27FC236}">
                <a16:creationId xmlns:a16="http://schemas.microsoft.com/office/drawing/2014/main" id="{1A10B93D-3533-2581-6D1B-9C2E5B069691}"/>
              </a:ext>
            </a:extLst>
          </p:cNvPr>
          <p:cNvSpPr txBox="1">
            <a:spLocks/>
          </p:cNvSpPr>
          <p:nvPr/>
        </p:nvSpPr>
        <p:spPr>
          <a:xfrm>
            <a:off x="1952183" y="3195488"/>
            <a:ext cx="2938472" cy="7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수축기혈압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(SBP) : </a:t>
            </a:r>
            <a:r>
              <a:rPr lang="en-US" altLang="ko-KR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130mmHg </a:t>
            </a:r>
            <a:r>
              <a:rPr lang="ko-KR" altLang="en-US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marL="0" indent="0">
              <a:buFont typeface="Livvic"/>
              <a:buNone/>
            </a:pP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이완기혈압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(DBP) : </a:t>
            </a:r>
            <a:r>
              <a:rPr lang="en-US" altLang="ko-KR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80mmHg </a:t>
            </a:r>
            <a:r>
              <a:rPr lang="ko-KR" altLang="en-US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혈압조절제 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복용 중</a:t>
            </a:r>
            <a:endParaRPr lang="en-US" altLang="ko-KR" sz="1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2054" name="Picture 6" descr="Classification Algorithm in Machine Learning - Javatpoint">
            <a:extLst>
              <a:ext uri="{FF2B5EF4-FFF2-40B4-BE49-F238E27FC236}">
                <a16:creationId xmlns:a16="http://schemas.microsoft.com/office/drawing/2014/main" id="{39BAED10-09D9-CF04-36AE-72CD269C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301" y="1168074"/>
            <a:ext cx="1381452" cy="122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oogle Shape;3613;p57">
            <a:extLst>
              <a:ext uri="{FF2B5EF4-FFF2-40B4-BE49-F238E27FC236}">
                <a16:creationId xmlns:a16="http://schemas.microsoft.com/office/drawing/2014/main" id="{18BE1823-7F96-C237-AB74-F98A6BEB8C84}"/>
              </a:ext>
            </a:extLst>
          </p:cNvPr>
          <p:cNvGrpSpPr/>
          <p:nvPr/>
        </p:nvGrpSpPr>
        <p:grpSpPr>
          <a:xfrm>
            <a:off x="7824041" y="735606"/>
            <a:ext cx="720274" cy="3296560"/>
            <a:chOff x="3063450" y="3459300"/>
            <a:chExt cx="205750" cy="1074425"/>
          </a:xfrm>
        </p:grpSpPr>
        <p:sp>
          <p:nvSpPr>
            <p:cNvPr id="27" name="Google Shape;3614;p57">
              <a:extLst>
                <a:ext uri="{FF2B5EF4-FFF2-40B4-BE49-F238E27FC236}">
                  <a16:creationId xmlns:a16="http://schemas.microsoft.com/office/drawing/2014/main" id="{A28EFCC2-403F-69EB-9AEB-8F919BB62F7B}"/>
                </a:ext>
              </a:extLst>
            </p:cNvPr>
            <p:cNvSpPr/>
            <p:nvPr/>
          </p:nvSpPr>
          <p:spPr>
            <a:xfrm>
              <a:off x="3102650" y="3681450"/>
              <a:ext cx="166550" cy="840850"/>
            </a:xfrm>
            <a:custGeom>
              <a:avLst/>
              <a:gdLst/>
              <a:ahLst/>
              <a:cxnLst/>
              <a:rect l="l" t="t" r="r" b="b"/>
              <a:pathLst>
                <a:path w="6662" h="33634" extrusionOk="0">
                  <a:moveTo>
                    <a:pt x="3328" y="1"/>
                  </a:moveTo>
                  <a:cubicBezTo>
                    <a:pt x="1500" y="1"/>
                    <a:pt x="0" y="847"/>
                    <a:pt x="0" y="2676"/>
                  </a:cubicBezTo>
                  <a:lnTo>
                    <a:pt x="0" y="32132"/>
                  </a:lnTo>
                  <a:lnTo>
                    <a:pt x="0" y="32262"/>
                  </a:lnTo>
                  <a:cubicBezTo>
                    <a:pt x="32" y="33177"/>
                    <a:pt x="1680" y="33634"/>
                    <a:pt x="3329" y="33634"/>
                  </a:cubicBezTo>
                  <a:cubicBezTo>
                    <a:pt x="4978" y="33634"/>
                    <a:pt x="6627" y="33177"/>
                    <a:pt x="6661" y="32262"/>
                  </a:cubicBezTo>
                  <a:lnTo>
                    <a:pt x="6661" y="32132"/>
                  </a:lnTo>
                  <a:lnTo>
                    <a:pt x="6661" y="2676"/>
                  </a:lnTo>
                  <a:cubicBezTo>
                    <a:pt x="6661" y="847"/>
                    <a:pt x="5157" y="1"/>
                    <a:pt x="3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15;p57">
              <a:extLst>
                <a:ext uri="{FF2B5EF4-FFF2-40B4-BE49-F238E27FC236}">
                  <a16:creationId xmlns:a16="http://schemas.microsoft.com/office/drawing/2014/main" id="{A750D8D8-BE76-6D3B-F675-E63B5AD87DCB}"/>
                </a:ext>
              </a:extLst>
            </p:cNvPr>
            <p:cNvSpPr/>
            <p:nvPr/>
          </p:nvSpPr>
          <p:spPr>
            <a:xfrm>
              <a:off x="3123800" y="3709150"/>
              <a:ext cx="124100" cy="422950"/>
            </a:xfrm>
            <a:custGeom>
              <a:avLst/>
              <a:gdLst/>
              <a:ahLst/>
              <a:cxnLst/>
              <a:rect l="l" t="t" r="r" b="b"/>
              <a:pathLst>
                <a:path w="4964" h="16918" extrusionOk="0">
                  <a:moveTo>
                    <a:pt x="2482" y="0"/>
                  </a:moveTo>
                  <a:cubicBezTo>
                    <a:pt x="1113" y="0"/>
                    <a:pt x="1" y="591"/>
                    <a:pt x="1" y="1307"/>
                  </a:cubicBezTo>
                  <a:lnTo>
                    <a:pt x="1" y="15543"/>
                  </a:lnTo>
                  <a:lnTo>
                    <a:pt x="1" y="15611"/>
                  </a:lnTo>
                  <a:cubicBezTo>
                    <a:pt x="68" y="16327"/>
                    <a:pt x="1113" y="16917"/>
                    <a:pt x="2482" y="16917"/>
                  </a:cubicBezTo>
                  <a:cubicBezTo>
                    <a:pt x="3788" y="16917"/>
                    <a:pt x="4901" y="16327"/>
                    <a:pt x="4964" y="15611"/>
                  </a:cubicBezTo>
                  <a:lnTo>
                    <a:pt x="4964" y="15543"/>
                  </a:lnTo>
                  <a:lnTo>
                    <a:pt x="4964" y="1307"/>
                  </a:lnTo>
                  <a:cubicBezTo>
                    <a:pt x="4964" y="591"/>
                    <a:pt x="3856" y="0"/>
                    <a:pt x="2482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16;p57">
              <a:extLst>
                <a:ext uri="{FF2B5EF4-FFF2-40B4-BE49-F238E27FC236}">
                  <a16:creationId xmlns:a16="http://schemas.microsoft.com/office/drawing/2014/main" id="{C740964E-C567-3F59-9764-AE4730583DAE}"/>
                </a:ext>
              </a:extLst>
            </p:cNvPr>
            <p:cNvSpPr/>
            <p:nvPr/>
          </p:nvSpPr>
          <p:spPr>
            <a:xfrm>
              <a:off x="3141825" y="4032425"/>
              <a:ext cx="71875" cy="70875"/>
            </a:xfrm>
            <a:custGeom>
              <a:avLst/>
              <a:gdLst/>
              <a:ahLst/>
              <a:cxnLst/>
              <a:rect l="l" t="t" r="r" b="b"/>
              <a:pathLst>
                <a:path w="2875" h="2835" extrusionOk="0">
                  <a:moveTo>
                    <a:pt x="2221" y="0"/>
                  </a:moveTo>
                  <a:lnTo>
                    <a:pt x="1" y="2351"/>
                  </a:lnTo>
                  <a:cubicBezTo>
                    <a:pt x="131" y="2482"/>
                    <a:pt x="262" y="2680"/>
                    <a:pt x="392" y="2743"/>
                  </a:cubicBezTo>
                  <a:lnTo>
                    <a:pt x="455" y="2743"/>
                  </a:lnTo>
                  <a:cubicBezTo>
                    <a:pt x="534" y="2805"/>
                    <a:pt x="634" y="2834"/>
                    <a:pt x="750" y="2834"/>
                  </a:cubicBezTo>
                  <a:cubicBezTo>
                    <a:pt x="1119" y="2834"/>
                    <a:pt x="1641" y="2539"/>
                    <a:pt x="2090" y="2090"/>
                  </a:cubicBezTo>
                  <a:cubicBezTo>
                    <a:pt x="2675" y="1437"/>
                    <a:pt x="2874" y="721"/>
                    <a:pt x="2613" y="392"/>
                  </a:cubicBezTo>
                  <a:cubicBezTo>
                    <a:pt x="2482" y="199"/>
                    <a:pt x="2352" y="68"/>
                    <a:pt x="2221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17;p57">
              <a:extLst>
                <a:ext uri="{FF2B5EF4-FFF2-40B4-BE49-F238E27FC236}">
                  <a16:creationId xmlns:a16="http://schemas.microsoft.com/office/drawing/2014/main" id="{88EF62C7-F849-BE33-F4C7-7949EC1FBCB4}"/>
                </a:ext>
              </a:extLst>
            </p:cNvPr>
            <p:cNvSpPr/>
            <p:nvPr/>
          </p:nvSpPr>
          <p:spPr>
            <a:xfrm>
              <a:off x="3149925" y="4040650"/>
              <a:ext cx="35950" cy="39200"/>
            </a:xfrm>
            <a:custGeom>
              <a:avLst/>
              <a:gdLst/>
              <a:ahLst/>
              <a:cxnLst/>
              <a:rect l="l" t="t" r="r" b="b"/>
              <a:pathLst>
                <a:path w="1438" h="1568" extrusionOk="0">
                  <a:moveTo>
                    <a:pt x="1437" y="0"/>
                  </a:moveTo>
                  <a:lnTo>
                    <a:pt x="1437" y="0"/>
                  </a:lnTo>
                  <a:cubicBezTo>
                    <a:pt x="1176" y="131"/>
                    <a:pt x="852" y="392"/>
                    <a:pt x="591" y="653"/>
                  </a:cubicBezTo>
                  <a:cubicBezTo>
                    <a:pt x="330" y="977"/>
                    <a:pt x="131" y="1306"/>
                    <a:pt x="0" y="1568"/>
                  </a:cubicBezTo>
                  <a:lnTo>
                    <a:pt x="1437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18;p57">
              <a:extLst>
                <a:ext uri="{FF2B5EF4-FFF2-40B4-BE49-F238E27FC236}">
                  <a16:creationId xmlns:a16="http://schemas.microsoft.com/office/drawing/2014/main" id="{957B3F81-26FD-5394-27F3-FB612BC17EE3}"/>
                </a:ext>
              </a:extLst>
            </p:cNvPr>
            <p:cNvSpPr/>
            <p:nvPr/>
          </p:nvSpPr>
          <p:spPr>
            <a:xfrm>
              <a:off x="3205425" y="4040650"/>
              <a:ext cx="1725" cy="1575"/>
            </a:xfrm>
            <a:custGeom>
              <a:avLst/>
              <a:gdLst/>
              <a:ahLst/>
              <a:cxnLst/>
              <a:rect l="l" t="t" r="r" b="b"/>
              <a:pathLst>
                <a:path w="69" h="63" extrusionOk="0">
                  <a:moveTo>
                    <a:pt x="1" y="0"/>
                  </a:moveTo>
                  <a:lnTo>
                    <a:pt x="69" y="63"/>
                  </a:lnTo>
                  <a:cubicBezTo>
                    <a:pt x="69" y="63"/>
                    <a:pt x="69" y="0"/>
                    <a:pt x="1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19;p57">
              <a:extLst>
                <a:ext uri="{FF2B5EF4-FFF2-40B4-BE49-F238E27FC236}">
                  <a16:creationId xmlns:a16="http://schemas.microsoft.com/office/drawing/2014/main" id="{ED3BE8B2-CFED-9C9C-8D16-38E2E37A89A5}"/>
                </a:ext>
              </a:extLst>
            </p:cNvPr>
            <p:cNvSpPr/>
            <p:nvPr/>
          </p:nvSpPr>
          <p:spPr>
            <a:xfrm>
              <a:off x="3151625" y="4100975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3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20;p57">
              <a:extLst>
                <a:ext uri="{FF2B5EF4-FFF2-40B4-BE49-F238E27FC236}">
                  <a16:creationId xmlns:a16="http://schemas.microsoft.com/office/drawing/2014/main" id="{4D9B9D3D-7328-DF95-5A35-F0E72D87A72F}"/>
                </a:ext>
              </a:extLst>
            </p:cNvPr>
            <p:cNvSpPr/>
            <p:nvPr/>
          </p:nvSpPr>
          <p:spPr>
            <a:xfrm>
              <a:off x="3133600" y="4029250"/>
              <a:ext cx="70300" cy="65200"/>
            </a:xfrm>
            <a:custGeom>
              <a:avLst/>
              <a:gdLst/>
              <a:ahLst/>
              <a:cxnLst/>
              <a:rect l="l" t="t" r="r" b="b"/>
              <a:pathLst>
                <a:path w="2812" h="2608" extrusionOk="0">
                  <a:moveTo>
                    <a:pt x="2201" y="0"/>
                  </a:moveTo>
                  <a:cubicBezTo>
                    <a:pt x="1816" y="0"/>
                    <a:pt x="1281" y="302"/>
                    <a:pt x="852" y="780"/>
                  </a:cubicBezTo>
                  <a:cubicBezTo>
                    <a:pt x="262" y="1433"/>
                    <a:pt x="0" y="2217"/>
                    <a:pt x="330" y="2478"/>
                  </a:cubicBezTo>
                  <a:cubicBezTo>
                    <a:pt x="416" y="2566"/>
                    <a:pt x="536" y="2607"/>
                    <a:pt x="677" y="2607"/>
                  </a:cubicBezTo>
                  <a:cubicBezTo>
                    <a:pt x="1060" y="2607"/>
                    <a:pt x="1596" y="2303"/>
                    <a:pt x="2028" y="1825"/>
                  </a:cubicBezTo>
                  <a:cubicBezTo>
                    <a:pt x="2613" y="1172"/>
                    <a:pt x="2811" y="388"/>
                    <a:pt x="2550" y="127"/>
                  </a:cubicBezTo>
                  <a:cubicBezTo>
                    <a:pt x="2462" y="40"/>
                    <a:pt x="2341" y="0"/>
                    <a:pt x="2201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21;p57">
              <a:extLst>
                <a:ext uri="{FF2B5EF4-FFF2-40B4-BE49-F238E27FC236}">
                  <a16:creationId xmlns:a16="http://schemas.microsoft.com/office/drawing/2014/main" id="{0F95739E-61EB-B002-0A5C-B5E569B61AAC}"/>
                </a:ext>
              </a:extLst>
            </p:cNvPr>
            <p:cNvSpPr/>
            <p:nvPr/>
          </p:nvSpPr>
          <p:spPr>
            <a:xfrm>
              <a:off x="3148350" y="4040600"/>
              <a:ext cx="44050" cy="41825"/>
            </a:xfrm>
            <a:custGeom>
              <a:avLst/>
              <a:gdLst/>
              <a:ahLst/>
              <a:cxnLst/>
              <a:rect l="l" t="t" r="r" b="b"/>
              <a:pathLst>
                <a:path w="1762" h="1673" extrusionOk="0">
                  <a:moveTo>
                    <a:pt x="1495" y="1"/>
                  </a:moveTo>
                  <a:cubicBezTo>
                    <a:pt x="1293" y="1"/>
                    <a:pt x="941" y="236"/>
                    <a:pt x="586" y="587"/>
                  </a:cubicBezTo>
                  <a:cubicBezTo>
                    <a:pt x="194" y="1047"/>
                    <a:pt x="1" y="1502"/>
                    <a:pt x="194" y="1632"/>
                  </a:cubicBezTo>
                  <a:cubicBezTo>
                    <a:pt x="221" y="1659"/>
                    <a:pt x="262" y="1672"/>
                    <a:pt x="313" y="1672"/>
                  </a:cubicBezTo>
                  <a:cubicBezTo>
                    <a:pt x="511" y="1672"/>
                    <a:pt x="865" y="1475"/>
                    <a:pt x="1176" y="1110"/>
                  </a:cubicBezTo>
                  <a:cubicBezTo>
                    <a:pt x="1568" y="655"/>
                    <a:pt x="1761" y="196"/>
                    <a:pt x="1631" y="65"/>
                  </a:cubicBezTo>
                  <a:cubicBezTo>
                    <a:pt x="1601" y="21"/>
                    <a:pt x="1555" y="1"/>
                    <a:pt x="1495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22;p57">
              <a:extLst>
                <a:ext uri="{FF2B5EF4-FFF2-40B4-BE49-F238E27FC236}">
                  <a16:creationId xmlns:a16="http://schemas.microsoft.com/office/drawing/2014/main" id="{36DC5606-E471-B1B3-2245-6648EC81BDF1}"/>
                </a:ext>
              </a:extLst>
            </p:cNvPr>
            <p:cNvSpPr/>
            <p:nvPr/>
          </p:nvSpPr>
          <p:spPr>
            <a:xfrm>
              <a:off x="3192375" y="3903000"/>
              <a:ext cx="55525" cy="82150"/>
            </a:xfrm>
            <a:custGeom>
              <a:avLst/>
              <a:gdLst/>
              <a:ahLst/>
              <a:cxnLst/>
              <a:rect l="l" t="t" r="r" b="b"/>
              <a:pathLst>
                <a:path w="2221" h="3286" extrusionOk="0">
                  <a:moveTo>
                    <a:pt x="669" y="1"/>
                  </a:moveTo>
                  <a:cubicBezTo>
                    <a:pt x="619" y="1"/>
                    <a:pt x="570" y="7"/>
                    <a:pt x="523" y="21"/>
                  </a:cubicBezTo>
                  <a:cubicBezTo>
                    <a:pt x="330" y="21"/>
                    <a:pt x="131" y="83"/>
                    <a:pt x="0" y="214"/>
                  </a:cubicBezTo>
                  <a:lnTo>
                    <a:pt x="1244" y="3286"/>
                  </a:lnTo>
                  <a:cubicBezTo>
                    <a:pt x="1437" y="3218"/>
                    <a:pt x="1636" y="3155"/>
                    <a:pt x="1766" y="3087"/>
                  </a:cubicBezTo>
                  <a:cubicBezTo>
                    <a:pt x="1766" y="3025"/>
                    <a:pt x="1829" y="3025"/>
                    <a:pt x="1829" y="3025"/>
                  </a:cubicBezTo>
                  <a:cubicBezTo>
                    <a:pt x="2221" y="2826"/>
                    <a:pt x="2221" y="2042"/>
                    <a:pt x="1897" y="1196"/>
                  </a:cubicBezTo>
                  <a:cubicBezTo>
                    <a:pt x="1602" y="493"/>
                    <a:pt x="1101" y="1"/>
                    <a:pt x="669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23;p57">
              <a:extLst>
                <a:ext uri="{FF2B5EF4-FFF2-40B4-BE49-F238E27FC236}">
                  <a16:creationId xmlns:a16="http://schemas.microsoft.com/office/drawing/2014/main" id="{BEA87DAE-2BE4-8380-477D-F9CA375AC138}"/>
                </a:ext>
              </a:extLst>
            </p:cNvPr>
            <p:cNvSpPr/>
            <p:nvPr/>
          </p:nvSpPr>
          <p:spPr>
            <a:xfrm>
              <a:off x="3195650" y="3921400"/>
              <a:ext cx="21300" cy="50700"/>
            </a:xfrm>
            <a:custGeom>
              <a:avLst/>
              <a:gdLst/>
              <a:ahLst/>
              <a:cxnLst/>
              <a:rect l="l" t="t" r="r" b="b"/>
              <a:pathLst>
                <a:path w="852" h="2028" extrusionOk="0">
                  <a:moveTo>
                    <a:pt x="0" y="0"/>
                  </a:moveTo>
                  <a:cubicBezTo>
                    <a:pt x="0" y="329"/>
                    <a:pt x="68" y="721"/>
                    <a:pt x="261" y="1113"/>
                  </a:cubicBezTo>
                  <a:cubicBezTo>
                    <a:pt x="392" y="1505"/>
                    <a:pt x="653" y="1829"/>
                    <a:pt x="852" y="20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24;p57">
              <a:extLst>
                <a:ext uri="{FF2B5EF4-FFF2-40B4-BE49-F238E27FC236}">
                  <a16:creationId xmlns:a16="http://schemas.microsoft.com/office/drawing/2014/main" id="{517E5719-2337-19E2-E3CD-20FCB0EE8202}"/>
                </a:ext>
              </a:extLst>
            </p:cNvPr>
            <p:cNvSpPr/>
            <p:nvPr/>
          </p:nvSpPr>
          <p:spPr>
            <a:xfrm>
              <a:off x="3203875" y="3903500"/>
              <a:ext cx="1575" cy="25"/>
            </a:xfrm>
            <a:custGeom>
              <a:avLst/>
              <a:gdLst/>
              <a:ahLst/>
              <a:cxnLst/>
              <a:rect l="l" t="t" r="r" b="b"/>
              <a:pathLst>
                <a:path w="63" h="1" extrusionOk="0">
                  <a:moveTo>
                    <a:pt x="63" y="1"/>
                  </a:moveTo>
                  <a:lnTo>
                    <a:pt x="6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25;p57">
              <a:extLst>
                <a:ext uri="{FF2B5EF4-FFF2-40B4-BE49-F238E27FC236}">
                  <a16:creationId xmlns:a16="http://schemas.microsoft.com/office/drawing/2014/main" id="{E1E45523-711D-188F-1C01-BEAFBCD4C208}"/>
                </a:ext>
              </a:extLst>
            </p:cNvPr>
            <p:cNvSpPr/>
            <p:nvPr/>
          </p:nvSpPr>
          <p:spPr>
            <a:xfrm>
              <a:off x="3236525" y="3978600"/>
              <a:ext cx="1575" cy="1600"/>
            </a:xfrm>
            <a:custGeom>
              <a:avLst/>
              <a:gdLst/>
              <a:ahLst/>
              <a:cxnLst/>
              <a:rect l="l" t="t" r="r" b="b"/>
              <a:pathLst>
                <a:path w="63" h="64" extrusionOk="0">
                  <a:moveTo>
                    <a:pt x="63" y="1"/>
                  </a:moveTo>
                  <a:cubicBezTo>
                    <a:pt x="63" y="1"/>
                    <a:pt x="0" y="1"/>
                    <a:pt x="0" y="63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26;p57">
              <a:extLst>
                <a:ext uri="{FF2B5EF4-FFF2-40B4-BE49-F238E27FC236}">
                  <a16:creationId xmlns:a16="http://schemas.microsoft.com/office/drawing/2014/main" id="{F1FFB7B4-C690-0B04-F52D-2B6E56FC0833}"/>
                </a:ext>
              </a:extLst>
            </p:cNvPr>
            <p:cNvSpPr/>
            <p:nvPr/>
          </p:nvSpPr>
          <p:spPr>
            <a:xfrm>
              <a:off x="3181000" y="3907400"/>
              <a:ext cx="55550" cy="78250"/>
            </a:xfrm>
            <a:custGeom>
              <a:avLst/>
              <a:gdLst/>
              <a:ahLst/>
              <a:cxnLst/>
              <a:rect l="l" t="t" r="r" b="b"/>
              <a:pathLst>
                <a:path w="2222" h="3130" extrusionOk="0">
                  <a:moveTo>
                    <a:pt x="620" y="1"/>
                  </a:moveTo>
                  <a:cubicBezTo>
                    <a:pt x="561" y="1"/>
                    <a:pt x="506" y="13"/>
                    <a:pt x="455" y="38"/>
                  </a:cubicBezTo>
                  <a:cubicBezTo>
                    <a:pt x="64" y="236"/>
                    <a:pt x="1" y="1020"/>
                    <a:pt x="325" y="1866"/>
                  </a:cubicBezTo>
                  <a:cubicBezTo>
                    <a:pt x="676" y="2631"/>
                    <a:pt x="1188" y="3130"/>
                    <a:pt x="1572" y="3130"/>
                  </a:cubicBezTo>
                  <a:cubicBezTo>
                    <a:pt x="1616" y="3130"/>
                    <a:pt x="1659" y="3123"/>
                    <a:pt x="1699" y="3110"/>
                  </a:cubicBezTo>
                  <a:cubicBezTo>
                    <a:pt x="2153" y="2911"/>
                    <a:pt x="2221" y="2065"/>
                    <a:pt x="1829" y="1281"/>
                  </a:cubicBezTo>
                  <a:cubicBezTo>
                    <a:pt x="1543" y="540"/>
                    <a:pt x="1011" y="1"/>
                    <a:pt x="620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27;p57">
              <a:extLst>
                <a:ext uri="{FF2B5EF4-FFF2-40B4-BE49-F238E27FC236}">
                  <a16:creationId xmlns:a16="http://schemas.microsoft.com/office/drawing/2014/main" id="{FABA2C42-8B87-6579-46B9-519407CCA9D2}"/>
                </a:ext>
              </a:extLst>
            </p:cNvPr>
            <p:cNvSpPr/>
            <p:nvPr/>
          </p:nvSpPr>
          <p:spPr>
            <a:xfrm>
              <a:off x="3192375" y="3919200"/>
              <a:ext cx="32675" cy="51825"/>
            </a:xfrm>
            <a:custGeom>
              <a:avLst/>
              <a:gdLst/>
              <a:ahLst/>
              <a:cxnLst/>
              <a:rect l="l" t="t" r="r" b="b"/>
              <a:pathLst>
                <a:path w="1307" h="2073" extrusionOk="0">
                  <a:moveTo>
                    <a:pt x="304" y="0"/>
                  </a:moveTo>
                  <a:cubicBezTo>
                    <a:pt x="268" y="0"/>
                    <a:pt x="233" y="9"/>
                    <a:pt x="199" y="26"/>
                  </a:cubicBezTo>
                  <a:cubicBezTo>
                    <a:pt x="0" y="88"/>
                    <a:pt x="68" y="611"/>
                    <a:pt x="262" y="1201"/>
                  </a:cubicBezTo>
                  <a:cubicBezTo>
                    <a:pt x="489" y="1710"/>
                    <a:pt x="767" y="2073"/>
                    <a:pt x="1008" y="2073"/>
                  </a:cubicBezTo>
                  <a:cubicBezTo>
                    <a:pt x="1044" y="2073"/>
                    <a:pt x="1079" y="2064"/>
                    <a:pt x="1113" y="2047"/>
                  </a:cubicBezTo>
                  <a:cubicBezTo>
                    <a:pt x="1307" y="1985"/>
                    <a:pt x="1244" y="1462"/>
                    <a:pt x="1045" y="872"/>
                  </a:cubicBezTo>
                  <a:cubicBezTo>
                    <a:pt x="818" y="363"/>
                    <a:pt x="544" y="0"/>
                    <a:pt x="304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28;p57">
              <a:extLst>
                <a:ext uri="{FF2B5EF4-FFF2-40B4-BE49-F238E27FC236}">
                  <a16:creationId xmlns:a16="http://schemas.microsoft.com/office/drawing/2014/main" id="{0FFE1AA8-0A72-AE96-1B00-29D38C638398}"/>
                </a:ext>
              </a:extLst>
            </p:cNvPr>
            <p:cNvSpPr/>
            <p:nvPr/>
          </p:nvSpPr>
          <p:spPr>
            <a:xfrm>
              <a:off x="3130325" y="3802675"/>
              <a:ext cx="34375" cy="84525"/>
            </a:xfrm>
            <a:custGeom>
              <a:avLst/>
              <a:gdLst/>
              <a:ahLst/>
              <a:cxnLst/>
              <a:rect l="l" t="t" r="r" b="b"/>
              <a:pathLst>
                <a:path w="1375" h="3381" extrusionOk="0">
                  <a:moveTo>
                    <a:pt x="1088" y="0"/>
                  </a:moveTo>
                  <a:cubicBezTo>
                    <a:pt x="999" y="0"/>
                    <a:pt x="918" y="16"/>
                    <a:pt x="852" y="47"/>
                  </a:cubicBezTo>
                  <a:lnTo>
                    <a:pt x="784" y="47"/>
                  </a:lnTo>
                  <a:cubicBezTo>
                    <a:pt x="330" y="115"/>
                    <a:pt x="1" y="831"/>
                    <a:pt x="1" y="1682"/>
                  </a:cubicBezTo>
                  <a:cubicBezTo>
                    <a:pt x="1" y="2597"/>
                    <a:pt x="330" y="3313"/>
                    <a:pt x="784" y="3380"/>
                  </a:cubicBezTo>
                  <a:lnTo>
                    <a:pt x="1375" y="3380"/>
                  </a:lnTo>
                  <a:lnTo>
                    <a:pt x="1375" y="47"/>
                  </a:lnTo>
                  <a:cubicBezTo>
                    <a:pt x="1276" y="16"/>
                    <a:pt x="1178" y="0"/>
                    <a:pt x="1088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29;p57">
              <a:extLst>
                <a:ext uri="{FF2B5EF4-FFF2-40B4-BE49-F238E27FC236}">
                  <a16:creationId xmlns:a16="http://schemas.microsoft.com/office/drawing/2014/main" id="{F9A48477-4D91-3E1E-7DC6-3FB4AAED9BD7}"/>
                </a:ext>
              </a:extLst>
            </p:cNvPr>
            <p:cNvSpPr/>
            <p:nvPr/>
          </p:nvSpPr>
          <p:spPr>
            <a:xfrm>
              <a:off x="3166250" y="3818600"/>
              <a:ext cx="5000" cy="53850"/>
            </a:xfrm>
            <a:custGeom>
              <a:avLst/>
              <a:gdLst/>
              <a:ahLst/>
              <a:cxnLst/>
              <a:rect l="l" t="t" r="r" b="b"/>
              <a:pathLst>
                <a:path w="200" h="2154" extrusionOk="0">
                  <a:moveTo>
                    <a:pt x="1" y="1"/>
                  </a:moveTo>
                  <a:lnTo>
                    <a:pt x="1" y="2153"/>
                  </a:lnTo>
                  <a:cubicBezTo>
                    <a:pt x="131" y="1892"/>
                    <a:pt x="199" y="1500"/>
                    <a:pt x="199" y="1045"/>
                  </a:cubicBezTo>
                  <a:cubicBezTo>
                    <a:pt x="199" y="654"/>
                    <a:pt x="131" y="262"/>
                    <a:pt x="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30;p57">
              <a:extLst>
                <a:ext uri="{FF2B5EF4-FFF2-40B4-BE49-F238E27FC236}">
                  <a16:creationId xmlns:a16="http://schemas.microsoft.com/office/drawing/2014/main" id="{AAE4AB1E-91E6-1D37-2246-913561616AA0}"/>
                </a:ext>
              </a:extLst>
            </p:cNvPr>
            <p:cNvSpPr/>
            <p:nvPr/>
          </p:nvSpPr>
          <p:spPr>
            <a:xfrm>
              <a:off x="3149925" y="3887175"/>
              <a:ext cx="1725" cy="2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8" y="0"/>
                  </a:moveTo>
                  <a:lnTo>
                    <a:pt x="0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31;p57">
              <a:extLst>
                <a:ext uri="{FF2B5EF4-FFF2-40B4-BE49-F238E27FC236}">
                  <a16:creationId xmlns:a16="http://schemas.microsoft.com/office/drawing/2014/main" id="{D83B76BB-FF19-F37D-4536-5263A8659394}"/>
                </a:ext>
              </a:extLst>
            </p:cNvPr>
            <p:cNvSpPr/>
            <p:nvPr/>
          </p:nvSpPr>
          <p:spPr>
            <a:xfrm>
              <a:off x="3149925" y="3803850"/>
              <a:ext cx="1725" cy="2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0" y="0"/>
                  </a:moveTo>
                  <a:lnTo>
                    <a:pt x="68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32;p57">
              <a:extLst>
                <a:ext uri="{FF2B5EF4-FFF2-40B4-BE49-F238E27FC236}">
                  <a16:creationId xmlns:a16="http://schemas.microsoft.com/office/drawing/2014/main" id="{4496B3B4-16A4-94A5-219B-8E6F4649EBDD}"/>
                </a:ext>
              </a:extLst>
            </p:cNvPr>
            <p:cNvSpPr/>
            <p:nvPr/>
          </p:nvSpPr>
          <p:spPr>
            <a:xfrm>
              <a:off x="3143400" y="3803850"/>
              <a:ext cx="40900" cy="83350"/>
            </a:xfrm>
            <a:custGeom>
              <a:avLst/>
              <a:gdLst/>
              <a:ahLst/>
              <a:cxnLst/>
              <a:rect l="l" t="t" r="r" b="b"/>
              <a:pathLst>
                <a:path w="1636" h="3334" extrusionOk="0">
                  <a:moveTo>
                    <a:pt x="852" y="0"/>
                  </a:moveTo>
                  <a:cubicBezTo>
                    <a:pt x="392" y="0"/>
                    <a:pt x="0" y="721"/>
                    <a:pt x="0" y="1635"/>
                  </a:cubicBezTo>
                  <a:cubicBezTo>
                    <a:pt x="0" y="2550"/>
                    <a:pt x="392" y="3333"/>
                    <a:pt x="852" y="3333"/>
                  </a:cubicBezTo>
                  <a:cubicBezTo>
                    <a:pt x="1306" y="3333"/>
                    <a:pt x="1636" y="2550"/>
                    <a:pt x="1636" y="1635"/>
                  </a:cubicBezTo>
                  <a:cubicBezTo>
                    <a:pt x="1636" y="721"/>
                    <a:pt x="1306" y="0"/>
                    <a:pt x="852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33;p57">
              <a:extLst>
                <a:ext uri="{FF2B5EF4-FFF2-40B4-BE49-F238E27FC236}">
                  <a16:creationId xmlns:a16="http://schemas.microsoft.com/office/drawing/2014/main" id="{0CFD66E7-97CF-1CDD-5E1D-0D81DC31AC2E}"/>
                </a:ext>
              </a:extLst>
            </p:cNvPr>
            <p:cNvSpPr/>
            <p:nvPr/>
          </p:nvSpPr>
          <p:spPr>
            <a:xfrm>
              <a:off x="3153200" y="3818600"/>
              <a:ext cx="21300" cy="55525"/>
            </a:xfrm>
            <a:custGeom>
              <a:avLst/>
              <a:gdLst/>
              <a:ahLst/>
              <a:cxnLst/>
              <a:rect l="l" t="t" r="r" b="b"/>
              <a:pathLst>
                <a:path w="852" h="2221" extrusionOk="0">
                  <a:moveTo>
                    <a:pt x="392" y="1"/>
                  </a:moveTo>
                  <a:cubicBezTo>
                    <a:pt x="199" y="1"/>
                    <a:pt x="0" y="523"/>
                    <a:pt x="0" y="1108"/>
                  </a:cubicBezTo>
                  <a:cubicBezTo>
                    <a:pt x="0" y="1699"/>
                    <a:pt x="199" y="2221"/>
                    <a:pt x="392" y="2221"/>
                  </a:cubicBezTo>
                  <a:cubicBezTo>
                    <a:pt x="653" y="2221"/>
                    <a:pt x="852" y="1699"/>
                    <a:pt x="784" y="1108"/>
                  </a:cubicBezTo>
                  <a:cubicBezTo>
                    <a:pt x="784" y="523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34;p57">
              <a:extLst>
                <a:ext uri="{FF2B5EF4-FFF2-40B4-BE49-F238E27FC236}">
                  <a16:creationId xmlns:a16="http://schemas.microsoft.com/office/drawing/2014/main" id="{EEE9610E-37E5-27D4-1C3A-230C079A1C52}"/>
                </a:ext>
              </a:extLst>
            </p:cNvPr>
            <p:cNvSpPr/>
            <p:nvPr/>
          </p:nvSpPr>
          <p:spPr>
            <a:xfrm>
              <a:off x="3123800" y="3709150"/>
              <a:ext cx="124100" cy="57225"/>
            </a:xfrm>
            <a:custGeom>
              <a:avLst/>
              <a:gdLst/>
              <a:ahLst/>
              <a:cxnLst/>
              <a:rect l="l" t="t" r="r" b="b"/>
              <a:pathLst>
                <a:path w="4964" h="2289" extrusionOk="0">
                  <a:moveTo>
                    <a:pt x="2482" y="0"/>
                  </a:moveTo>
                  <a:cubicBezTo>
                    <a:pt x="1113" y="0"/>
                    <a:pt x="1" y="523"/>
                    <a:pt x="1" y="1176"/>
                  </a:cubicBezTo>
                  <a:cubicBezTo>
                    <a:pt x="1" y="1829"/>
                    <a:pt x="1113" y="2289"/>
                    <a:pt x="2482" y="2289"/>
                  </a:cubicBezTo>
                  <a:cubicBezTo>
                    <a:pt x="3856" y="2289"/>
                    <a:pt x="4964" y="1829"/>
                    <a:pt x="4964" y="1176"/>
                  </a:cubicBezTo>
                  <a:cubicBezTo>
                    <a:pt x="4964" y="523"/>
                    <a:pt x="3856" y="0"/>
                    <a:pt x="2482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35;p57">
              <a:extLst>
                <a:ext uri="{FF2B5EF4-FFF2-40B4-BE49-F238E27FC236}">
                  <a16:creationId xmlns:a16="http://schemas.microsoft.com/office/drawing/2014/main" id="{05CD6B29-F9CB-53E1-6EB4-D586AC72269A}"/>
                </a:ext>
              </a:extLst>
            </p:cNvPr>
            <p:cNvSpPr/>
            <p:nvPr/>
          </p:nvSpPr>
          <p:spPr>
            <a:xfrm>
              <a:off x="3071550" y="3479000"/>
              <a:ext cx="184575" cy="111700"/>
            </a:xfrm>
            <a:custGeom>
              <a:avLst/>
              <a:gdLst/>
              <a:ahLst/>
              <a:cxnLst/>
              <a:rect l="l" t="t" r="r" b="b"/>
              <a:pathLst>
                <a:path w="7383" h="4468" extrusionOk="0">
                  <a:moveTo>
                    <a:pt x="6730" y="1"/>
                  </a:moveTo>
                  <a:lnTo>
                    <a:pt x="1" y="2482"/>
                  </a:lnTo>
                  <a:cubicBezTo>
                    <a:pt x="69" y="3005"/>
                    <a:pt x="199" y="3397"/>
                    <a:pt x="461" y="3658"/>
                  </a:cubicBezTo>
                  <a:lnTo>
                    <a:pt x="461" y="3789"/>
                  </a:lnTo>
                  <a:cubicBezTo>
                    <a:pt x="719" y="4234"/>
                    <a:pt x="1377" y="4468"/>
                    <a:pt x="2234" y="4468"/>
                  </a:cubicBezTo>
                  <a:cubicBezTo>
                    <a:pt x="2885" y="4468"/>
                    <a:pt x="3651" y="4332"/>
                    <a:pt x="4442" y="4050"/>
                  </a:cubicBezTo>
                  <a:cubicBezTo>
                    <a:pt x="6207" y="3329"/>
                    <a:pt x="7383" y="2091"/>
                    <a:pt x="7122" y="1239"/>
                  </a:cubicBezTo>
                  <a:cubicBezTo>
                    <a:pt x="7122" y="785"/>
                    <a:pt x="6923" y="325"/>
                    <a:pt x="6730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36;p57">
              <a:extLst>
                <a:ext uri="{FF2B5EF4-FFF2-40B4-BE49-F238E27FC236}">
                  <a16:creationId xmlns:a16="http://schemas.microsoft.com/office/drawing/2014/main" id="{BA7157DF-34AF-D428-52CB-77066AE49830}"/>
                </a:ext>
              </a:extLst>
            </p:cNvPr>
            <p:cNvSpPr/>
            <p:nvPr/>
          </p:nvSpPr>
          <p:spPr>
            <a:xfrm>
              <a:off x="3099375" y="3486725"/>
              <a:ext cx="109350" cy="42850"/>
            </a:xfrm>
            <a:custGeom>
              <a:avLst/>
              <a:gdLst/>
              <a:ahLst/>
              <a:cxnLst/>
              <a:rect l="l" t="t" r="r" b="b"/>
              <a:pathLst>
                <a:path w="4374" h="1714" extrusionOk="0">
                  <a:moveTo>
                    <a:pt x="4041" y="1"/>
                  </a:moveTo>
                  <a:cubicBezTo>
                    <a:pt x="3446" y="1"/>
                    <a:pt x="2736" y="136"/>
                    <a:pt x="2022" y="408"/>
                  </a:cubicBezTo>
                  <a:cubicBezTo>
                    <a:pt x="1176" y="737"/>
                    <a:pt x="455" y="1191"/>
                    <a:pt x="1" y="1714"/>
                  </a:cubicBezTo>
                  <a:lnTo>
                    <a:pt x="4373" y="16"/>
                  </a:lnTo>
                  <a:cubicBezTo>
                    <a:pt x="4268" y="6"/>
                    <a:pt x="4157" y="1"/>
                    <a:pt x="404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37;p57">
              <a:extLst>
                <a:ext uri="{FF2B5EF4-FFF2-40B4-BE49-F238E27FC236}">
                  <a16:creationId xmlns:a16="http://schemas.microsoft.com/office/drawing/2014/main" id="{FD71EED8-2A6A-CBD8-85B0-6605D7DC1140}"/>
                </a:ext>
              </a:extLst>
            </p:cNvPr>
            <p:cNvSpPr/>
            <p:nvPr/>
          </p:nvSpPr>
          <p:spPr>
            <a:xfrm>
              <a:off x="3247875" y="3505125"/>
              <a:ext cx="1725" cy="4875"/>
            </a:xfrm>
            <a:custGeom>
              <a:avLst/>
              <a:gdLst/>
              <a:ahLst/>
              <a:cxnLst/>
              <a:rect l="l" t="t" r="r" b="b"/>
              <a:pathLst>
                <a:path w="69" h="195" extrusionOk="0">
                  <a:moveTo>
                    <a:pt x="1" y="1"/>
                  </a:moveTo>
                  <a:lnTo>
                    <a:pt x="69" y="194"/>
                  </a:lnTo>
                  <a:lnTo>
                    <a:pt x="69" y="63"/>
                  </a:lnTo>
                  <a:cubicBezTo>
                    <a:pt x="69" y="63"/>
                    <a:pt x="69" y="1"/>
                    <a:pt x="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38;p57">
              <a:extLst>
                <a:ext uri="{FF2B5EF4-FFF2-40B4-BE49-F238E27FC236}">
                  <a16:creationId xmlns:a16="http://schemas.microsoft.com/office/drawing/2014/main" id="{8AC067DF-3B8D-5ED2-04B1-32C70646A70F}"/>
                </a:ext>
              </a:extLst>
            </p:cNvPr>
            <p:cNvSpPr/>
            <p:nvPr/>
          </p:nvSpPr>
          <p:spPr>
            <a:xfrm>
              <a:off x="3083050" y="3570450"/>
              <a:ext cx="25" cy="3275"/>
            </a:xfrm>
            <a:custGeom>
              <a:avLst/>
              <a:gdLst/>
              <a:ahLst/>
              <a:cxnLst/>
              <a:rect l="l" t="t" r="r" b="b"/>
              <a:pathLst>
                <a:path w="1" h="131" extrusionOk="0">
                  <a:moveTo>
                    <a:pt x="1" y="13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39;p57">
              <a:extLst>
                <a:ext uri="{FF2B5EF4-FFF2-40B4-BE49-F238E27FC236}">
                  <a16:creationId xmlns:a16="http://schemas.microsoft.com/office/drawing/2014/main" id="{8FAC67CC-8A54-1107-F0E4-E03629ACDBC5}"/>
                </a:ext>
              </a:extLst>
            </p:cNvPr>
            <p:cNvSpPr/>
            <p:nvPr/>
          </p:nvSpPr>
          <p:spPr>
            <a:xfrm>
              <a:off x="3063450" y="3459300"/>
              <a:ext cx="184450" cy="104725"/>
            </a:xfrm>
            <a:custGeom>
              <a:avLst/>
              <a:gdLst/>
              <a:ahLst/>
              <a:cxnLst/>
              <a:rect l="l" t="t" r="r" b="b"/>
              <a:pathLst>
                <a:path w="7378" h="4189" extrusionOk="0">
                  <a:moveTo>
                    <a:pt x="5286" y="1"/>
                  </a:moveTo>
                  <a:cubicBezTo>
                    <a:pt x="4627" y="1"/>
                    <a:pt x="3853" y="152"/>
                    <a:pt x="3068" y="460"/>
                  </a:cubicBezTo>
                  <a:cubicBezTo>
                    <a:pt x="1176" y="1181"/>
                    <a:pt x="1" y="2487"/>
                    <a:pt x="325" y="3401"/>
                  </a:cubicBezTo>
                  <a:cubicBezTo>
                    <a:pt x="548" y="3922"/>
                    <a:pt x="1216" y="4188"/>
                    <a:pt x="2088" y="4188"/>
                  </a:cubicBezTo>
                  <a:cubicBezTo>
                    <a:pt x="2748" y="4188"/>
                    <a:pt x="3523" y="4036"/>
                    <a:pt x="4311" y="3725"/>
                  </a:cubicBezTo>
                  <a:cubicBezTo>
                    <a:pt x="6140" y="3009"/>
                    <a:pt x="7378" y="1703"/>
                    <a:pt x="7054" y="789"/>
                  </a:cubicBezTo>
                  <a:cubicBezTo>
                    <a:pt x="6830" y="267"/>
                    <a:pt x="6160" y="1"/>
                    <a:pt x="5286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40;p57">
              <a:extLst>
                <a:ext uri="{FF2B5EF4-FFF2-40B4-BE49-F238E27FC236}">
                  <a16:creationId xmlns:a16="http://schemas.microsoft.com/office/drawing/2014/main" id="{BA063F3D-E88A-AF5E-FB4B-592238839117}"/>
                </a:ext>
              </a:extLst>
            </p:cNvPr>
            <p:cNvSpPr/>
            <p:nvPr/>
          </p:nvSpPr>
          <p:spPr>
            <a:xfrm>
              <a:off x="3097675" y="3482600"/>
              <a:ext cx="120850" cy="59700"/>
            </a:xfrm>
            <a:custGeom>
              <a:avLst/>
              <a:gdLst/>
              <a:ahLst/>
              <a:cxnLst/>
              <a:rect l="l" t="t" r="r" b="b"/>
              <a:pathLst>
                <a:path w="4834" h="2388" extrusionOk="0">
                  <a:moveTo>
                    <a:pt x="3911" y="1"/>
                  </a:moveTo>
                  <a:cubicBezTo>
                    <a:pt x="3434" y="1"/>
                    <a:pt x="2790" y="133"/>
                    <a:pt x="2090" y="379"/>
                  </a:cubicBezTo>
                  <a:cubicBezTo>
                    <a:pt x="852" y="834"/>
                    <a:pt x="1" y="1618"/>
                    <a:pt x="199" y="2077"/>
                  </a:cubicBezTo>
                  <a:cubicBezTo>
                    <a:pt x="260" y="2288"/>
                    <a:pt x="546" y="2388"/>
                    <a:pt x="959" y="2388"/>
                  </a:cubicBezTo>
                  <a:cubicBezTo>
                    <a:pt x="1435" y="2388"/>
                    <a:pt x="2080" y="2256"/>
                    <a:pt x="2744" y="2009"/>
                  </a:cubicBezTo>
                  <a:cubicBezTo>
                    <a:pt x="3987" y="1555"/>
                    <a:pt x="4833" y="771"/>
                    <a:pt x="4703" y="311"/>
                  </a:cubicBezTo>
                  <a:cubicBezTo>
                    <a:pt x="4613" y="100"/>
                    <a:pt x="4325" y="1"/>
                    <a:pt x="3911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41;p57">
              <a:extLst>
                <a:ext uri="{FF2B5EF4-FFF2-40B4-BE49-F238E27FC236}">
                  <a16:creationId xmlns:a16="http://schemas.microsoft.com/office/drawing/2014/main" id="{DE3AF04D-2262-1E34-CBC0-485D15782828}"/>
                </a:ext>
              </a:extLst>
            </p:cNvPr>
            <p:cNvSpPr/>
            <p:nvPr/>
          </p:nvSpPr>
          <p:spPr>
            <a:xfrm>
              <a:off x="3190800" y="3671675"/>
              <a:ext cx="53850" cy="83350"/>
            </a:xfrm>
            <a:custGeom>
              <a:avLst/>
              <a:gdLst/>
              <a:ahLst/>
              <a:cxnLst/>
              <a:rect l="l" t="t" r="r" b="b"/>
              <a:pathLst>
                <a:path w="2154" h="3334" extrusionOk="0">
                  <a:moveTo>
                    <a:pt x="1176" y="0"/>
                  </a:moveTo>
                  <a:lnTo>
                    <a:pt x="1" y="3135"/>
                  </a:lnTo>
                  <a:cubicBezTo>
                    <a:pt x="194" y="3197"/>
                    <a:pt x="393" y="3328"/>
                    <a:pt x="523" y="3328"/>
                  </a:cubicBezTo>
                  <a:lnTo>
                    <a:pt x="586" y="3328"/>
                  </a:lnTo>
                  <a:cubicBezTo>
                    <a:pt x="609" y="3332"/>
                    <a:pt x="632" y="3334"/>
                    <a:pt x="656" y="3334"/>
                  </a:cubicBezTo>
                  <a:cubicBezTo>
                    <a:pt x="1046" y="3334"/>
                    <a:pt x="1587" y="2824"/>
                    <a:pt x="1892" y="2022"/>
                  </a:cubicBezTo>
                  <a:cubicBezTo>
                    <a:pt x="2153" y="1238"/>
                    <a:pt x="2091" y="455"/>
                    <a:pt x="1699" y="261"/>
                  </a:cubicBezTo>
                  <a:cubicBezTo>
                    <a:pt x="1500" y="131"/>
                    <a:pt x="1370" y="63"/>
                    <a:pt x="1176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42;p57">
              <a:extLst>
                <a:ext uri="{FF2B5EF4-FFF2-40B4-BE49-F238E27FC236}">
                  <a16:creationId xmlns:a16="http://schemas.microsoft.com/office/drawing/2014/main" id="{F44ED7E4-853F-677C-56B2-4044EE130BE1}"/>
                </a:ext>
              </a:extLst>
            </p:cNvPr>
            <p:cNvSpPr/>
            <p:nvPr/>
          </p:nvSpPr>
          <p:spPr>
            <a:xfrm>
              <a:off x="3194075" y="3684725"/>
              <a:ext cx="19625" cy="50575"/>
            </a:xfrm>
            <a:custGeom>
              <a:avLst/>
              <a:gdLst/>
              <a:ahLst/>
              <a:cxnLst/>
              <a:rect l="l" t="t" r="r" b="b"/>
              <a:pathLst>
                <a:path w="785" h="2023" extrusionOk="0">
                  <a:moveTo>
                    <a:pt x="784" y="0"/>
                  </a:moveTo>
                  <a:lnTo>
                    <a:pt x="784" y="0"/>
                  </a:lnTo>
                  <a:cubicBezTo>
                    <a:pt x="523" y="262"/>
                    <a:pt x="324" y="586"/>
                    <a:pt x="194" y="977"/>
                  </a:cubicBezTo>
                  <a:cubicBezTo>
                    <a:pt x="63" y="1369"/>
                    <a:pt x="0" y="1761"/>
                    <a:pt x="0" y="2022"/>
                  </a:cubicBezTo>
                  <a:lnTo>
                    <a:pt x="784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43;p57">
              <a:extLst>
                <a:ext uri="{FF2B5EF4-FFF2-40B4-BE49-F238E27FC236}">
                  <a16:creationId xmlns:a16="http://schemas.microsoft.com/office/drawing/2014/main" id="{3CB862B4-5B9E-8E6A-A978-74A77228B08B}"/>
                </a:ext>
              </a:extLst>
            </p:cNvPr>
            <p:cNvSpPr/>
            <p:nvPr/>
          </p:nvSpPr>
          <p:spPr>
            <a:xfrm>
              <a:off x="3231550" y="3676500"/>
              <a:ext cx="1725" cy="2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1" y="0"/>
                  </a:moveTo>
                  <a:lnTo>
                    <a:pt x="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44;p57">
              <a:extLst>
                <a:ext uri="{FF2B5EF4-FFF2-40B4-BE49-F238E27FC236}">
                  <a16:creationId xmlns:a16="http://schemas.microsoft.com/office/drawing/2014/main" id="{A89D90A0-9B11-A661-E00E-41409A2B5E57}"/>
                </a:ext>
              </a:extLst>
            </p:cNvPr>
            <p:cNvSpPr/>
            <p:nvPr/>
          </p:nvSpPr>
          <p:spPr>
            <a:xfrm>
              <a:off x="3203875" y="3754875"/>
              <a:ext cx="1575" cy="25"/>
            </a:xfrm>
            <a:custGeom>
              <a:avLst/>
              <a:gdLst/>
              <a:ahLst/>
              <a:cxnLst/>
              <a:rect l="l" t="t" r="r" b="b"/>
              <a:pathLst>
                <a:path w="63" h="1" extrusionOk="0">
                  <a:moveTo>
                    <a:pt x="6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45;p57">
              <a:extLst>
                <a:ext uri="{FF2B5EF4-FFF2-40B4-BE49-F238E27FC236}">
                  <a16:creationId xmlns:a16="http://schemas.microsoft.com/office/drawing/2014/main" id="{53A0CDD5-5571-27F7-EE9E-8C7FD88258E8}"/>
                </a:ext>
              </a:extLst>
            </p:cNvPr>
            <p:cNvSpPr/>
            <p:nvPr/>
          </p:nvSpPr>
          <p:spPr>
            <a:xfrm>
              <a:off x="3177750" y="3671200"/>
              <a:ext cx="55525" cy="79350"/>
            </a:xfrm>
            <a:custGeom>
              <a:avLst/>
              <a:gdLst/>
              <a:ahLst/>
              <a:cxnLst/>
              <a:rect l="l" t="t" r="r" b="b"/>
              <a:pathLst>
                <a:path w="2221" h="3174" extrusionOk="0">
                  <a:moveTo>
                    <a:pt x="1566" y="1"/>
                  </a:moveTo>
                  <a:cubicBezTo>
                    <a:pt x="1131" y="1"/>
                    <a:pt x="622" y="554"/>
                    <a:pt x="324" y="1325"/>
                  </a:cubicBezTo>
                  <a:cubicBezTo>
                    <a:pt x="0" y="2172"/>
                    <a:pt x="131" y="3023"/>
                    <a:pt x="523" y="3154"/>
                  </a:cubicBezTo>
                  <a:cubicBezTo>
                    <a:pt x="569" y="3167"/>
                    <a:pt x="617" y="3174"/>
                    <a:pt x="666" y="3174"/>
                  </a:cubicBezTo>
                  <a:cubicBezTo>
                    <a:pt x="1095" y="3174"/>
                    <a:pt x="1601" y="2669"/>
                    <a:pt x="1892" y="1848"/>
                  </a:cubicBezTo>
                  <a:cubicBezTo>
                    <a:pt x="2221" y="996"/>
                    <a:pt x="2090" y="212"/>
                    <a:pt x="1698" y="19"/>
                  </a:cubicBezTo>
                  <a:cubicBezTo>
                    <a:pt x="1655" y="7"/>
                    <a:pt x="1611" y="1"/>
                    <a:pt x="1566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46;p57">
              <a:extLst>
                <a:ext uri="{FF2B5EF4-FFF2-40B4-BE49-F238E27FC236}">
                  <a16:creationId xmlns:a16="http://schemas.microsoft.com/office/drawing/2014/main" id="{953FF279-3472-FEDC-9F51-0F627C39547C}"/>
                </a:ext>
              </a:extLst>
            </p:cNvPr>
            <p:cNvSpPr/>
            <p:nvPr/>
          </p:nvSpPr>
          <p:spPr>
            <a:xfrm>
              <a:off x="3192375" y="3684150"/>
              <a:ext cx="29400" cy="53000"/>
            </a:xfrm>
            <a:custGeom>
              <a:avLst/>
              <a:gdLst/>
              <a:ahLst/>
              <a:cxnLst/>
              <a:rect l="l" t="t" r="r" b="b"/>
              <a:pathLst>
                <a:path w="1176" h="2120" extrusionOk="0">
                  <a:moveTo>
                    <a:pt x="889" y="1"/>
                  </a:moveTo>
                  <a:cubicBezTo>
                    <a:pt x="646" y="1"/>
                    <a:pt x="370" y="416"/>
                    <a:pt x="199" y="938"/>
                  </a:cubicBezTo>
                  <a:cubicBezTo>
                    <a:pt x="0" y="1460"/>
                    <a:pt x="0" y="2045"/>
                    <a:pt x="199" y="2113"/>
                  </a:cubicBezTo>
                  <a:cubicBezTo>
                    <a:pt x="213" y="2118"/>
                    <a:pt x="227" y="2120"/>
                    <a:pt x="242" y="2120"/>
                  </a:cubicBezTo>
                  <a:cubicBezTo>
                    <a:pt x="438" y="2120"/>
                    <a:pt x="740" y="1743"/>
                    <a:pt x="983" y="1199"/>
                  </a:cubicBezTo>
                  <a:cubicBezTo>
                    <a:pt x="1176" y="609"/>
                    <a:pt x="1176" y="86"/>
                    <a:pt x="983" y="23"/>
                  </a:cubicBezTo>
                  <a:cubicBezTo>
                    <a:pt x="952" y="8"/>
                    <a:pt x="921" y="1"/>
                    <a:pt x="889" y="1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647;p57">
              <a:extLst>
                <a:ext uri="{FF2B5EF4-FFF2-40B4-BE49-F238E27FC236}">
                  <a16:creationId xmlns:a16="http://schemas.microsoft.com/office/drawing/2014/main" id="{CD898232-1AC4-0573-DC16-5048F6284AA9}"/>
                </a:ext>
              </a:extLst>
            </p:cNvPr>
            <p:cNvSpPr/>
            <p:nvPr/>
          </p:nvSpPr>
          <p:spPr>
            <a:xfrm>
              <a:off x="3102650" y="3647100"/>
              <a:ext cx="52250" cy="36875"/>
            </a:xfrm>
            <a:custGeom>
              <a:avLst/>
              <a:gdLst/>
              <a:ahLst/>
              <a:cxnLst/>
              <a:rect l="l" t="t" r="r" b="b"/>
              <a:pathLst>
                <a:path w="2090" h="1475" extrusionOk="0">
                  <a:moveTo>
                    <a:pt x="261" y="1"/>
                  </a:moveTo>
                  <a:cubicBezTo>
                    <a:pt x="194" y="131"/>
                    <a:pt x="131" y="262"/>
                    <a:pt x="131" y="330"/>
                  </a:cubicBezTo>
                  <a:lnTo>
                    <a:pt x="131" y="393"/>
                  </a:lnTo>
                  <a:cubicBezTo>
                    <a:pt x="0" y="654"/>
                    <a:pt x="324" y="1046"/>
                    <a:pt x="784" y="1244"/>
                  </a:cubicBezTo>
                  <a:cubicBezTo>
                    <a:pt x="1076" y="1390"/>
                    <a:pt x="1347" y="1474"/>
                    <a:pt x="1564" y="1474"/>
                  </a:cubicBezTo>
                  <a:cubicBezTo>
                    <a:pt x="1735" y="1474"/>
                    <a:pt x="1872" y="1422"/>
                    <a:pt x="1959" y="1307"/>
                  </a:cubicBezTo>
                  <a:cubicBezTo>
                    <a:pt x="2022" y="1244"/>
                    <a:pt x="2090" y="1114"/>
                    <a:pt x="2090" y="983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648;p57">
              <a:extLst>
                <a:ext uri="{FF2B5EF4-FFF2-40B4-BE49-F238E27FC236}">
                  <a16:creationId xmlns:a16="http://schemas.microsoft.com/office/drawing/2014/main" id="{411CFBFE-317C-44CB-D847-D09D502BEF4A}"/>
                </a:ext>
              </a:extLst>
            </p:cNvPr>
            <p:cNvSpPr/>
            <p:nvPr/>
          </p:nvSpPr>
          <p:spPr>
            <a:xfrm>
              <a:off x="3117275" y="3650375"/>
              <a:ext cx="31100" cy="16350"/>
            </a:xfrm>
            <a:custGeom>
              <a:avLst/>
              <a:gdLst/>
              <a:ahLst/>
              <a:cxnLst/>
              <a:rect l="l" t="t" r="r" b="b"/>
              <a:pathLst>
                <a:path w="1244" h="654" extrusionOk="0">
                  <a:moveTo>
                    <a:pt x="0" y="0"/>
                  </a:moveTo>
                  <a:lnTo>
                    <a:pt x="1244" y="653"/>
                  </a:lnTo>
                  <a:cubicBezTo>
                    <a:pt x="1113" y="523"/>
                    <a:pt x="915" y="330"/>
                    <a:pt x="653" y="262"/>
                  </a:cubicBezTo>
                  <a:cubicBezTo>
                    <a:pt x="460" y="131"/>
                    <a:pt x="199" y="68"/>
                    <a:pt x="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649;p57">
              <a:extLst>
                <a:ext uri="{FF2B5EF4-FFF2-40B4-BE49-F238E27FC236}">
                  <a16:creationId xmlns:a16="http://schemas.microsoft.com/office/drawing/2014/main" id="{9B6DECE6-80C7-0AC1-FA4F-B030837D332B}"/>
                </a:ext>
              </a:extLst>
            </p:cNvPr>
            <p:cNvSpPr/>
            <p:nvPr/>
          </p:nvSpPr>
          <p:spPr>
            <a:xfrm>
              <a:off x="3151625" y="3678200"/>
              <a:ext cx="25" cy="1575"/>
            </a:xfrm>
            <a:custGeom>
              <a:avLst/>
              <a:gdLst/>
              <a:ahLst/>
              <a:cxnLst/>
              <a:rect l="l" t="t" r="r" b="b"/>
              <a:pathLst>
                <a:path w="1" h="63" extrusionOk="0">
                  <a:moveTo>
                    <a:pt x="0" y="63"/>
                  </a:move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650;p57">
              <a:extLst>
                <a:ext uri="{FF2B5EF4-FFF2-40B4-BE49-F238E27FC236}">
                  <a16:creationId xmlns:a16="http://schemas.microsoft.com/office/drawing/2014/main" id="{74B50357-821C-321D-E294-A96B199A7A86}"/>
                </a:ext>
              </a:extLst>
            </p:cNvPr>
            <p:cNvSpPr/>
            <p:nvPr/>
          </p:nvSpPr>
          <p:spPr>
            <a:xfrm>
              <a:off x="3105900" y="3655325"/>
              <a:ext cx="25" cy="1600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651;p57">
              <a:extLst>
                <a:ext uri="{FF2B5EF4-FFF2-40B4-BE49-F238E27FC236}">
                  <a16:creationId xmlns:a16="http://schemas.microsoft.com/office/drawing/2014/main" id="{6FB1C76B-4A3C-4BC5-5A8B-F0FB6E9B1054}"/>
                </a:ext>
              </a:extLst>
            </p:cNvPr>
            <p:cNvSpPr/>
            <p:nvPr/>
          </p:nvSpPr>
          <p:spPr>
            <a:xfrm>
              <a:off x="3105900" y="3643900"/>
              <a:ext cx="52275" cy="32675"/>
            </a:xfrm>
            <a:custGeom>
              <a:avLst/>
              <a:gdLst/>
              <a:ahLst/>
              <a:cxnLst/>
              <a:rect l="l" t="t" r="r" b="b"/>
              <a:pathLst>
                <a:path w="2091" h="1307" extrusionOk="0">
                  <a:moveTo>
                    <a:pt x="572" y="1"/>
                  </a:moveTo>
                  <a:cubicBezTo>
                    <a:pt x="360" y="1"/>
                    <a:pt x="197" y="66"/>
                    <a:pt x="131" y="197"/>
                  </a:cubicBezTo>
                  <a:cubicBezTo>
                    <a:pt x="1" y="390"/>
                    <a:pt x="325" y="850"/>
                    <a:pt x="847" y="1111"/>
                  </a:cubicBezTo>
                  <a:cubicBezTo>
                    <a:pt x="1077" y="1242"/>
                    <a:pt x="1323" y="1307"/>
                    <a:pt x="1527" y="1307"/>
                  </a:cubicBezTo>
                  <a:cubicBezTo>
                    <a:pt x="1731" y="1307"/>
                    <a:pt x="1895" y="1242"/>
                    <a:pt x="1960" y="1111"/>
                  </a:cubicBezTo>
                  <a:cubicBezTo>
                    <a:pt x="2091" y="850"/>
                    <a:pt x="1829" y="458"/>
                    <a:pt x="1307" y="197"/>
                  </a:cubicBezTo>
                  <a:cubicBezTo>
                    <a:pt x="1046" y="66"/>
                    <a:pt x="784" y="1"/>
                    <a:pt x="57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652;p57">
              <a:extLst>
                <a:ext uri="{FF2B5EF4-FFF2-40B4-BE49-F238E27FC236}">
                  <a16:creationId xmlns:a16="http://schemas.microsoft.com/office/drawing/2014/main" id="{7D6174F8-8AFE-BD17-A7AE-F2FC3B46259F}"/>
                </a:ext>
              </a:extLst>
            </p:cNvPr>
            <p:cNvSpPr/>
            <p:nvPr/>
          </p:nvSpPr>
          <p:spPr>
            <a:xfrm>
              <a:off x="3115700" y="3651375"/>
              <a:ext cx="34250" cy="19325"/>
            </a:xfrm>
            <a:custGeom>
              <a:avLst/>
              <a:gdLst/>
              <a:ahLst/>
              <a:cxnLst/>
              <a:rect l="l" t="t" r="r" b="b"/>
              <a:pathLst>
                <a:path w="1370" h="773" extrusionOk="0">
                  <a:moveTo>
                    <a:pt x="286" y="0"/>
                  </a:moveTo>
                  <a:cubicBezTo>
                    <a:pt x="176" y="0"/>
                    <a:pt x="94" y="33"/>
                    <a:pt x="63" y="91"/>
                  </a:cubicBezTo>
                  <a:cubicBezTo>
                    <a:pt x="1" y="159"/>
                    <a:pt x="194" y="420"/>
                    <a:pt x="586" y="613"/>
                  </a:cubicBezTo>
                  <a:cubicBezTo>
                    <a:pt x="768" y="723"/>
                    <a:pt x="948" y="772"/>
                    <a:pt x="1084" y="772"/>
                  </a:cubicBezTo>
                  <a:cubicBezTo>
                    <a:pt x="1195" y="772"/>
                    <a:pt x="1276" y="740"/>
                    <a:pt x="1307" y="681"/>
                  </a:cubicBezTo>
                  <a:cubicBezTo>
                    <a:pt x="1369" y="551"/>
                    <a:pt x="1176" y="352"/>
                    <a:pt x="784" y="159"/>
                  </a:cubicBezTo>
                  <a:cubicBezTo>
                    <a:pt x="603" y="49"/>
                    <a:pt x="422" y="0"/>
                    <a:pt x="286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653;p57">
              <a:extLst>
                <a:ext uri="{FF2B5EF4-FFF2-40B4-BE49-F238E27FC236}">
                  <a16:creationId xmlns:a16="http://schemas.microsoft.com/office/drawing/2014/main" id="{9D37791A-6564-8D9C-7B41-1C0B52DF6A8B}"/>
                </a:ext>
              </a:extLst>
            </p:cNvPr>
            <p:cNvSpPr/>
            <p:nvPr/>
          </p:nvSpPr>
          <p:spPr>
            <a:xfrm>
              <a:off x="3102650" y="4443850"/>
              <a:ext cx="166550" cy="89875"/>
            </a:xfrm>
            <a:custGeom>
              <a:avLst/>
              <a:gdLst/>
              <a:ahLst/>
              <a:cxnLst/>
              <a:rect l="l" t="t" r="r" b="b"/>
              <a:pathLst>
                <a:path w="6662" h="3595" extrusionOk="0">
                  <a:moveTo>
                    <a:pt x="3328" y="0"/>
                  </a:moveTo>
                  <a:cubicBezTo>
                    <a:pt x="1500" y="0"/>
                    <a:pt x="0" y="784"/>
                    <a:pt x="0" y="1829"/>
                  </a:cubicBezTo>
                  <a:cubicBezTo>
                    <a:pt x="0" y="2811"/>
                    <a:pt x="1500" y="3595"/>
                    <a:pt x="3328" y="3595"/>
                  </a:cubicBezTo>
                  <a:cubicBezTo>
                    <a:pt x="5157" y="3595"/>
                    <a:pt x="6661" y="2811"/>
                    <a:pt x="6661" y="1829"/>
                  </a:cubicBezTo>
                  <a:cubicBezTo>
                    <a:pt x="6661" y="784"/>
                    <a:pt x="5157" y="0"/>
                    <a:pt x="3328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654;p57">
              <a:extLst>
                <a:ext uri="{FF2B5EF4-FFF2-40B4-BE49-F238E27FC236}">
                  <a16:creationId xmlns:a16="http://schemas.microsoft.com/office/drawing/2014/main" id="{6BF25A0F-2085-251D-4038-E4E07D451078}"/>
                </a:ext>
              </a:extLst>
            </p:cNvPr>
            <p:cNvSpPr/>
            <p:nvPr/>
          </p:nvSpPr>
          <p:spPr>
            <a:xfrm>
              <a:off x="3118975" y="4460175"/>
              <a:ext cx="133900" cy="57225"/>
            </a:xfrm>
            <a:custGeom>
              <a:avLst/>
              <a:gdLst/>
              <a:ahLst/>
              <a:cxnLst/>
              <a:rect l="l" t="t" r="r" b="b"/>
              <a:pathLst>
                <a:path w="5356" h="2289" extrusionOk="0">
                  <a:moveTo>
                    <a:pt x="2675" y="0"/>
                  </a:moveTo>
                  <a:cubicBezTo>
                    <a:pt x="1108" y="0"/>
                    <a:pt x="0" y="721"/>
                    <a:pt x="0" y="1176"/>
                  </a:cubicBezTo>
                  <a:cubicBezTo>
                    <a:pt x="0" y="1568"/>
                    <a:pt x="1108" y="2289"/>
                    <a:pt x="2675" y="2289"/>
                  </a:cubicBezTo>
                  <a:cubicBezTo>
                    <a:pt x="4243" y="2289"/>
                    <a:pt x="5355" y="1568"/>
                    <a:pt x="5355" y="1176"/>
                  </a:cubicBezTo>
                  <a:cubicBezTo>
                    <a:pt x="5355" y="721"/>
                    <a:pt x="4243" y="0"/>
                    <a:pt x="2675" y="0"/>
                  </a:cubicBezTo>
                  <a:close/>
                </a:path>
              </a:pathLst>
            </a:custGeom>
            <a:solidFill>
              <a:srgbClr val="8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9" name="Picture 2" descr="미국의 국기 - 위키백과, 우리 모두의 백과사전">
            <a:extLst>
              <a:ext uri="{FF2B5EF4-FFF2-40B4-BE49-F238E27FC236}">
                <a16:creationId xmlns:a16="http://schemas.microsoft.com/office/drawing/2014/main" id="{01EE5557-78A9-F69E-4678-05FEBE7D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63" y="3275704"/>
            <a:ext cx="860336" cy="57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0" name="Picture 4" descr="유럽기 - 위키백과, 우리 모두의 백과사전">
            <a:extLst>
              <a:ext uri="{FF2B5EF4-FFF2-40B4-BE49-F238E27FC236}">
                <a16:creationId xmlns:a16="http://schemas.microsoft.com/office/drawing/2014/main" id="{69A49465-DCD9-B1EF-E681-BE7B95C1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49" y="3926113"/>
            <a:ext cx="85905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" name="Google Shape;1874;p51">
            <a:extLst>
              <a:ext uri="{FF2B5EF4-FFF2-40B4-BE49-F238E27FC236}">
                <a16:creationId xmlns:a16="http://schemas.microsoft.com/office/drawing/2014/main" id="{124B7672-BFEE-48EC-01FF-3A071DCE5125}"/>
              </a:ext>
            </a:extLst>
          </p:cNvPr>
          <p:cNvSpPr txBox="1">
            <a:spLocks/>
          </p:cNvSpPr>
          <p:nvPr/>
        </p:nvSpPr>
        <p:spPr>
          <a:xfrm>
            <a:off x="1952183" y="3831842"/>
            <a:ext cx="2938472" cy="7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>
              <a:buFont typeface="Livvic"/>
              <a:buNone/>
            </a:pP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수축기혈압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(SBP) : </a:t>
            </a:r>
            <a:r>
              <a:rPr lang="en-US" altLang="ko-KR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140mmHg </a:t>
            </a:r>
            <a:r>
              <a:rPr lang="ko-KR" altLang="en-US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marL="0" indent="0">
              <a:buFont typeface="Livvic"/>
              <a:buNone/>
            </a:pP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이완기혈압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(DBP) : </a:t>
            </a:r>
            <a:r>
              <a:rPr lang="en-US" altLang="ko-KR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90mmHg </a:t>
            </a:r>
            <a:r>
              <a:rPr lang="ko-KR" altLang="en-US" sz="1200" dirty="0">
                <a:solidFill>
                  <a:schemeClr val="tx2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이상</a:t>
            </a:r>
            <a:endParaRPr lang="en-US" altLang="ko-KR" sz="1200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>
              <a:buFont typeface="Livvic"/>
              <a:buNone/>
            </a:pP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혈압조절제 </a:t>
            </a:r>
            <a:r>
              <a:rPr lang="en-US" altLang="ko-KR" sz="12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복용 중</a:t>
            </a:r>
            <a:endParaRPr lang="en-US" altLang="ko-KR" sz="1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492" name="Google Shape;727;p38">
            <a:extLst>
              <a:ext uri="{FF2B5EF4-FFF2-40B4-BE49-F238E27FC236}">
                <a16:creationId xmlns:a16="http://schemas.microsoft.com/office/drawing/2014/main" id="{A654E2F9-E555-C345-AEF1-0E4A2B9B0A33}"/>
              </a:ext>
            </a:extLst>
          </p:cNvPr>
          <p:cNvGrpSpPr/>
          <p:nvPr/>
        </p:nvGrpSpPr>
        <p:grpSpPr>
          <a:xfrm>
            <a:off x="6713340" y="3269350"/>
            <a:ext cx="489633" cy="1224012"/>
            <a:chOff x="4731799" y="2982183"/>
            <a:chExt cx="540020" cy="1349972"/>
          </a:xfrm>
        </p:grpSpPr>
        <p:sp>
          <p:nvSpPr>
            <p:cNvPr id="493" name="Google Shape;728;p38">
              <a:extLst>
                <a:ext uri="{FF2B5EF4-FFF2-40B4-BE49-F238E27FC236}">
                  <a16:creationId xmlns:a16="http://schemas.microsoft.com/office/drawing/2014/main" id="{84C14626-C9CA-0625-9138-663B58B3D63C}"/>
                </a:ext>
              </a:extLst>
            </p:cNvPr>
            <p:cNvSpPr/>
            <p:nvPr/>
          </p:nvSpPr>
          <p:spPr>
            <a:xfrm>
              <a:off x="4731799" y="3198693"/>
              <a:ext cx="540003" cy="1133462"/>
            </a:xfrm>
            <a:custGeom>
              <a:avLst/>
              <a:gdLst/>
              <a:ahLst/>
              <a:cxnLst/>
              <a:rect l="l" t="t" r="r" b="b"/>
              <a:pathLst>
                <a:path w="25032" h="52542" extrusionOk="0">
                  <a:moveTo>
                    <a:pt x="18197" y="582"/>
                  </a:moveTo>
                  <a:cubicBezTo>
                    <a:pt x="18628" y="873"/>
                    <a:pt x="19944" y="1746"/>
                    <a:pt x="21248" y="3935"/>
                  </a:cubicBezTo>
                  <a:cubicBezTo>
                    <a:pt x="22703" y="6112"/>
                    <a:pt x="24449" y="10047"/>
                    <a:pt x="24449" y="16299"/>
                  </a:cubicBezTo>
                  <a:lnTo>
                    <a:pt x="24449" y="45405"/>
                  </a:lnTo>
                  <a:cubicBezTo>
                    <a:pt x="24449" y="49049"/>
                    <a:pt x="21539" y="51960"/>
                    <a:pt x="17906" y="51960"/>
                  </a:cubicBezTo>
                  <a:lnTo>
                    <a:pt x="7137" y="51960"/>
                  </a:lnTo>
                  <a:cubicBezTo>
                    <a:pt x="3493" y="51960"/>
                    <a:pt x="583" y="49049"/>
                    <a:pt x="583" y="45405"/>
                  </a:cubicBezTo>
                  <a:lnTo>
                    <a:pt x="583" y="16299"/>
                  </a:lnTo>
                  <a:cubicBezTo>
                    <a:pt x="583" y="4948"/>
                    <a:pt x="6113" y="1025"/>
                    <a:pt x="6846" y="582"/>
                  </a:cubicBezTo>
                  <a:close/>
                  <a:moveTo>
                    <a:pt x="6555" y="0"/>
                  </a:moveTo>
                  <a:cubicBezTo>
                    <a:pt x="6264" y="291"/>
                    <a:pt x="1" y="3935"/>
                    <a:pt x="1" y="16299"/>
                  </a:cubicBezTo>
                  <a:lnTo>
                    <a:pt x="1" y="45405"/>
                  </a:lnTo>
                  <a:cubicBezTo>
                    <a:pt x="1" y="49340"/>
                    <a:pt x="3202" y="52542"/>
                    <a:pt x="7137" y="52542"/>
                  </a:cubicBezTo>
                  <a:lnTo>
                    <a:pt x="17906" y="52542"/>
                  </a:lnTo>
                  <a:cubicBezTo>
                    <a:pt x="21830" y="52542"/>
                    <a:pt x="25032" y="49340"/>
                    <a:pt x="25032" y="45405"/>
                  </a:cubicBezTo>
                  <a:lnTo>
                    <a:pt x="25032" y="16299"/>
                  </a:lnTo>
                  <a:cubicBezTo>
                    <a:pt x="25032" y="3935"/>
                    <a:pt x="18780" y="291"/>
                    <a:pt x="18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729;p38">
              <a:extLst>
                <a:ext uri="{FF2B5EF4-FFF2-40B4-BE49-F238E27FC236}">
                  <a16:creationId xmlns:a16="http://schemas.microsoft.com/office/drawing/2014/main" id="{F54B4619-F5CC-7F8A-DB85-66AA2900CE93}"/>
                </a:ext>
              </a:extLst>
            </p:cNvPr>
            <p:cNvSpPr/>
            <p:nvPr/>
          </p:nvSpPr>
          <p:spPr>
            <a:xfrm>
              <a:off x="4775745" y="3490795"/>
              <a:ext cx="452116" cy="797427"/>
            </a:xfrm>
            <a:custGeom>
              <a:avLst/>
              <a:gdLst/>
              <a:ahLst/>
              <a:cxnLst/>
              <a:rect l="l" t="t" r="r" b="b"/>
              <a:pathLst>
                <a:path w="20958" h="36965" extrusionOk="0">
                  <a:moveTo>
                    <a:pt x="152" y="0"/>
                  </a:moveTo>
                  <a:cubicBezTo>
                    <a:pt x="152" y="873"/>
                    <a:pt x="1" y="1746"/>
                    <a:pt x="1" y="2759"/>
                  </a:cubicBezTo>
                  <a:lnTo>
                    <a:pt x="1" y="31865"/>
                  </a:lnTo>
                  <a:cubicBezTo>
                    <a:pt x="1" y="34636"/>
                    <a:pt x="2329" y="36964"/>
                    <a:pt x="5100" y="36964"/>
                  </a:cubicBezTo>
                  <a:lnTo>
                    <a:pt x="15869" y="36964"/>
                  </a:lnTo>
                  <a:cubicBezTo>
                    <a:pt x="18629" y="36964"/>
                    <a:pt x="20957" y="34636"/>
                    <a:pt x="20957" y="31865"/>
                  </a:cubicBezTo>
                  <a:lnTo>
                    <a:pt x="20957" y="2759"/>
                  </a:lnTo>
                  <a:cubicBezTo>
                    <a:pt x="20957" y="1746"/>
                    <a:pt x="20817" y="873"/>
                    <a:pt x="20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730;p38">
              <a:extLst>
                <a:ext uri="{FF2B5EF4-FFF2-40B4-BE49-F238E27FC236}">
                  <a16:creationId xmlns:a16="http://schemas.microsoft.com/office/drawing/2014/main" id="{741740D3-6C6D-907E-E893-EFB7B19729D3}"/>
                </a:ext>
              </a:extLst>
            </p:cNvPr>
            <p:cNvSpPr/>
            <p:nvPr/>
          </p:nvSpPr>
          <p:spPr>
            <a:xfrm>
              <a:off x="4800879" y="3252173"/>
              <a:ext cx="179095" cy="238635"/>
            </a:xfrm>
            <a:custGeom>
              <a:avLst/>
              <a:gdLst/>
              <a:ahLst/>
              <a:cxnLst/>
              <a:rect l="l" t="t" r="r" b="b"/>
              <a:pathLst>
                <a:path w="8302" h="11062" extrusionOk="0">
                  <a:moveTo>
                    <a:pt x="5973" y="1"/>
                  </a:moveTo>
                  <a:cubicBezTo>
                    <a:pt x="5391" y="1"/>
                    <a:pt x="4948" y="141"/>
                    <a:pt x="4517" y="583"/>
                  </a:cubicBezTo>
                  <a:cubicBezTo>
                    <a:pt x="3062" y="2038"/>
                    <a:pt x="734" y="5089"/>
                    <a:pt x="0" y="11061"/>
                  </a:cubicBezTo>
                  <a:lnTo>
                    <a:pt x="4366" y="11061"/>
                  </a:lnTo>
                  <a:cubicBezTo>
                    <a:pt x="4948" y="6544"/>
                    <a:pt x="6695" y="4507"/>
                    <a:pt x="7428" y="3785"/>
                  </a:cubicBezTo>
                  <a:cubicBezTo>
                    <a:pt x="8301" y="2912"/>
                    <a:pt x="8301" y="1596"/>
                    <a:pt x="7568" y="723"/>
                  </a:cubicBezTo>
                  <a:cubicBezTo>
                    <a:pt x="7137" y="292"/>
                    <a:pt x="6555" y="1"/>
                    <a:pt x="5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731;p38">
              <a:extLst>
                <a:ext uri="{FF2B5EF4-FFF2-40B4-BE49-F238E27FC236}">
                  <a16:creationId xmlns:a16="http://schemas.microsoft.com/office/drawing/2014/main" id="{C662BDB9-A046-B15A-9AD2-F53858B4BE05}"/>
                </a:ext>
              </a:extLst>
            </p:cNvPr>
            <p:cNvSpPr/>
            <p:nvPr/>
          </p:nvSpPr>
          <p:spPr>
            <a:xfrm>
              <a:off x="4797858" y="3490795"/>
              <a:ext cx="97227" cy="637187"/>
            </a:xfrm>
            <a:custGeom>
              <a:avLst/>
              <a:gdLst/>
              <a:ahLst/>
              <a:cxnLst/>
              <a:rect l="l" t="t" r="r" b="b"/>
              <a:pathLst>
                <a:path w="4507" h="29537" extrusionOk="0">
                  <a:moveTo>
                    <a:pt x="140" y="0"/>
                  </a:moveTo>
                  <a:cubicBezTo>
                    <a:pt x="1" y="1013"/>
                    <a:pt x="1" y="2177"/>
                    <a:pt x="1" y="3341"/>
                  </a:cubicBezTo>
                  <a:lnTo>
                    <a:pt x="1" y="3784"/>
                  </a:lnTo>
                  <a:lnTo>
                    <a:pt x="4366" y="3784"/>
                  </a:lnTo>
                  <a:lnTo>
                    <a:pt x="4366" y="3341"/>
                  </a:lnTo>
                  <a:cubicBezTo>
                    <a:pt x="4366" y="2038"/>
                    <a:pt x="4366" y="1013"/>
                    <a:pt x="4506" y="0"/>
                  </a:cubicBezTo>
                  <a:close/>
                  <a:moveTo>
                    <a:pt x="1" y="23576"/>
                  </a:moveTo>
                  <a:lnTo>
                    <a:pt x="1" y="27499"/>
                  </a:lnTo>
                  <a:cubicBezTo>
                    <a:pt x="1" y="28664"/>
                    <a:pt x="1013" y="29537"/>
                    <a:pt x="2178" y="29537"/>
                  </a:cubicBezTo>
                  <a:cubicBezTo>
                    <a:pt x="3342" y="29537"/>
                    <a:pt x="4366" y="28664"/>
                    <a:pt x="4366" y="27499"/>
                  </a:cubicBezTo>
                  <a:lnTo>
                    <a:pt x="4366" y="23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732;p38">
              <a:extLst>
                <a:ext uri="{FF2B5EF4-FFF2-40B4-BE49-F238E27FC236}">
                  <a16:creationId xmlns:a16="http://schemas.microsoft.com/office/drawing/2014/main" id="{C27DCEDF-4247-4886-EA94-157A94C9BB15}"/>
                </a:ext>
              </a:extLst>
            </p:cNvPr>
            <p:cNvSpPr/>
            <p:nvPr/>
          </p:nvSpPr>
          <p:spPr>
            <a:xfrm>
              <a:off x="4738075" y="3572425"/>
              <a:ext cx="533743" cy="430196"/>
            </a:xfrm>
            <a:custGeom>
              <a:avLst/>
              <a:gdLst/>
              <a:ahLst/>
              <a:cxnLst/>
              <a:rect l="l" t="t" r="r" b="b"/>
              <a:pathLst>
                <a:path w="24450" h="16882" extrusionOk="0">
                  <a:moveTo>
                    <a:pt x="1" y="0"/>
                  </a:moveTo>
                  <a:lnTo>
                    <a:pt x="1" y="16882"/>
                  </a:lnTo>
                  <a:lnTo>
                    <a:pt x="24449" y="16882"/>
                  </a:lnTo>
                  <a:lnTo>
                    <a:pt x="24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733;p38">
              <a:extLst>
                <a:ext uri="{FF2B5EF4-FFF2-40B4-BE49-F238E27FC236}">
                  <a16:creationId xmlns:a16="http://schemas.microsoft.com/office/drawing/2014/main" id="{3B15141A-1416-5A8B-55FA-56ED978A29BD}"/>
                </a:ext>
              </a:extLst>
            </p:cNvPr>
            <p:cNvSpPr/>
            <p:nvPr/>
          </p:nvSpPr>
          <p:spPr>
            <a:xfrm>
              <a:off x="4885772" y="3666596"/>
              <a:ext cx="235356" cy="235356"/>
            </a:xfrm>
            <a:custGeom>
              <a:avLst/>
              <a:gdLst/>
              <a:ahLst/>
              <a:cxnLst/>
              <a:rect l="l" t="t" r="r" b="b"/>
              <a:pathLst>
                <a:path w="10910" h="10910" extrusionOk="0">
                  <a:moveTo>
                    <a:pt x="3633" y="1"/>
                  </a:moveTo>
                  <a:lnTo>
                    <a:pt x="3633" y="3785"/>
                  </a:lnTo>
                  <a:lnTo>
                    <a:pt x="0" y="3785"/>
                  </a:lnTo>
                  <a:lnTo>
                    <a:pt x="0" y="7277"/>
                  </a:lnTo>
                  <a:lnTo>
                    <a:pt x="3633" y="7277"/>
                  </a:lnTo>
                  <a:lnTo>
                    <a:pt x="3633" y="10910"/>
                  </a:lnTo>
                  <a:lnTo>
                    <a:pt x="7125" y="10910"/>
                  </a:lnTo>
                  <a:lnTo>
                    <a:pt x="7125" y="7277"/>
                  </a:lnTo>
                  <a:lnTo>
                    <a:pt x="10909" y="7277"/>
                  </a:lnTo>
                  <a:lnTo>
                    <a:pt x="10909" y="3785"/>
                  </a:lnTo>
                  <a:lnTo>
                    <a:pt x="7125" y="3785"/>
                  </a:lnTo>
                  <a:lnTo>
                    <a:pt x="7125" y="1"/>
                  </a:lnTo>
                  <a:close/>
                </a:path>
              </a:pathLst>
            </a:custGeom>
            <a:solidFill>
              <a:srgbClr val="FF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734;p38">
              <a:extLst>
                <a:ext uri="{FF2B5EF4-FFF2-40B4-BE49-F238E27FC236}">
                  <a16:creationId xmlns:a16="http://schemas.microsoft.com/office/drawing/2014/main" id="{A25903A8-161F-5EAE-ACC0-584111992671}"/>
                </a:ext>
              </a:extLst>
            </p:cNvPr>
            <p:cNvSpPr/>
            <p:nvPr/>
          </p:nvSpPr>
          <p:spPr>
            <a:xfrm>
              <a:off x="4744355" y="3227061"/>
              <a:ext cx="514892" cy="1092539"/>
            </a:xfrm>
            <a:custGeom>
              <a:avLst/>
              <a:gdLst/>
              <a:ahLst/>
              <a:cxnLst/>
              <a:rect l="l" t="t" r="r" b="b"/>
              <a:pathLst>
                <a:path w="23868" h="50645" extrusionOk="0">
                  <a:moveTo>
                    <a:pt x="18489" y="1"/>
                  </a:moveTo>
                  <a:lnTo>
                    <a:pt x="18489" y="1"/>
                  </a:lnTo>
                  <a:cubicBezTo>
                    <a:pt x="19071" y="1305"/>
                    <a:pt x="19944" y="3924"/>
                    <a:pt x="19944" y="6253"/>
                  </a:cubicBezTo>
                  <a:lnTo>
                    <a:pt x="19944" y="12225"/>
                  </a:lnTo>
                  <a:lnTo>
                    <a:pt x="22272" y="12225"/>
                  </a:lnTo>
                  <a:cubicBezTo>
                    <a:pt x="22272" y="13098"/>
                    <a:pt x="22412" y="13971"/>
                    <a:pt x="22412" y="14984"/>
                  </a:cubicBezTo>
                  <a:lnTo>
                    <a:pt x="22412" y="16009"/>
                  </a:lnTo>
                  <a:lnTo>
                    <a:pt x="23867" y="16009"/>
                  </a:lnTo>
                  <a:lnTo>
                    <a:pt x="23867" y="14984"/>
                  </a:lnTo>
                  <a:cubicBezTo>
                    <a:pt x="23867" y="8732"/>
                    <a:pt x="22121" y="4797"/>
                    <a:pt x="20666" y="2620"/>
                  </a:cubicBezTo>
                  <a:lnTo>
                    <a:pt x="20666" y="2469"/>
                  </a:lnTo>
                  <a:cubicBezTo>
                    <a:pt x="20235" y="1747"/>
                    <a:pt x="19793" y="1165"/>
                    <a:pt x="19362" y="723"/>
                  </a:cubicBezTo>
                  <a:cubicBezTo>
                    <a:pt x="19071" y="431"/>
                    <a:pt x="18780" y="140"/>
                    <a:pt x="18489" y="1"/>
                  </a:cubicBezTo>
                  <a:close/>
                  <a:moveTo>
                    <a:pt x="22412" y="35801"/>
                  </a:moveTo>
                  <a:lnTo>
                    <a:pt x="22412" y="44090"/>
                  </a:lnTo>
                  <a:cubicBezTo>
                    <a:pt x="22412" y="46861"/>
                    <a:pt x="20084" y="49189"/>
                    <a:pt x="17324" y="49189"/>
                  </a:cubicBezTo>
                  <a:lnTo>
                    <a:pt x="6555" y="49189"/>
                  </a:lnTo>
                  <a:cubicBezTo>
                    <a:pt x="4227" y="49189"/>
                    <a:pt x="2329" y="47583"/>
                    <a:pt x="1747" y="45406"/>
                  </a:cubicBezTo>
                  <a:cubicBezTo>
                    <a:pt x="1025" y="44963"/>
                    <a:pt x="443" y="44533"/>
                    <a:pt x="1" y="43950"/>
                  </a:cubicBezTo>
                  <a:lnTo>
                    <a:pt x="1" y="44090"/>
                  </a:lnTo>
                  <a:cubicBezTo>
                    <a:pt x="1" y="47734"/>
                    <a:pt x="2911" y="50645"/>
                    <a:pt x="6555" y="50645"/>
                  </a:cubicBezTo>
                  <a:lnTo>
                    <a:pt x="17324" y="50645"/>
                  </a:lnTo>
                  <a:cubicBezTo>
                    <a:pt x="20957" y="50645"/>
                    <a:pt x="23867" y="47734"/>
                    <a:pt x="23867" y="44090"/>
                  </a:cubicBezTo>
                  <a:lnTo>
                    <a:pt x="23867" y="358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735;p38">
              <a:extLst>
                <a:ext uri="{FF2B5EF4-FFF2-40B4-BE49-F238E27FC236}">
                  <a16:creationId xmlns:a16="http://schemas.microsoft.com/office/drawing/2014/main" id="{8F9F8017-362C-9749-71BD-0443E0935AE9}"/>
                </a:ext>
              </a:extLst>
            </p:cNvPr>
            <p:cNvSpPr/>
            <p:nvPr/>
          </p:nvSpPr>
          <p:spPr>
            <a:xfrm>
              <a:off x="5143215" y="3227061"/>
              <a:ext cx="116060" cy="345354"/>
            </a:xfrm>
            <a:custGeom>
              <a:avLst/>
              <a:gdLst/>
              <a:ahLst/>
              <a:cxnLst/>
              <a:rect l="l" t="t" r="r" b="b"/>
              <a:pathLst>
                <a:path w="5380" h="16009" extrusionOk="0">
                  <a:moveTo>
                    <a:pt x="2178" y="2469"/>
                  </a:moveTo>
                  <a:lnTo>
                    <a:pt x="2178" y="2620"/>
                  </a:lnTo>
                  <a:cubicBezTo>
                    <a:pt x="3633" y="4797"/>
                    <a:pt x="5379" y="8732"/>
                    <a:pt x="5379" y="14984"/>
                  </a:cubicBezTo>
                  <a:lnTo>
                    <a:pt x="5379" y="16009"/>
                  </a:lnTo>
                  <a:lnTo>
                    <a:pt x="5379" y="14984"/>
                  </a:lnTo>
                  <a:cubicBezTo>
                    <a:pt x="5379" y="8732"/>
                    <a:pt x="3633" y="4797"/>
                    <a:pt x="2178" y="2620"/>
                  </a:cubicBezTo>
                  <a:lnTo>
                    <a:pt x="2178" y="2469"/>
                  </a:lnTo>
                  <a:close/>
                  <a:moveTo>
                    <a:pt x="2178" y="2469"/>
                  </a:moveTo>
                  <a:lnTo>
                    <a:pt x="2178" y="2469"/>
                  </a:lnTo>
                  <a:lnTo>
                    <a:pt x="2178" y="2469"/>
                  </a:lnTo>
                  <a:close/>
                  <a:moveTo>
                    <a:pt x="874" y="723"/>
                  </a:moveTo>
                  <a:lnTo>
                    <a:pt x="874" y="723"/>
                  </a:lnTo>
                  <a:lnTo>
                    <a:pt x="874" y="723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92" y="140"/>
                    <a:pt x="583" y="431"/>
                    <a:pt x="874" y="723"/>
                  </a:cubicBezTo>
                  <a:cubicBezTo>
                    <a:pt x="583" y="431"/>
                    <a:pt x="292" y="140"/>
                    <a:pt x="1" y="1"/>
                  </a:cubicBezTo>
                  <a:close/>
                </a:path>
              </a:pathLst>
            </a:custGeom>
            <a:solidFill>
              <a:srgbClr val="DB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736;p38">
              <a:extLst>
                <a:ext uri="{FF2B5EF4-FFF2-40B4-BE49-F238E27FC236}">
                  <a16:creationId xmlns:a16="http://schemas.microsoft.com/office/drawing/2014/main" id="{5BD8F1BC-91B5-1EE5-F38A-ABEAD2373459}"/>
                </a:ext>
              </a:extLst>
            </p:cNvPr>
            <p:cNvSpPr/>
            <p:nvPr/>
          </p:nvSpPr>
          <p:spPr>
            <a:xfrm>
              <a:off x="4782045" y="3490795"/>
              <a:ext cx="445817" cy="797427"/>
            </a:xfrm>
            <a:custGeom>
              <a:avLst/>
              <a:gdLst/>
              <a:ahLst/>
              <a:cxnLst/>
              <a:rect l="l" t="t" r="r" b="b"/>
              <a:pathLst>
                <a:path w="20666" h="36965" extrusionOk="0">
                  <a:moveTo>
                    <a:pt x="18197" y="0"/>
                  </a:moveTo>
                  <a:lnTo>
                    <a:pt x="18197" y="3784"/>
                  </a:lnTo>
                  <a:lnTo>
                    <a:pt x="20665" y="3784"/>
                  </a:lnTo>
                  <a:lnTo>
                    <a:pt x="20665" y="2759"/>
                  </a:lnTo>
                  <a:cubicBezTo>
                    <a:pt x="20665" y="1746"/>
                    <a:pt x="20525" y="873"/>
                    <a:pt x="20525" y="0"/>
                  </a:cubicBezTo>
                  <a:close/>
                  <a:moveTo>
                    <a:pt x="18197" y="23576"/>
                  </a:moveTo>
                  <a:lnTo>
                    <a:pt x="18197" y="28233"/>
                  </a:lnTo>
                  <a:cubicBezTo>
                    <a:pt x="18197" y="32308"/>
                    <a:pt x="17463" y="34194"/>
                    <a:pt x="13389" y="34194"/>
                  </a:cubicBezTo>
                  <a:lnTo>
                    <a:pt x="2911" y="34194"/>
                  </a:lnTo>
                  <a:cubicBezTo>
                    <a:pt x="1746" y="34194"/>
                    <a:pt x="734" y="33763"/>
                    <a:pt x="0" y="33181"/>
                  </a:cubicBezTo>
                  <a:lnTo>
                    <a:pt x="0" y="33181"/>
                  </a:lnTo>
                  <a:cubicBezTo>
                    <a:pt x="582" y="35358"/>
                    <a:pt x="2480" y="36964"/>
                    <a:pt x="4808" y="36964"/>
                  </a:cubicBezTo>
                  <a:lnTo>
                    <a:pt x="15577" y="36964"/>
                  </a:lnTo>
                  <a:cubicBezTo>
                    <a:pt x="18337" y="36964"/>
                    <a:pt x="20665" y="34636"/>
                    <a:pt x="20665" y="31865"/>
                  </a:cubicBezTo>
                  <a:lnTo>
                    <a:pt x="20665" y="23576"/>
                  </a:ln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737;p38">
              <a:extLst>
                <a:ext uri="{FF2B5EF4-FFF2-40B4-BE49-F238E27FC236}">
                  <a16:creationId xmlns:a16="http://schemas.microsoft.com/office/drawing/2014/main" id="{3E8A7C24-61FB-AD15-0ABB-3D400F99E117}"/>
                </a:ext>
              </a:extLst>
            </p:cNvPr>
            <p:cNvSpPr/>
            <p:nvPr/>
          </p:nvSpPr>
          <p:spPr>
            <a:xfrm>
              <a:off x="4731799" y="3198693"/>
              <a:ext cx="540003" cy="1133462"/>
            </a:xfrm>
            <a:custGeom>
              <a:avLst/>
              <a:gdLst/>
              <a:ahLst/>
              <a:cxnLst/>
              <a:rect l="l" t="t" r="r" b="b"/>
              <a:pathLst>
                <a:path w="25032" h="52542" extrusionOk="0">
                  <a:moveTo>
                    <a:pt x="18337" y="0"/>
                  </a:moveTo>
                  <a:cubicBezTo>
                    <a:pt x="18337" y="0"/>
                    <a:pt x="18197" y="0"/>
                    <a:pt x="18197" y="151"/>
                  </a:cubicBezTo>
                  <a:cubicBezTo>
                    <a:pt x="18046" y="151"/>
                    <a:pt x="18046" y="291"/>
                    <a:pt x="18046" y="443"/>
                  </a:cubicBezTo>
                  <a:cubicBezTo>
                    <a:pt x="18046" y="443"/>
                    <a:pt x="18046" y="582"/>
                    <a:pt x="18197" y="582"/>
                  </a:cubicBezTo>
                  <a:cubicBezTo>
                    <a:pt x="18337" y="734"/>
                    <a:pt x="18628" y="873"/>
                    <a:pt x="19071" y="1316"/>
                  </a:cubicBezTo>
                  <a:cubicBezTo>
                    <a:pt x="19362" y="1455"/>
                    <a:pt x="19653" y="1746"/>
                    <a:pt x="19944" y="2038"/>
                  </a:cubicBezTo>
                  <a:cubicBezTo>
                    <a:pt x="20375" y="2480"/>
                    <a:pt x="20817" y="3062"/>
                    <a:pt x="21248" y="3784"/>
                  </a:cubicBezTo>
                  <a:lnTo>
                    <a:pt x="21248" y="3935"/>
                  </a:lnTo>
                  <a:cubicBezTo>
                    <a:pt x="22703" y="6112"/>
                    <a:pt x="24449" y="10047"/>
                    <a:pt x="24449" y="16299"/>
                  </a:cubicBezTo>
                  <a:lnTo>
                    <a:pt x="24449" y="17324"/>
                  </a:lnTo>
                  <a:lnTo>
                    <a:pt x="24740" y="17324"/>
                  </a:lnTo>
                  <a:cubicBezTo>
                    <a:pt x="24892" y="17324"/>
                    <a:pt x="25032" y="17464"/>
                    <a:pt x="25032" y="17615"/>
                  </a:cubicBezTo>
                  <a:lnTo>
                    <a:pt x="25032" y="16299"/>
                  </a:lnTo>
                  <a:cubicBezTo>
                    <a:pt x="25032" y="3935"/>
                    <a:pt x="18780" y="291"/>
                    <a:pt x="18489" y="0"/>
                  </a:cubicBezTo>
                  <a:close/>
                  <a:moveTo>
                    <a:pt x="25032" y="36825"/>
                  </a:moveTo>
                  <a:cubicBezTo>
                    <a:pt x="25032" y="36964"/>
                    <a:pt x="24892" y="37116"/>
                    <a:pt x="24740" y="37116"/>
                  </a:cubicBezTo>
                  <a:lnTo>
                    <a:pt x="24449" y="37116"/>
                  </a:lnTo>
                  <a:lnTo>
                    <a:pt x="24449" y="45405"/>
                  </a:lnTo>
                  <a:cubicBezTo>
                    <a:pt x="24449" y="49049"/>
                    <a:pt x="21539" y="51960"/>
                    <a:pt x="17906" y="51960"/>
                  </a:cubicBezTo>
                  <a:lnTo>
                    <a:pt x="7137" y="51960"/>
                  </a:lnTo>
                  <a:cubicBezTo>
                    <a:pt x="3493" y="51960"/>
                    <a:pt x="583" y="49049"/>
                    <a:pt x="583" y="45405"/>
                  </a:cubicBezTo>
                  <a:lnTo>
                    <a:pt x="583" y="44241"/>
                  </a:lnTo>
                  <a:cubicBezTo>
                    <a:pt x="443" y="44101"/>
                    <a:pt x="443" y="44101"/>
                    <a:pt x="292" y="44101"/>
                  </a:cubicBezTo>
                  <a:lnTo>
                    <a:pt x="152" y="44101"/>
                  </a:lnTo>
                  <a:cubicBezTo>
                    <a:pt x="1" y="44241"/>
                    <a:pt x="1" y="44241"/>
                    <a:pt x="1" y="44392"/>
                  </a:cubicBezTo>
                  <a:lnTo>
                    <a:pt x="1" y="45405"/>
                  </a:lnTo>
                  <a:cubicBezTo>
                    <a:pt x="1" y="49340"/>
                    <a:pt x="3202" y="52542"/>
                    <a:pt x="7137" y="52542"/>
                  </a:cubicBezTo>
                  <a:lnTo>
                    <a:pt x="17906" y="52542"/>
                  </a:lnTo>
                  <a:cubicBezTo>
                    <a:pt x="21830" y="52542"/>
                    <a:pt x="25032" y="49340"/>
                    <a:pt x="25032" y="45405"/>
                  </a:cubicBezTo>
                  <a:lnTo>
                    <a:pt x="25032" y="368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738;p38">
              <a:extLst>
                <a:ext uri="{FF2B5EF4-FFF2-40B4-BE49-F238E27FC236}">
                  <a16:creationId xmlns:a16="http://schemas.microsoft.com/office/drawing/2014/main" id="{F4C5B84B-DF5C-1541-B9BB-788357D21432}"/>
                </a:ext>
              </a:extLst>
            </p:cNvPr>
            <p:cNvSpPr/>
            <p:nvPr/>
          </p:nvSpPr>
          <p:spPr>
            <a:xfrm>
              <a:off x="4779024" y="3490795"/>
              <a:ext cx="395575" cy="737650"/>
            </a:xfrm>
            <a:custGeom>
              <a:avLst/>
              <a:gdLst/>
              <a:ahLst/>
              <a:cxnLst/>
              <a:rect l="l" t="t" r="r" b="b"/>
              <a:pathLst>
                <a:path w="18337" h="34194" extrusionOk="0">
                  <a:moveTo>
                    <a:pt x="17755" y="0"/>
                  </a:moveTo>
                  <a:lnTo>
                    <a:pt x="17755" y="3784"/>
                  </a:lnTo>
                  <a:lnTo>
                    <a:pt x="18337" y="3784"/>
                  </a:lnTo>
                  <a:lnTo>
                    <a:pt x="18337" y="0"/>
                  </a:lnTo>
                  <a:close/>
                  <a:moveTo>
                    <a:pt x="17755" y="23576"/>
                  </a:moveTo>
                  <a:lnTo>
                    <a:pt x="17755" y="28233"/>
                  </a:lnTo>
                  <a:cubicBezTo>
                    <a:pt x="17755" y="32016"/>
                    <a:pt x="17173" y="33472"/>
                    <a:pt x="13529" y="33472"/>
                  </a:cubicBezTo>
                  <a:lnTo>
                    <a:pt x="3051" y="33472"/>
                  </a:lnTo>
                  <a:cubicBezTo>
                    <a:pt x="1886" y="33472"/>
                    <a:pt x="722" y="33029"/>
                    <a:pt x="0" y="32308"/>
                  </a:cubicBezTo>
                  <a:lnTo>
                    <a:pt x="0" y="32308"/>
                  </a:lnTo>
                  <a:cubicBezTo>
                    <a:pt x="0" y="32599"/>
                    <a:pt x="0" y="32890"/>
                    <a:pt x="140" y="33181"/>
                  </a:cubicBezTo>
                  <a:cubicBezTo>
                    <a:pt x="874" y="33763"/>
                    <a:pt x="1886" y="34194"/>
                    <a:pt x="3051" y="34194"/>
                  </a:cubicBezTo>
                  <a:lnTo>
                    <a:pt x="13529" y="34194"/>
                  </a:lnTo>
                  <a:cubicBezTo>
                    <a:pt x="17603" y="34194"/>
                    <a:pt x="18337" y="32308"/>
                    <a:pt x="18337" y="28233"/>
                  </a:cubicBezTo>
                  <a:lnTo>
                    <a:pt x="18337" y="235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739;p38">
              <a:extLst>
                <a:ext uri="{FF2B5EF4-FFF2-40B4-BE49-F238E27FC236}">
                  <a16:creationId xmlns:a16="http://schemas.microsoft.com/office/drawing/2014/main" id="{63B2750D-4653-917B-2FE3-64E28D31A0DF}"/>
                </a:ext>
              </a:extLst>
            </p:cNvPr>
            <p:cNvSpPr/>
            <p:nvPr/>
          </p:nvSpPr>
          <p:spPr>
            <a:xfrm>
              <a:off x="4876215" y="3173560"/>
              <a:ext cx="251190" cy="31431"/>
            </a:xfrm>
            <a:custGeom>
              <a:avLst/>
              <a:gdLst/>
              <a:ahLst/>
              <a:cxnLst/>
              <a:rect l="l" t="t" r="r" b="b"/>
              <a:pathLst>
                <a:path w="11644" h="1457" extrusionOk="0">
                  <a:moveTo>
                    <a:pt x="1" y="1"/>
                  </a:moveTo>
                  <a:lnTo>
                    <a:pt x="1" y="1456"/>
                  </a:lnTo>
                  <a:lnTo>
                    <a:pt x="11643" y="1456"/>
                  </a:lnTo>
                  <a:lnTo>
                    <a:pt x="11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740;p38">
              <a:extLst>
                <a:ext uri="{FF2B5EF4-FFF2-40B4-BE49-F238E27FC236}">
                  <a16:creationId xmlns:a16="http://schemas.microsoft.com/office/drawing/2014/main" id="{4C8C83F4-8170-16B5-611D-91F2701334E2}"/>
                </a:ext>
              </a:extLst>
            </p:cNvPr>
            <p:cNvSpPr/>
            <p:nvPr/>
          </p:nvSpPr>
          <p:spPr>
            <a:xfrm>
              <a:off x="4869937" y="3167282"/>
              <a:ext cx="263745" cy="43986"/>
            </a:xfrm>
            <a:custGeom>
              <a:avLst/>
              <a:gdLst/>
              <a:ahLst/>
              <a:cxnLst/>
              <a:rect l="l" t="t" r="r" b="b"/>
              <a:pathLst>
                <a:path w="12226" h="2039" extrusionOk="0">
                  <a:moveTo>
                    <a:pt x="11643" y="583"/>
                  </a:moveTo>
                  <a:lnTo>
                    <a:pt x="11643" y="1456"/>
                  </a:lnTo>
                  <a:lnTo>
                    <a:pt x="583" y="1456"/>
                  </a:lnTo>
                  <a:lnTo>
                    <a:pt x="583" y="583"/>
                  </a:lnTo>
                  <a:close/>
                  <a:moveTo>
                    <a:pt x="292" y="1"/>
                  </a:moveTo>
                  <a:cubicBezTo>
                    <a:pt x="152" y="1"/>
                    <a:pt x="1" y="152"/>
                    <a:pt x="1" y="292"/>
                  </a:cubicBezTo>
                  <a:lnTo>
                    <a:pt x="1" y="1747"/>
                  </a:lnTo>
                  <a:cubicBezTo>
                    <a:pt x="1" y="1899"/>
                    <a:pt x="152" y="2038"/>
                    <a:pt x="292" y="2038"/>
                  </a:cubicBezTo>
                  <a:lnTo>
                    <a:pt x="11934" y="2038"/>
                  </a:lnTo>
                  <a:cubicBezTo>
                    <a:pt x="12086" y="2038"/>
                    <a:pt x="12225" y="1899"/>
                    <a:pt x="12225" y="1747"/>
                  </a:cubicBezTo>
                  <a:lnTo>
                    <a:pt x="12225" y="292"/>
                  </a:lnTo>
                  <a:cubicBezTo>
                    <a:pt x="12225" y="152"/>
                    <a:pt x="12086" y="1"/>
                    <a:pt x="11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741;p38">
              <a:extLst>
                <a:ext uri="{FF2B5EF4-FFF2-40B4-BE49-F238E27FC236}">
                  <a16:creationId xmlns:a16="http://schemas.microsoft.com/office/drawing/2014/main" id="{158DBCC2-7BE8-297C-1225-C04BE280DB7C}"/>
                </a:ext>
              </a:extLst>
            </p:cNvPr>
            <p:cNvSpPr/>
            <p:nvPr/>
          </p:nvSpPr>
          <p:spPr>
            <a:xfrm>
              <a:off x="4835526" y="2988461"/>
              <a:ext cx="332799" cy="185114"/>
            </a:xfrm>
            <a:custGeom>
              <a:avLst/>
              <a:gdLst/>
              <a:ahLst/>
              <a:cxnLst/>
              <a:rect l="l" t="t" r="r" b="b"/>
              <a:pathLst>
                <a:path w="15427" h="8581" extrusionOk="0">
                  <a:moveTo>
                    <a:pt x="1456" y="1"/>
                  </a:moveTo>
                  <a:cubicBezTo>
                    <a:pt x="723" y="1"/>
                    <a:pt x="1" y="583"/>
                    <a:pt x="1" y="1304"/>
                  </a:cubicBezTo>
                  <a:lnTo>
                    <a:pt x="1" y="7126"/>
                  </a:lnTo>
                  <a:cubicBezTo>
                    <a:pt x="1" y="7999"/>
                    <a:pt x="723" y="8581"/>
                    <a:pt x="1456" y="8581"/>
                  </a:cubicBezTo>
                  <a:lnTo>
                    <a:pt x="13972" y="8581"/>
                  </a:lnTo>
                  <a:cubicBezTo>
                    <a:pt x="14845" y="8581"/>
                    <a:pt x="15427" y="7999"/>
                    <a:pt x="15427" y="7126"/>
                  </a:cubicBezTo>
                  <a:lnTo>
                    <a:pt x="15427" y="1304"/>
                  </a:lnTo>
                  <a:cubicBezTo>
                    <a:pt x="15427" y="583"/>
                    <a:pt x="14845" y="1"/>
                    <a:pt x="13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742;p38">
              <a:extLst>
                <a:ext uri="{FF2B5EF4-FFF2-40B4-BE49-F238E27FC236}">
                  <a16:creationId xmlns:a16="http://schemas.microsoft.com/office/drawing/2014/main" id="{59B3D4FB-2EFA-DA8F-10FD-14DF318592FD}"/>
                </a:ext>
              </a:extLst>
            </p:cNvPr>
            <p:cNvSpPr/>
            <p:nvPr/>
          </p:nvSpPr>
          <p:spPr>
            <a:xfrm>
              <a:off x="4829248" y="2982183"/>
              <a:ext cx="345354" cy="197669"/>
            </a:xfrm>
            <a:custGeom>
              <a:avLst/>
              <a:gdLst/>
              <a:ahLst/>
              <a:cxnLst/>
              <a:rect l="l" t="t" r="r" b="b"/>
              <a:pathLst>
                <a:path w="16009" h="9163" extrusionOk="0">
                  <a:moveTo>
                    <a:pt x="14263" y="583"/>
                  </a:moveTo>
                  <a:cubicBezTo>
                    <a:pt x="14845" y="583"/>
                    <a:pt x="15427" y="1013"/>
                    <a:pt x="15427" y="1595"/>
                  </a:cubicBezTo>
                  <a:lnTo>
                    <a:pt x="15427" y="7417"/>
                  </a:lnTo>
                  <a:cubicBezTo>
                    <a:pt x="15427" y="8150"/>
                    <a:pt x="14845" y="8581"/>
                    <a:pt x="14263" y="8581"/>
                  </a:cubicBezTo>
                  <a:lnTo>
                    <a:pt x="1747" y="8581"/>
                  </a:lnTo>
                  <a:cubicBezTo>
                    <a:pt x="1165" y="8581"/>
                    <a:pt x="583" y="8150"/>
                    <a:pt x="583" y="7417"/>
                  </a:cubicBezTo>
                  <a:lnTo>
                    <a:pt x="583" y="1595"/>
                  </a:lnTo>
                  <a:cubicBezTo>
                    <a:pt x="583" y="1013"/>
                    <a:pt x="1165" y="583"/>
                    <a:pt x="1747" y="583"/>
                  </a:cubicBezTo>
                  <a:close/>
                  <a:moveTo>
                    <a:pt x="1747" y="0"/>
                  </a:moveTo>
                  <a:cubicBezTo>
                    <a:pt x="723" y="0"/>
                    <a:pt x="1" y="722"/>
                    <a:pt x="1" y="1595"/>
                  </a:cubicBezTo>
                  <a:lnTo>
                    <a:pt x="1" y="7417"/>
                  </a:lnTo>
                  <a:cubicBezTo>
                    <a:pt x="1" y="8441"/>
                    <a:pt x="723" y="9163"/>
                    <a:pt x="1747" y="9163"/>
                  </a:cubicBezTo>
                  <a:lnTo>
                    <a:pt x="14263" y="9163"/>
                  </a:lnTo>
                  <a:cubicBezTo>
                    <a:pt x="15275" y="9163"/>
                    <a:pt x="16009" y="8441"/>
                    <a:pt x="16009" y="7417"/>
                  </a:cubicBezTo>
                  <a:lnTo>
                    <a:pt x="16009" y="1595"/>
                  </a:lnTo>
                  <a:cubicBezTo>
                    <a:pt x="16009" y="722"/>
                    <a:pt x="15275" y="0"/>
                    <a:pt x="14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743;p38">
              <a:extLst>
                <a:ext uri="{FF2B5EF4-FFF2-40B4-BE49-F238E27FC236}">
                  <a16:creationId xmlns:a16="http://schemas.microsoft.com/office/drawing/2014/main" id="{BE450BA3-0C9C-E651-22B9-02EE079C0F18}"/>
                </a:ext>
              </a:extLst>
            </p:cNvPr>
            <p:cNvSpPr/>
            <p:nvPr/>
          </p:nvSpPr>
          <p:spPr>
            <a:xfrm>
              <a:off x="4996336" y="2995075"/>
              <a:ext cx="10954" cy="171875"/>
            </a:xfrm>
            <a:custGeom>
              <a:avLst/>
              <a:gdLst/>
              <a:ahLst/>
              <a:cxnLst/>
              <a:rect l="l" t="t" r="r" b="b"/>
              <a:pathLst>
                <a:path w="584" h="9163" extrusionOk="0">
                  <a:moveTo>
                    <a:pt x="292" y="0"/>
                  </a:moveTo>
                  <a:cubicBezTo>
                    <a:pt x="152" y="0"/>
                    <a:pt x="1" y="140"/>
                    <a:pt x="1" y="292"/>
                  </a:cubicBezTo>
                  <a:lnTo>
                    <a:pt x="1" y="8872"/>
                  </a:lnTo>
                  <a:cubicBezTo>
                    <a:pt x="1" y="9023"/>
                    <a:pt x="152" y="9163"/>
                    <a:pt x="292" y="9163"/>
                  </a:cubicBezTo>
                  <a:cubicBezTo>
                    <a:pt x="443" y="9163"/>
                    <a:pt x="583" y="9023"/>
                    <a:pt x="583" y="8872"/>
                  </a:cubicBezTo>
                  <a:lnTo>
                    <a:pt x="583" y="292"/>
                  </a:lnTo>
                  <a:cubicBezTo>
                    <a:pt x="583" y="140"/>
                    <a:pt x="443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744;p38">
              <a:extLst>
                <a:ext uri="{FF2B5EF4-FFF2-40B4-BE49-F238E27FC236}">
                  <a16:creationId xmlns:a16="http://schemas.microsoft.com/office/drawing/2014/main" id="{3EA18D0B-B602-C613-2A2D-C71B77EB1C23}"/>
                </a:ext>
              </a:extLst>
            </p:cNvPr>
            <p:cNvSpPr/>
            <p:nvPr/>
          </p:nvSpPr>
          <p:spPr>
            <a:xfrm>
              <a:off x="4966435" y="2995075"/>
              <a:ext cx="10936" cy="171875"/>
            </a:xfrm>
            <a:custGeom>
              <a:avLst/>
              <a:gdLst/>
              <a:ahLst/>
              <a:cxnLst/>
              <a:rect l="l" t="t" r="r" b="b"/>
              <a:pathLst>
                <a:path w="583" h="9163" extrusionOk="0">
                  <a:moveTo>
                    <a:pt x="291" y="0"/>
                  </a:moveTo>
                  <a:cubicBezTo>
                    <a:pt x="140" y="0"/>
                    <a:pt x="0" y="140"/>
                    <a:pt x="0" y="292"/>
                  </a:cubicBezTo>
                  <a:lnTo>
                    <a:pt x="0" y="8872"/>
                  </a:lnTo>
                  <a:cubicBezTo>
                    <a:pt x="0" y="9023"/>
                    <a:pt x="140" y="9163"/>
                    <a:pt x="291" y="9163"/>
                  </a:cubicBezTo>
                  <a:cubicBezTo>
                    <a:pt x="431" y="9163"/>
                    <a:pt x="582" y="9023"/>
                    <a:pt x="582" y="8872"/>
                  </a:cubicBezTo>
                  <a:lnTo>
                    <a:pt x="582" y="292"/>
                  </a:lnTo>
                  <a:cubicBezTo>
                    <a:pt x="582" y="140"/>
                    <a:pt x="431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745;p38">
              <a:extLst>
                <a:ext uri="{FF2B5EF4-FFF2-40B4-BE49-F238E27FC236}">
                  <a16:creationId xmlns:a16="http://schemas.microsoft.com/office/drawing/2014/main" id="{9364D3AC-3D5A-C3CC-FA82-54856E3E625C}"/>
                </a:ext>
              </a:extLst>
            </p:cNvPr>
            <p:cNvSpPr/>
            <p:nvPr/>
          </p:nvSpPr>
          <p:spPr>
            <a:xfrm>
              <a:off x="4936290" y="2995075"/>
              <a:ext cx="10936" cy="171875"/>
            </a:xfrm>
            <a:custGeom>
              <a:avLst/>
              <a:gdLst/>
              <a:ahLst/>
              <a:cxnLst/>
              <a:rect l="l" t="t" r="r" b="b"/>
              <a:pathLst>
                <a:path w="583" h="9163" extrusionOk="0">
                  <a:moveTo>
                    <a:pt x="291" y="0"/>
                  </a:moveTo>
                  <a:cubicBezTo>
                    <a:pt x="152" y="0"/>
                    <a:pt x="0" y="140"/>
                    <a:pt x="0" y="292"/>
                  </a:cubicBezTo>
                  <a:lnTo>
                    <a:pt x="0" y="8872"/>
                  </a:lnTo>
                  <a:cubicBezTo>
                    <a:pt x="0" y="9023"/>
                    <a:pt x="152" y="9163"/>
                    <a:pt x="291" y="9163"/>
                  </a:cubicBezTo>
                  <a:cubicBezTo>
                    <a:pt x="443" y="9163"/>
                    <a:pt x="582" y="9023"/>
                    <a:pt x="582" y="8872"/>
                  </a:cubicBezTo>
                  <a:lnTo>
                    <a:pt x="582" y="292"/>
                  </a:lnTo>
                  <a:cubicBezTo>
                    <a:pt x="582" y="140"/>
                    <a:pt x="443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746;p38">
              <a:extLst>
                <a:ext uri="{FF2B5EF4-FFF2-40B4-BE49-F238E27FC236}">
                  <a16:creationId xmlns:a16="http://schemas.microsoft.com/office/drawing/2014/main" id="{5D8F56EE-2D3D-B17A-4258-6AE692DC8271}"/>
                </a:ext>
              </a:extLst>
            </p:cNvPr>
            <p:cNvSpPr/>
            <p:nvPr/>
          </p:nvSpPr>
          <p:spPr>
            <a:xfrm>
              <a:off x="4906371" y="2995075"/>
              <a:ext cx="13562" cy="171875"/>
            </a:xfrm>
            <a:custGeom>
              <a:avLst/>
              <a:gdLst/>
              <a:ahLst/>
              <a:cxnLst/>
              <a:rect l="l" t="t" r="r" b="b"/>
              <a:pathLst>
                <a:path w="723" h="9163" extrusionOk="0">
                  <a:moveTo>
                    <a:pt x="291" y="0"/>
                  </a:moveTo>
                  <a:cubicBezTo>
                    <a:pt x="140" y="0"/>
                    <a:pt x="0" y="140"/>
                    <a:pt x="0" y="292"/>
                  </a:cubicBezTo>
                  <a:lnTo>
                    <a:pt x="0" y="8872"/>
                  </a:lnTo>
                  <a:cubicBezTo>
                    <a:pt x="0" y="9023"/>
                    <a:pt x="140" y="9163"/>
                    <a:pt x="291" y="9163"/>
                  </a:cubicBezTo>
                  <a:cubicBezTo>
                    <a:pt x="582" y="9163"/>
                    <a:pt x="722" y="9023"/>
                    <a:pt x="722" y="8872"/>
                  </a:cubicBezTo>
                  <a:lnTo>
                    <a:pt x="722" y="292"/>
                  </a:lnTo>
                  <a:cubicBezTo>
                    <a:pt x="722" y="140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747;p38">
              <a:extLst>
                <a:ext uri="{FF2B5EF4-FFF2-40B4-BE49-F238E27FC236}">
                  <a16:creationId xmlns:a16="http://schemas.microsoft.com/office/drawing/2014/main" id="{2AE6B736-0C0F-3C25-434B-9EBDEC59805D}"/>
                </a:ext>
              </a:extLst>
            </p:cNvPr>
            <p:cNvSpPr/>
            <p:nvPr/>
          </p:nvSpPr>
          <p:spPr>
            <a:xfrm>
              <a:off x="4876226" y="2995075"/>
              <a:ext cx="13787" cy="171875"/>
            </a:xfrm>
            <a:custGeom>
              <a:avLst/>
              <a:gdLst/>
              <a:ahLst/>
              <a:cxnLst/>
              <a:rect l="l" t="t" r="r" b="b"/>
              <a:pathLst>
                <a:path w="735" h="9163" extrusionOk="0">
                  <a:moveTo>
                    <a:pt x="443" y="0"/>
                  </a:moveTo>
                  <a:cubicBezTo>
                    <a:pt x="152" y="0"/>
                    <a:pt x="1" y="140"/>
                    <a:pt x="1" y="292"/>
                  </a:cubicBezTo>
                  <a:lnTo>
                    <a:pt x="1" y="8872"/>
                  </a:lnTo>
                  <a:cubicBezTo>
                    <a:pt x="1" y="9023"/>
                    <a:pt x="152" y="9163"/>
                    <a:pt x="443" y="9163"/>
                  </a:cubicBezTo>
                  <a:cubicBezTo>
                    <a:pt x="583" y="9163"/>
                    <a:pt x="734" y="9023"/>
                    <a:pt x="734" y="8872"/>
                  </a:cubicBezTo>
                  <a:lnTo>
                    <a:pt x="734" y="292"/>
                  </a:lnTo>
                  <a:cubicBezTo>
                    <a:pt x="734" y="140"/>
                    <a:pt x="583" y="0"/>
                    <a:pt x="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748;p38">
              <a:extLst>
                <a:ext uri="{FF2B5EF4-FFF2-40B4-BE49-F238E27FC236}">
                  <a16:creationId xmlns:a16="http://schemas.microsoft.com/office/drawing/2014/main" id="{0590137D-5A41-F126-3332-1855FDE460AA}"/>
                </a:ext>
              </a:extLst>
            </p:cNvPr>
            <p:cNvSpPr/>
            <p:nvPr/>
          </p:nvSpPr>
          <p:spPr>
            <a:xfrm>
              <a:off x="5026481" y="2995075"/>
              <a:ext cx="10936" cy="171875"/>
            </a:xfrm>
            <a:custGeom>
              <a:avLst/>
              <a:gdLst/>
              <a:ahLst/>
              <a:cxnLst/>
              <a:rect l="l" t="t" r="r" b="b"/>
              <a:pathLst>
                <a:path w="583" h="9163" extrusionOk="0">
                  <a:moveTo>
                    <a:pt x="292" y="0"/>
                  </a:moveTo>
                  <a:cubicBezTo>
                    <a:pt x="140" y="0"/>
                    <a:pt x="1" y="140"/>
                    <a:pt x="1" y="292"/>
                  </a:cubicBezTo>
                  <a:lnTo>
                    <a:pt x="1" y="8872"/>
                  </a:lnTo>
                  <a:cubicBezTo>
                    <a:pt x="1" y="9023"/>
                    <a:pt x="140" y="9163"/>
                    <a:pt x="292" y="9163"/>
                  </a:cubicBezTo>
                  <a:cubicBezTo>
                    <a:pt x="431" y="9163"/>
                    <a:pt x="583" y="9023"/>
                    <a:pt x="583" y="8872"/>
                  </a:cubicBezTo>
                  <a:lnTo>
                    <a:pt x="583" y="292"/>
                  </a:lnTo>
                  <a:cubicBezTo>
                    <a:pt x="583" y="140"/>
                    <a:pt x="431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749;p38">
              <a:extLst>
                <a:ext uri="{FF2B5EF4-FFF2-40B4-BE49-F238E27FC236}">
                  <a16:creationId xmlns:a16="http://schemas.microsoft.com/office/drawing/2014/main" id="{C7B094AA-DE5A-0837-3C80-FE0DA8602125}"/>
                </a:ext>
              </a:extLst>
            </p:cNvPr>
            <p:cNvSpPr/>
            <p:nvPr/>
          </p:nvSpPr>
          <p:spPr>
            <a:xfrm>
              <a:off x="5056401" y="2995075"/>
              <a:ext cx="10936" cy="171875"/>
            </a:xfrm>
            <a:custGeom>
              <a:avLst/>
              <a:gdLst/>
              <a:ahLst/>
              <a:cxnLst/>
              <a:rect l="l" t="t" r="r" b="b"/>
              <a:pathLst>
                <a:path w="583" h="9163" extrusionOk="0">
                  <a:moveTo>
                    <a:pt x="292" y="0"/>
                  </a:moveTo>
                  <a:cubicBezTo>
                    <a:pt x="152" y="0"/>
                    <a:pt x="1" y="140"/>
                    <a:pt x="1" y="292"/>
                  </a:cubicBezTo>
                  <a:lnTo>
                    <a:pt x="1" y="8872"/>
                  </a:lnTo>
                  <a:cubicBezTo>
                    <a:pt x="1" y="9023"/>
                    <a:pt x="152" y="9163"/>
                    <a:pt x="292" y="9163"/>
                  </a:cubicBezTo>
                  <a:cubicBezTo>
                    <a:pt x="443" y="9163"/>
                    <a:pt x="583" y="9023"/>
                    <a:pt x="583" y="8872"/>
                  </a:cubicBezTo>
                  <a:lnTo>
                    <a:pt x="583" y="292"/>
                  </a:lnTo>
                  <a:cubicBezTo>
                    <a:pt x="583" y="140"/>
                    <a:pt x="443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750;p38">
              <a:extLst>
                <a:ext uri="{FF2B5EF4-FFF2-40B4-BE49-F238E27FC236}">
                  <a16:creationId xmlns:a16="http://schemas.microsoft.com/office/drawing/2014/main" id="{E14D09A4-C39F-8464-1B18-950D88961AF6}"/>
                </a:ext>
              </a:extLst>
            </p:cNvPr>
            <p:cNvSpPr/>
            <p:nvPr/>
          </p:nvSpPr>
          <p:spPr>
            <a:xfrm>
              <a:off x="5086546" y="2995075"/>
              <a:ext cx="10936" cy="171875"/>
            </a:xfrm>
            <a:custGeom>
              <a:avLst/>
              <a:gdLst/>
              <a:ahLst/>
              <a:cxnLst/>
              <a:rect l="l" t="t" r="r" b="b"/>
              <a:pathLst>
                <a:path w="583" h="9163" extrusionOk="0">
                  <a:moveTo>
                    <a:pt x="291" y="0"/>
                  </a:moveTo>
                  <a:cubicBezTo>
                    <a:pt x="140" y="0"/>
                    <a:pt x="0" y="140"/>
                    <a:pt x="0" y="292"/>
                  </a:cubicBezTo>
                  <a:lnTo>
                    <a:pt x="0" y="8872"/>
                  </a:lnTo>
                  <a:cubicBezTo>
                    <a:pt x="0" y="9023"/>
                    <a:pt x="140" y="9163"/>
                    <a:pt x="291" y="9163"/>
                  </a:cubicBezTo>
                  <a:cubicBezTo>
                    <a:pt x="431" y="9163"/>
                    <a:pt x="582" y="9023"/>
                    <a:pt x="582" y="8872"/>
                  </a:cubicBezTo>
                  <a:lnTo>
                    <a:pt x="582" y="292"/>
                  </a:lnTo>
                  <a:cubicBezTo>
                    <a:pt x="582" y="140"/>
                    <a:pt x="431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751;p38">
              <a:extLst>
                <a:ext uri="{FF2B5EF4-FFF2-40B4-BE49-F238E27FC236}">
                  <a16:creationId xmlns:a16="http://schemas.microsoft.com/office/drawing/2014/main" id="{96219752-E928-1D04-8A81-38AB5C00066C}"/>
                </a:ext>
              </a:extLst>
            </p:cNvPr>
            <p:cNvSpPr/>
            <p:nvPr/>
          </p:nvSpPr>
          <p:spPr>
            <a:xfrm>
              <a:off x="5113839" y="2995075"/>
              <a:ext cx="13562" cy="171875"/>
            </a:xfrm>
            <a:custGeom>
              <a:avLst/>
              <a:gdLst/>
              <a:ahLst/>
              <a:cxnLst/>
              <a:rect l="l" t="t" r="r" b="b"/>
              <a:pathLst>
                <a:path w="723" h="9163" extrusionOk="0">
                  <a:moveTo>
                    <a:pt x="431" y="0"/>
                  </a:moveTo>
                  <a:cubicBezTo>
                    <a:pt x="140" y="0"/>
                    <a:pt x="1" y="140"/>
                    <a:pt x="1" y="292"/>
                  </a:cubicBezTo>
                  <a:lnTo>
                    <a:pt x="1" y="8872"/>
                  </a:lnTo>
                  <a:cubicBezTo>
                    <a:pt x="1" y="9023"/>
                    <a:pt x="140" y="9163"/>
                    <a:pt x="431" y="9163"/>
                  </a:cubicBezTo>
                  <a:cubicBezTo>
                    <a:pt x="583" y="9163"/>
                    <a:pt x="722" y="9023"/>
                    <a:pt x="722" y="8872"/>
                  </a:cubicBezTo>
                  <a:lnTo>
                    <a:pt x="722" y="292"/>
                  </a:lnTo>
                  <a:cubicBezTo>
                    <a:pt x="722" y="140"/>
                    <a:pt x="583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3105;p56">
            <a:extLst>
              <a:ext uri="{FF2B5EF4-FFF2-40B4-BE49-F238E27FC236}">
                <a16:creationId xmlns:a16="http://schemas.microsoft.com/office/drawing/2014/main" id="{D5425D06-3D2B-0E60-A07A-E81E156791C1}"/>
              </a:ext>
            </a:extLst>
          </p:cNvPr>
          <p:cNvGrpSpPr/>
          <p:nvPr/>
        </p:nvGrpSpPr>
        <p:grpSpPr>
          <a:xfrm>
            <a:off x="5164623" y="3290334"/>
            <a:ext cx="1203107" cy="1208479"/>
            <a:chOff x="6938450" y="4198350"/>
            <a:chExt cx="386300" cy="388025"/>
          </a:xfrm>
        </p:grpSpPr>
        <p:sp>
          <p:nvSpPr>
            <p:cNvPr id="585" name="Google Shape;3106;p56">
              <a:extLst>
                <a:ext uri="{FF2B5EF4-FFF2-40B4-BE49-F238E27FC236}">
                  <a16:creationId xmlns:a16="http://schemas.microsoft.com/office/drawing/2014/main" id="{63A76343-7B95-3528-F4C9-87A4FDDD416A}"/>
                </a:ext>
              </a:extLst>
            </p:cNvPr>
            <p:cNvSpPr/>
            <p:nvPr/>
          </p:nvSpPr>
          <p:spPr>
            <a:xfrm>
              <a:off x="7013875" y="4395225"/>
              <a:ext cx="78475" cy="129050"/>
            </a:xfrm>
            <a:custGeom>
              <a:avLst/>
              <a:gdLst/>
              <a:ahLst/>
              <a:cxnLst/>
              <a:rect l="l" t="t" r="r" b="b"/>
              <a:pathLst>
                <a:path w="3139" h="5162" extrusionOk="0">
                  <a:moveTo>
                    <a:pt x="1148" y="0"/>
                  </a:moveTo>
                  <a:cubicBezTo>
                    <a:pt x="1087" y="0"/>
                    <a:pt x="1027" y="31"/>
                    <a:pt x="966" y="92"/>
                  </a:cubicBezTo>
                  <a:cubicBezTo>
                    <a:pt x="966" y="92"/>
                    <a:pt x="686" y="372"/>
                    <a:pt x="444" y="774"/>
                  </a:cubicBezTo>
                  <a:cubicBezTo>
                    <a:pt x="81" y="1379"/>
                    <a:pt x="0" y="1943"/>
                    <a:pt x="203" y="2506"/>
                  </a:cubicBezTo>
                  <a:cubicBezTo>
                    <a:pt x="402" y="3108"/>
                    <a:pt x="927" y="3510"/>
                    <a:pt x="1529" y="3954"/>
                  </a:cubicBezTo>
                  <a:cubicBezTo>
                    <a:pt x="1931" y="4276"/>
                    <a:pt x="2376" y="4637"/>
                    <a:pt x="2697" y="5039"/>
                  </a:cubicBezTo>
                  <a:cubicBezTo>
                    <a:pt x="2736" y="5120"/>
                    <a:pt x="2817" y="5162"/>
                    <a:pt x="2897" y="5162"/>
                  </a:cubicBezTo>
                  <a:cubicBezTo>
                    <a:pt x="2939" y="5162"/>
                    <a:pt x="2978" y="5120"/>
                    <a:pt x="3019" y="5081"/>
                  </a:cubicBezTo>
                  <a:cubicBezTo>
                    <a:pt x="3138" y="5039"/>
                    <a:pt x="3138" y="4878"/>
                    <a:pt x="3058" y="4759"/>
                  </a:cubicBezTo>
                  <a:cubicBezTo>
                    <a:pt x="2736" y="4276"/>
                    <a:pt x="2253" y="3913"/>
                    <a:pt x="1812" y="3591"/>
                  </a:cubicBezTo>
                  <a:cubicBezTo>
                    <a:pt x="1288" y="3188"/>
                    <a:pt x="805" y="2828"/>
                    <a:pt x="644" y="2345"/>
                  </a:cubicBezTo>
                  <a:cubicBezTo>
                    <a:pt x="322" y="1379"/>
                    <a:pt x="1288" y="414"/>
                    <a:pt x="1288" y="414"/>
                  </a:cubicBezTo>
                  <a:cubicBezTo>
                    <a:pt x="1410" y="333"/>
                    <a:pt x="1410" y="172"/>
                    <a:pt x="1329" y="92"/>
                  </a:cubicBezTo>
                  <a:cubicBezTo>
                    <a:pt x="1268" y="31"/>
                    <a:pt x="1208" y="0"/>
                    <a:pt x="1148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107;p56">
              <a:extLst>
                <a:ext uri="{FF2B5EF4-FFF2-40B4-BE49-F238E27FC236}">
                  <a16:creationId xmlns:a16="http://schemas.microsoft.com/office/drawing/2014/main" id="{DEC5245B-7F4E-4DFE-C94D-BF511C859727}"/>
                </a:ext>
              </a:extLst>
            </p:cNvPr>
            <p:cNvSpPr/>
            <p:nvPr/>
          </p:nvSpPr>
          <p:spPr>
            <a:xfrm>
              <a:off x="7128525" y="4263975"/>
              <a:ext cx="108675" cy="63150"/>
            </a:xfrm>
            <a:custGeom>
              <a:avLst/>
              <a:gdLst/>
              <a:ahLst/>
              <a:cxnLst/>
              <a:rect l="l" t="t" r="r" b="b"/>
              <a:pathLst>
                <a:path w="4347" h="2526" extrusionOk="0">
                  <a:moveTo>
                    <a:pt x="1700" y="0"/>
                  </a:moveTo>
                  <a:cubicBezTo>
                    <a:pt x="1527" y="0"/>
                    <a:pt x="1338" y="32"/>
                    <a:pt x="1128" y="111"/>
                  </a:cubicBezTo>
                  <a:cubicBezTo>
                    <a:pt x="526" y="272"/>
                    <a:pt x="162" y="755"/>
                    <a:pt x="81" y="1437"/>
                  </a:cubicBezTo>
                  <a:cubicBezTo>
                    <a:pt x="1" y="1920"/>
                    <a:pt x="123" y="2364"/>
                    <a:pt x="123" y="2364"/>
                  </a:cubicBezTo>
                  <a:cubicBezTo>
                    <a:pt x="162" y="2483"/>
                    <a:pt x="242" y="2525"/>
                    <a:pt x="365" y="2525"/>
                  </a:cubicBezTo>
                  <a:lnTo>
                    <a:pt x="403" y="2525"/>
                  </a:lnTo>
                  <a:cubicBezTo>
                    <a:pt x="526" y="2483"/>
                    <a:pt x="606" y="2364"/>
                    <a:pt x="564" y="2242"/>
                  </a:cubicBezTo>
                  <a:cubicBezTo>
                    <a:pt x="564" y="2203"/>
                    <a:pt x="242" y="874"/>
                    <a:pt x="1250" y="552"/>
                  </a:cubicBezTo>
                  <a:cubicBezTo>
                    <a:pt x="1410" y="499"/>
                    <a:pt x="1552" y="477"/>
                    <a:pt x="1684" y="477"/>
                  </a:cubicBezTo>
                  <a:cubicBezTo>
                    <a:pt x="1950" y="477"/>
                    <a:pt x="2174" y="567"/>
                    <a:pt x="2415" y="674"/>
                  </a:cubicBezTo>
                  <a:cubicBezTo>
                    <a:pt x="2703" y="804"/>
                    <a:pt x="3023" y="950"/>
                    <a:pt x="3431" y="950"/>
                  </a:cubicBezTo>
                  <a:cubicBezTo>
                    <a:pt x="3653" y="950"/>
                    <a:pt x="3902" y="907"/>
                    <a:pt x="4186" y="794"/>
                  </a:cubicBezTo>
                  <a:cubicBezTo>
                    <a:pt x="4308" y="755"/>
                    <a:pt x="4346" y="594"/>
                    <a:pt x="4308" y="472"/>
                  </a:cubicBezTo>
                  <a:cubicBezTo>
                    <a:pt x="4277" y="383"/>
                    <a:pt x="4179" y="337"/>
                    <a:pt x="4082" y="337"/>
                  </a:cubicBezTo>
                  <a:cubicBezTo>
                    <a:pt x="4049" y="337"/>
                    <a:pt x="4016" y="342"/>
                    <a:pt x="3986" y="353"/>
                  </a:cubicBezTo>
                  <a:cubicBezTo>
                    <a:pt x="3764" y="441"/>
                    <a:pt x="3574" y="476"/>
                    <a:pt x="3404" y="476"/>
                  </a:cubicBezTo>
                  <a:cubicBezTo>
                    <a:pt x="3110" y="476"/>
                    <a:pt x="2872" y="374"/>
                    <a:pt x="2618" y="272"/>
                  </a:cubicBezTo>
                  <a:cubicBezTo>
                    <a:pt x="2347" y="136"/>
                    <a:pt x="2057" y="0"/>
                    <a:pt x="1700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108;p56">
              <a:extLst>
                <a:ext uri="{FF2B5EF4-FFF2-40B4-BE49-F238E27FC236}">
                  <a16:creationId xmlns:a16="http://schemas.microsoft.com/office/drawing/2014/main" id="{45F76D20-5EFE-15F5-8A0B-E34F2D7CD736}"/>
                </a:ext>
              </a:extLst>
            </p:cNvPr>
            <p:cNvSpPr/>
            <p:nvPr/>
          </p:nvSpPr>
          <p:spPr>
            <a:xfrm>
              <a:off x="6938450" y="4198350"/>
              <a:ext cx="300750" cy="264950"/>
            </a:xfrm>
            <a:custGeom>
              <a:avLst/>
              <a:gdLst/>
              <a:ahLst/>
              <a:cxnLst/>
              <a:rect l="l" t="t" r="r" b="b"/>
              <a:pathLst>
                <a:path w="12030" h="10598" extrusionOk="0">
                  <a:moveTo>
                    <a:pt x="120" y="0"/>
                  </a:moveTo>
                  <a:cubicBezTo>
                    <a:pt x="40" y="0"/>
                    <a:pt x="1" y="81"/>
                    <a:pt x="40" y="161"/>
                  </a:cubicBezTo>
                  <a:lnTo>
                    <a:pt x="3500" y="6035"/>
                  </a:lnTo>
                  <a:cubicBezTo>
                    <a:pt x="4707" y="8086"/>
                    <a:pt x="6719" y="9576"/>
                    <a:pt x="9014" y="10140"/>
                  </a:cubicBezTo>
                  <a:lnTo>
                    <a:pt x="10742" y="10581"/>
                  </a:lnTo>
                  <a:cubicBezTo>
                    <a:pt x="10766" y="10593"/>
                    <a:pt x="10787" y="10598"/>
                    <a:pt x="10804" y="10598"/>
                  </a:cubicBezTo>
                  <a:cubicBezTo>
                    <a:pt x="10847" y="10598"/>
                    <a:pt x="10876" y="10569"/>
                    <a:pt x="10903" y="10542"/>
                  </a:cubicBezTo>
                  <a:lnTo>
                    <a:pt x="11991" y="7684"/>
                  </a:lnTo>
                  <a:cubicBezTo>
                    <a:pt x="12030" y="7603"/>
                    <a:pt x="11991" y="7523"/>
                    <a:pt x="11911" y="7523"/>
                  </a:cubicBezTo>
                  <a:cubicBezTo>
                    <a:pt x="6880" y="6679"/>
                    <a:pt x="4427" y="763"/>
                    <a:pt x="4144" y="81"/>
                  </a:cubicBezTo>
                  <a:cubicBezTo>
                    <a:pt x="4105" y="39"/>
                    <a:pt x="4063" y="0"/>
                    <a:pt x="4025" y="0"/>
                  </a:cubicBezTo>
                  <a:close/>
                </a:path>
              </a:pathLst>
            </a:custGeom>
            <a:solidFill>
              <a:srgbClr val="FBC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109;p56">
              <a:extLst>
                <a:ext uri="{FF2B5EF4-FFF2-40B4-BE49-F238E27FC236}">
                  <a16:creationId xmlns:a16="http://schemas.microsoft.com/office/drawing/2014/main" id="{36D5583A-D219-A81C-0B21-2E34E4872880}"/>
                </a:ext>
              </a:extLst>
            </p:cNvPr>
            <p:cNvSpPr/>
            <p:nvPr/>
          </p:nvSpPr>
          <p:spPr>
            <a:xfrm>
              <a:off x="6938450" y="4198350"/>
              <a:ext cx="300750" cy="264950"/>
            </a:xfrm>
            <a:custGeom>
              <a:avLst/>
              <a:gdLst/>
              <a:ahLst/>
              <a:cxnLst/>
              <a:rect l="l" t="t" r="r" b="b"/>
              <a:pathLst>
                <a:path w="12030" h="10598" extrusionOk="0">
                  <a:moveTo>
                    <a:pt x="120" y="0"/>
                  </a:moveTo>
                  <a:cubicBezTo>
                    <a:pt x="40" y="0"/>
                    <a:pt x="1" y="81"/>
                    <a:pt x="40" y="161"/>
                  </a:cubicBezTo>
                  <a:lnTo>
                    <a:pt x="81" y="242"/>
                  </a:lnTo>
                  <a:lnTo>
                    <a:pt x="2415" y="322"/>
                  </a:lnTo>
                  <a:cubicBezTo>
                    <a:pt x="3098" y="322"/>
                    <a:pt x="3703" y="724"/>
                    <a:pt x="3983" y="1326"/>
                  </a:cubicBezTo>
                  <a:cubicBezTo>
                    <a:pt x="4707" y="2978"/>
                    <a:pt x="6519" y="6235"/>
                    <a:pt x="9616" y="7564"/>
                  </a:cubicBezTo>
                  <a:cubicBezTo>
                    <a:pt x="10501" y="7967"/>
                    <a:pt x="10903" y="8971"/>
                    <a:pt x="10543" y="9856"/>
                  </a:cubicBezTo>
                  <a:lnTo>
                    <a:pt x="10260" y="10461"/>
                  </a:lnTo>
                  <a:lnTo>
                    <a:pt x="10742" y="10581"/>
                  </a:lnTo>
                  <a:cubicBezTo>
                    <a:pt x="10766" y="10593"/>
                    <a:pt x="10787" y="10598"/>
                    <a:pt x="10804" y="10598"/>
                  </a:cubicBezTo>
                  <a:cubicBezTo>
                    <a:pt x="10847" y="10598"/>
                    <a:pt x="10876" y="10569"/>
                    <a:pt x="10903" y="10542"/>
                  </a:cubicBezTo>
                  <a:lnTo>
                    <a:pt x="11991" y="7684"/>
                  </a:lnTo>
                  <a:cubicBezTo>
                    <a:pt x="12030" y="7603"/>
                    <a:pt x="11991" y="7523"/>
                    <a:pt x="11911" y="7523"/>
                  </a:cubicBezTo>
                  <a:cubicBezTo>
                    <a:pt x="6880" y="6679"/>
                    <a:pt x="4427" y="763"/>
                    <a:pt x="4144" y="81"/>
                  </a:cubicBezTo>
                  <a:cubicBezTo>
                    <a:pt x="4105" y="39"/>
                    <a:pt x="4063" y="0"/>
                    <a:pt x="4025" y="0"/>
                  </a:cubicBezTo>
                  <a:close/>
                </a:path>
              </a:pathLst>
            </a:custGeom>
            <a:solidFill>
              <a:srgbClr val="FAA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110;p56">
              <a:extLst>
                <a:ext uri="{FF2B5EF4-FFF2-40B4-BE49-F238E27FC236}">
                  <a16:creationId xmlns:a16="http://schemas.microsoft.com/office/drawing/2014/main" id="{7D69629F-FD34-B626-416C-F2716719FB3A}"/>
                </a:ext>
              </a:extLst>
            </p:cNvPr>
            <p:cNvSpPr/>
            <p:nvPr/>
          </p:nvSpPr>
          <p:spPr>
            <a:xfrm>
              <a:off x="7012900" y="4291525"/>
              <a:ext cx="157900" cy="144725"/>
            </a:xfrm>
            <a:custGeom>
              <a:avLst/>
              <a:gdLst/>
              <a:ahLst/>
              <a:cxnLst/>
              <a:rect l="l" t="t" r="r" b="b"/>
              <a:pathLst>
                <a:path w="6316" h="5789" extrusionOk="0">
                  <a:moveTo>
                    <a:pt x="3769" y="1"/>
                  </a:moveTo>
                  <a:cubicBezTo>
                    <a:pt x="3556" y="1"/>
                    <a:pt x="3335" y="73"/>
                    <a:pt x="3139" y="216"/>
                  </a:cubicBezTo>
                  <a:lnTo>
                    <a:pt x="522" y="2106"/>
                  </a:lnTo>
                  <a:cubicBezTo>
                    <a:pt x="120" y="2428"/>
                    <a:pt x="0" y="2991"/>
                    <a:pt x="242" y="3435"/>
                  </a:cubicBezTo>
                  <a:cubicBezTo>
                    <a:pt x="844" y="4481"/>
                    <a:pt x="1690" y="5205"/>
                    <a:pt x="2292" y="5608"/>
                  </a:cubicBezTo>
                  <a:cubicBezTo>
                    <a:pt x="2464" y="5727"/>
                    <a:pt x="2665" y="5789"/>
                    <a:pt x="2867" y="5789"/>
                  </a:cubicBezTo>
                  <a:cubicBezTo>
                    <a:pt x="3139" y="5789"/>
                    <a:pt x="3413" y="5678"/>
                    <a:pt x="3622" y="5447"/>
                  </a:cubicBezTo>
                  <a:lnTo>
                    <a:pt x="5914" y="2872"/>
                  </a:lnTo>
                  <a:cubicBezTo>
                    <a:pt x="6316" y="2428"/>
                    <a:pt x="6235" y="1745"/>
                    <a:pt x="5714" y="1381"/>
                  </a:cubicBezTo>
                  <a:cubicBezTo>
                    <a:pt x="5189" y="1060"/>
                    <a:pt x="4787" y="657"/>
                    <a:pt x="4465" y="335"/>
                  </a:cubicBezTo>
                  <a:cubicBezTo>
                    <a:pt x="4287" y="112"/>
                    <a:pt x="4034" y="1"/>
                    <a:pt x="3769" y="1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111;p56">
              <a:extLst>
                <a:ext uri="{FF2B5EF4-FFF2-40B4-BE49-F238E27FC236}">
                  <a16:creationId xmlns:a16="http://schemas.microsoft.com/office/drawing/2014/main" id="{79FC647C-95F9-CCE8-BA8D-EF8913AB76BC}"/>
                </a:ext>
              </a:extLst>
            </p:cNvPr>
            <p:cNvSpPr/>
            <p:nvPr/>
          </p:nvSpPr>
          <p:spPr>
            <a:xfrm>
              <a:off x="7083300" y="4291525"/>
              <a:ext cx="87500" cy="76800"/>
            </a:xfrm>
            <a:custGeom>
              <a:avLst/>
              <a:gdLst/>
              <a:ahLst/>
              <a:cxnLst/>
              <a:rect l="l" t="t" r="r" b="b"/>
              <a:pathLst>
                <a:path w="3500" h="3072" extrusionOk="0">
                  <a:moveTo>
                    <a:pt x="953" y="1"/>
                  </a:moveTo>
                  <a:cubicBezTo>
                    <a:pt x="740" y="1"/>
                    <a:pt x="519" y="73"/>
                    <a:pt x="323" y="216"/>
                  </a:cubicBezTo>
                  <a:lnTo>
                    <a:pt x="1" y="458"/>
                  </a:lnTo>
                  <a:cubicBezTo>
                    <a:pt x="42" y="452"/>
                    <a:pt x="84" y="450"/>
                    <a:pt x="126" y="450"/>
                  </a:cubicBezTo>
                  <a:cubicBezTo>
                    <a:pt x="414" y="450"/>
                    <a:pt x="720" y="574"/>
                    <a:pt x="967" y="818"/>
                  </a:cubicBezTo>
                  <a:cubicBezTo>
                    <a:pt x="1289" y="1182"/>
                    <a:pt x="1810" y="1665"/>
                    <a:pt x="2415" y="2067"/>
                  </a:cubicBezTo>
                  <a:cubicBezTo>
                    <a:pt x="2737" y="2308"/>
                    <a:pt x="2937" y="2711"/>
                    <a:pt x="2898" y="3071"/>
                  </a:cubicBezTo>
                  <a:lnTo>
                    <a:pt x="3098" y="2872"/>
                  </a:lnTo>
                  <a:cubicBezTo>
                    <a:pt x="3500" y="2428"/>
                    <a:pt x="3419" y="1745"/>
                    <a:pt x="2898" y="1381"/>
                  </a:cubicBezTo>
                  <a:cubicBezTo>
                    <a:pt x="2373" y="1060"/>
                    <a:pt x="1971" y="657"/>
                    <a:pt x="1649" y="335"/>
                  </a:cubicBezTo>
                  <a:cubicBezTo>
                    <a:pt x="1471" y="112"/>
                    <a:pt x="1218" y="1"/>
                    <a:pt x="953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112;p56">
              <a:extLst>
                <a:ext uri="{FF2B5EF4-FFF2-40B4-BE49-F238E27FC236}">
                  <a16:creationId xmlns:a16="http://schemas.microsoft.com/office/drawing/2014/main" id="{9E2D7155-4726-3D1C-F082-59F213E7EAF9}"/>
                </a:ext>
              </a:extLst>
            </p:cNvPr>
            <p:cNvSpPr/>
            <p:nvPr/>
          </p:nvSpPr>
          <p:spPr>
            <a:xfrm>
              <a:off x="7075275" y="4507875"/>
              <a:ext cx="35175" cy="34500"/>
            </a:xfrm>
            <a:custGeom>
              <a:avLst/>
              <a:gdLst/>
              <a:ahLst/>
              <a:cxnLst/>
              <a:rect l="l" t="t" r="r" b="b"/>
              <a:pathLst>
                <a:path w="1407" h="1380" extrusionOk="0">
                  <a:moveTo>
                    <a:pt x="644" y="1"/>
                  </a:moveTo>
                  <a:cubicBezTo>
                    <a:pt x="583" y="1"/>
                    <a:pt x="523" y="31"/>
                    <a:pt x="483" y="92"/>
                  </a:cubicBezTo>
                  <a:lnTo>
                    <a:pt x="81" y="453"/>
                  </a:lnTo>
                  <a:cubicBezTo>
                    <a:pt x="0" y="533"/>
                    <a:pt x="0" y="694"/>
                    <a:pt x="119" y="775"/>
                  </a:cubicBezTo>
                  <a:lnTo>
                    <a:pt x="724" y="1380"/>
                  </a:lnTo>
                  <a:lnTo>
                    <a:pt x="1407" y="694"/>
                  </a:lnTo>
                  <a:lnTo>
                    <a:pt x="805" y="92"/>
                  </a:lnTo>
                  <a:cubicBezTo>
                    <a:pt x="765" y="31"/>
                    <a:pt x="704" y="1"/>
                    <a:pt x="644" y="1"/>
                  </a:cubicBezTo>
                  <a:close/>
                </a:path>
              </a:pathLst>
            </a:custGeom>
            <a:solidFill>
              <a:srgbClr val="49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113;p56">
              <a:extLst>
                <a:ext uri="{FF2B5EF4-FFF2-40B4-BE49-F238E27FC236}">
                  <a16:creationId xmlns:a16="http://schemas.microsoft.com/office/drawing/2014/main" id="{94A20B03-7406-CCE8-8D99-CA7A7E2DD2C8}"/>
                </a:ext>
              </a:extLst>
            </p:cNvPr>
            <p:cNvSpPr/>
            <p:nvPr/>
          </p:nvSpPr>
          <p:spPr>
            <a:xfrm>
              <a:off x="7088300" y="4521225"/>
              <a:ext cx="68425" cy="65150"/>
            </a:xfrm>
            <a:custGeom>
              <a:avLst/>
              <a:gdLst/>
              <a:ahLst/>
              <a:cxnLst/>
              <a:rect l="l" t="t" r="r" b="b"/>
              <a:pathLst>
                <a:path w="2737" h="2606" extrusionOk="0">
                  <a:moveTo>
                    <a:pt x="1209" y="1"/>
                  </a:moveTo>
                  <a:cubicBezTo>
                    <a:pt x="1109" y="1"/>
                    <a:pt x="1008" y="41"/>
                    <a:pt x="928" y="122"/>
                  </a:cubicBezTo>
                  <a:lnTo>
                    <a:pt x="161" y="884"/>
                  </a:lnTo>
                  <a:cubicBezTo>
                    <a:pt x="1" y="1045"/>
                    <a:pt x="1" y="1287"/>
                    <a:pt x="161" y="1448"/>
                  </a:cubicBezTo>
                  <a:lnTo>
                    <a:pt x="1047" y="2333"/>
                  </a:lnTo>
                  <a:cubicBezTo>
                    <a:pt x="1229" y="2515"/>
                    <a:pt x="1470" y="2606"/>
                    <a:pt x="1711" y="2606"/>
                  </a:cubicBezTo>
                  <a:cubicBezTo>
                    <a:pt x="1953" y="2606"/>
                    <a:pt x="2194" y="2515"/>
                    <a:pt x="2376" y="2333"/>
                  </a:cubicBezTo>
                  <a:cubicBezTo>
                    <a:pt x="2737" y="1972"/>
                    <a:pt x="2737" y="1367"/>
                    <a:pt x="2376" y="1007"/>
                  </a:cubicBezTo>
                  <a:lnTo>
                    <a:pt x="1491" y="122"/>
                  </a:lnTo>
                  <a:cubicBezTo>
                    <a:pt x="1410" y="41"/>
                    <a:pt x="1310" y="1"/>
                    <a:pt x="1209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114;p56">
              <a:extLst>
                <a:ext uri="{FF2B5EF4-FFF2-40B4-BE49-F238E27FC236}">
                  <a16:creationId xmlns:a16="http://schemas.microsoft.com/office/drawing/2014/main" id="{24FDD5F3-6965-ABDB-76C7-C181ED46514A}"/>
                </a:ext>
              </a:extLst>
            </p:cNvPr>
            <p:cNvSpPr/>
            <p:nvPr/>
          </p:nvSpPr>
          <p:spPr>
            <a:xfrm>
              <a:off x="7105450" y="4521225"/>
              <a:ext cx="51275" cy="63400"/>
            </a:xfrm>
            <a:custGeom>
              <a:avLst/>
              <a:gdLst/>
              <a:ahLst/>
              <a:cxnLst/>
              <a:rect l="l" t="t" r="r" b="b"/>
              <a:pathLst>
                <a:path w="2051" h="2536" extrusionOk="0">
                  <a:moveTo>
                    <a:pt x="523" y="1"/>
                  </a:moveTo>
                  <a:cubicBezTo>
                    <a:pt x="423" y="1"/>
                    <a:pt x="322" y="41"/>
                    <a:pt x="242" y="122"/>
                  </a:cubicBezTo>
                  <a:lnTo>
                    <a:pt x="0" y="321"/>
                  </a:lnTo>
                  <a:cubicBezTo>
                    <a:pt x="119" y="321"/>
                    <a:pt x="242" y="363"/>
                    <a:pt x="322" y="443"/>
                  </a:cubicBezTo>
                  <a:lnTo>
                    <a:pt x="1246" y="1329"/>
                  </a:lnTo>
                  <a:cubicBezTo>
                    <a:pt x="1568" y="1651"/>
                    <a:pt x="1610" y="2172"/>
                    <a:pt x="1326" y="2536"/>
                  </a:cubicBezTo>
                  <a:cubicBezTo>
                    <a:pt x="1449" y="2494"/>
                    <a:pt x="1568" y="2413"/>
                    <a:pt x="1690" y="2333"/>
                  </a:cubicBezTo>
                  <a:cubicBezTo>
                    <a:pt x="2051" y="1972"/>
                    <a:pt x="2051" y="1367"/>
                    <a:pt x="1690" y="1007"/>
                  </a:cubicBezTo>
                  <a:lnTo>
                    <a:pt x="805" y="122"/>
                  </a:lnTo>
                  <a:cubicBezTo>
                    <a:pt x="724" y="41"/>
                    <a:pt x="624" y="1"/>
                    <a:pt x="523" y="1"/>
                  </a:cubicBezTo>
                  <a:close/>
                </a:path>
              </a:pathLst>
            </a:custGeom>
            <a:solidFill>
              <a:srgbClr val="F8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115;p56">
              <a:extLst>
                <a:ext uri="{FF2B5EF4-FFF2-40B4-BE49-F238E27FC236}">
                  <a16:creationId xmlns:a16="http://schemas.microsoft.com/office/drawing/2014/main" id="{580AE33F-810D-6B3B-F5CA-25A4B38333D1}"/>
                </a:ext>
              </a:extLst>
            </p:cNvPr>
            <p:cNvSpPr/>
            <p:nvPr/>
          </p:nvSpPr>
          <p:spPr>
            <a:xfrm>
              <a:off x="7216100" y="4198350"/>
              <a:ext cx="108650" cy="108650"/>
            </a:xfrm>
            <a:custGeom>
              <a:avLst/>
              <a:gdLst/>
              <a:ahLst/>
              <a:cxnLst/>
              <a:rect l="l" t="t" r="r" b="b"/>
              <a:pathLst>
                <a:path w="4346" h="4346" extrusionOk="0">
                  <a:moveTo>
                    <a:pt x="2173" y="0"/>
                  </a:moveTo>
                  <a:cubicBezTo>
                    <a:pt x="966" y="0"/>
                    <a:pt x="0" y="966"/>
                    <a:pt x="0" y="2173"/>
                  </a:cubicBezTo>
                  <a:cubicBezTo>
                    <a:pt x="0" y="3380"/>
                    <a:pt x="966" y="4346"/>
                    <a:pt x="2173" y="4346"/>
                  </a:cubicBezTo>
                  <a:cubicBezTo>
                    <a:pt x="3380" y="4346"/>
                    <a:pt x="4346" y="3380"/>
                    <a:pt x="4346" y="2173"/>
                  </a:cubicBezTo>
                  <a:cubicBezTo>
                    <a:pt x="4346" y="966"/>
                    <a:pt x="3380" y="0"/>
                    <a:pt x="2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116;p56">
              <a:extLst>
                <a:ext uri="{FF2B5EF4-FFF2-40B4-BE49-F238E27FC236}">
                  <a16:creationId xmlns:a16="http://schemas.microsoft.com/office/drawing/2014/main" id="{40425606-5B05-1AF6-8791-43DF6DFC8868}"/>
                </a:ext>
              </a:extLst>
            </p:cNvPr>
            <p:cNvSpPr/>
            <p:nvPr/>
          </p:nvSpPr>
          <p:spPr>
            <a:xfrm>
              <a:off x="7262350" y="4198350"/>
              <a:ext cx="62400" cy="108650"/>
            </a:xfrm>
            <a:custGeom>
              <a:avLst/>
              <a:gdLst/>
              <a:ahLst/>
              <a:cxnLst/>
              <a:rect l="l" t="t" r="r" b="b"/>
              <a:pathLst>
                <a:path w="2496" h="4346" extrusionOk="0">
                  <a:moveTo>
                    <a:pt x="323" y="0"/>
                  </a:moveTo>
                  <a:cubicBezTo>
                    <a:pt x="201" y="0"/>
                    <a:pt x="81" y="0"/>
                    <a:pt x="1" y="39"/>
                  </a:cubicBezTo>
                  <a:cubicBezTo>
                    <a:pt x="1047" y="200"/>
                    <a:pt x="1810" y="1085"/>
                    <a:pt x="1810" y="2173"/>
                  </a:cubicBezTo>
                  <a:cubicBezTo>
                    <a:pt x="1810" y="3258"/>
                    <a:pt x="1047" y="4185"/>
                    <a:pt x="1" y="4346"/>
                  </a:cubicBezTo>
                  <a:lnTo>
                    <a:pt x="323" y="4346"/>
                  </a:lnTo>
                  <a:cubicBezTo>
                    <a:pt x="1530" y="4346"/>
                    <a:pt x="2496" y="3380"/>
                    <a:pt x="2496" y="2173"/>
                  </a:cubicBezTo>
                  <a:cubicBezTo>
                    <a:pt x="2496" y="966"/>
                    <a:pt x="1530" y="0"/>
                    <a:pt x="323" y="0"/>
                  </a:cubicBezTo>
                  <a:close/>
                </a:path>
              </a:pathLst>
            </a:custGeom>
            <a:solidFill>
              <a:srgbClr val="2D1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117;p56">
              <a:extLst>
                <a:ext uri="{FF2B5EF4-FFF2-40B4-BE49-F238E27FC236}">
                  <a16:creationId xmlns:a16="http://schemas.microsoft.com/office/drawing/2014/main" id="{6EA09C27-34CF-2795-16E8-95FF22FAEDFC}"/>
                </a:ext>
              </a:extLst>
            </p:cNvPr>
            <p:cNvSpPr/>
            <p:nvPr/>
          </p:nvSpPr>
          <p:spPr>
            <a:xfrm>
              <a:off x="7264375" y="4210400"/>
              <a:ext cx="12100" cy="48325"/>
            </a:xfrm>
            <a:custGeom>
              <a:avLst/>
              <a:gdLst/>
              <a:ahLst/>
              <a:cxnLst/>
              <a:rect l="l" t="t" r="r" b="b"/>
              <a:pathLst>
                <a:path w="484" h="1933" extrusionOk="0">
                  <a:moveTo>
                    <a:pt x="242" y="1"/>
                  </a:moveTo>
                  <a:cubicBezTo>
                    <a:pt x="120" y="1"/>
                    <a:pt x="0" y="120"/>
                    <a:pt x="0" y="242"/>
                  </a:cubicBezTo>
                  <a:lnTo>
                    <a:pt x="0" y="1691"/>
                  </a:lnTo>
                  <a:cubicBezTo>
                    <a:pt x="0" y="1810"/>
                    <a:pt x="120" y="1932"/>
                    <a:pt x="242" y="1932"/>
                  </a:cubicBezTo>
                  <a:cubicBezTo>
                    <a:pt x="361" y="1932"/>
                    <a:pt x="483" y="1810"/>
                    <a:pt x="483" y="1691"/>
                  </a:cubicBezTo>
                  <a:lnTo>
                    <a:pt x="483" y="242"/>
                  </a:lnTo>
                  <a:cubicBezTo>
                    <a:pt x="483" y="120"/>
                    <a:pt x="361" y="1"/>
                    <a:pt x="242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118;p56">
              <a:extLst>
                <a:ext uri="{FF2B5EF4-FFF2-40B4-BE49-F238E27FC236}">
                  <a16:creationId xmlns:a16="http://schemas.microsoft.com/office/drawing/2014/main" id="{0397DA35-EDAE-CA44-4A23-35F2E76C102D}"/>
                </a:ext>
              </a:extLst>
            </p:cNvPr>
            <p:cNvSpPr/>
            <p:nvPr/>
          </p:nvSpPr>
          <p:spPr>
            <a:xfrm>
              <a:off x="7258350" y="4246625"/>
              <a:ext cx="24150" cy="12100"/>
            </a:xfrm>
            <a:custGeom>
              <a:avLst/>
              <a:gdLst/>
              <a:ahLst/>
              <a:cxnLst/>
              <a:rect l="l" t="t" r="r" b="b"/>
              <a:pathLst>
                <a:path w="966" h="484" extrusionOk="0">
                  <a:moveTo>
                    <a:pt x="241" y="0"/>
                  </a:moveTo>
                  <a:cubicBezTo>
                    <a:pt x="81" y="0"/>
                    <a:pt x="0" y="120"/>
                    <a:pt x="0" y="242"/>
                  </a:cubicBezTo>
                  <a:cubicBezTo>
                    <a:pt x="0" y="361"/>
                    <a:pt x="81" y="483"/>
                    <a:pt x="241" y="483"/>
                  </a:cubicBezTo>
                  <a:lnTo>
                    <a:pt x="763" y="483"/>
                  </a:lnTo>
                  <a:cubicBezTo>
                    <a:pt x="885" y="483"/>
                    <a:pt x="966" y="361"/>
                    <a:pt x="966" y="242"/>
                  </a:cubicBezTo>
                  <a:cubicBezTo>
                    <a:pt x="966" y="120"/>
                    <a:pt x="885" y="0"/>
                    <a:pt x="763" y="0"/>
                  </a:cubicBezTo>
                  <a:close/>
                </a:path>
              </a:pathLst>
            </a:custGeom>
            <a:solidFill>
              <a:srgbClr val="81C9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119;p56">
              <a:extLst>
                <a:ext uri="{FF2B5EF4-FFF2-40B4-BE49-F238E27FC236}">
                  <a16:creationId xmlns:a16="http://schemas.microsoft.com/office/drawing/2014/main" id="{F488ECAB-A7E4-E509-ABF7-583ECBF21AAB}"/>
                </a:ext>
              </a:extLst>
            </p:cNvPr>
            <p:cNvSpPr/>
            <p:nvPr/>
          </p:nvSpPr>
          <p:spPr>
            <a:xfrm>
              <a:off x="7055150" y="4324975"/>
              <a:ext cx="51275" cy="41325"/>
            </a:xfrm>
            <a:custGeom>
              <a:avLst/>
              <a:gdLst/>
              <a:ahLst/>
              <a:cxnLst/>
              <a:rect l="l" t="t" r="r" b="b"/>
              <a:pathLst>
                <a:path w="2051" h="1653" extrusionOk="0">
                  <a:moveTo>
                    <a:pt x="1784" y="0"/>
                  </a:moveTo>
                  <a:cubicBezTo>
                    <a:pt x="1740" y="0"/>
                    <a:pt x="1695" y="13"/>
                    <a:pt x="1648" y="43"/>
                  </a:cubicBezTo>
                  <a:lnTo>
                    <a:pt x="119" y="1251"/>
                  </a:lnTo>
                  <a:cubicBezTo>
                    <a:pt x="39" y="1331"/>
                    <a:pt x="0" y="1492"/>
                    <a:pt x="81" y="1572"/>
                  </a:cubicBezTo>
                  <a:cubicBezTo>
                    <a:pt x="119" y="1653"/>
                    <a:pt x="200" y="1653"/>
                    <a:pt x="280" y="1653"/>
                  </a:cubicBezTo>
                  <a:cubicBezTo>
                    <a:pt x="322" y="1653"/>
                    <a:pt x="361" y="1653"/>
                    <a:pt x="403" y="1614"/>
                  </a:cubicBezTo>
                  <a:lnTo>
                    <a:pt x="1932" y="446"/>
                  </a:lnTo>
                  <a:cubicBezTo>
                    <a:pt x="2051" y="365"/>
                    <a:pt x="2051" y="204"/>
                    <a:pt x="1970" y="85"/>
                  </a:cubicBezTo>
                  <a:cubicBezTo>
                    <a:pt x="1920" y="35"/>
                    <a:pt x="1855" y="0"/>
                    <a:pt x="1784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1902;p52">
            <a:extLst>
              <a:ext uri="{FF2B5EF4-FFF2-40B4-BE49-F238E27FC236}">
                <a16:creationId xmlns:a16="http://schemas.microsoft.com/office/drawing/2014/main" id="{FB5F499F-D3F3-E61F-31A7-7FCEB6F0452C}"/>
              </a:ext>
            </a:extLst>
          </p:cNvPr>
          <p:cNvGrpSpPr/>
          <p:nvPr/>
        </p:nvGrpSpPr>
        <p:grpSpPr>
          <a:xfrm rot="-701668">
            <a:off x="6577776" y="1284729"/>
            <a:ext cx="741895" cy="987405"/>
            <a:chOff x="7556396" y="513950"/>
            <a:chExt cx="697123" cy="927817"/>
          </a:xfrm>
        </p:grpSpPr>
        <p:sp>
          <p:nvSpPr>
            <p:cNvPr id="600" name="Google Shape;1903;p52">
              <a:extLst>
                <a:ext uri="{FF2B5EF4-FFF2-40B4-BE49-F238E27FC236}">
                  <a16:creationId xmlns:a16="http://schemas.microsoft.com/office/drawing/2014/main" id="{A98AC983-1A69-6839-8A49-6547696FF3DD}"/>
                </a:ext>
              </a:extLst>
            </p:cNvPr>
            <p:cNvSpPr/>
            <p:nvPr/>
          </p:nvSpPr>
          <p:spPr>
            <a:xfrm>
              <a:off x="7556396" y="667628"/>
              <a:ext cx="427630" cy="250474"/>
            </a:xfrm>
            <a:custGeom>
              <a:avLst/>
              <a:gdLst/>
              <a:ahLst/>
              <a:cxnLst/>
              <a:rect l="l" t="t" r="r" b="b"/>
              <a:pathLst>
                <a:path w="21633" h="12671" extrusionOk="0">
                  <a:moveTo>
                    <a:pt x="261" y="1"/>
                  </a:moveTo>
                  <a:cubicBezTo>
                    <a:pt x="0" y="978"/>
                    <a:pt x="131" y="3136"/>
                    <a:pt x="131" y="3136"/>
                  </a:cubicBezTo>
                  <a:cubicBezTo>
                    <a:pt x="131" y="3136"/>
                    <a:pt x="1032" y="3077"/>
                    <a:pt x="1997" y="3077"/>
                  </a:cubicBezTo>
                  <a:cubicBezTo>
                    <a:pt x="3079" y="3077"/>
                    <a:pt x="4241" y="3150"/>
                    <a:pt x="4310" y="3459"/>
                  </a:cubicBezTo>
                  <a:cubicBezTo>
                    <a:pt x="4441" y="4050"/>
                    <a:pt x="324" y="4180"/>
                    <a:pt x="324" y="4180"/>
                  </a:cubicBezTo>
                  <a:lnTo>
                    <a:pt x="392" y="7185"/>
                  </a:lnTo>
                  <a:lnTo>
                    <a:pt x="9012" y="6270"/>
                  </a:lnTo>
                  <a:lnTo>
                    <a:pt x="13453" y="12670"/>
                  </a:lnTo>
                  <a:cubicBezTo>
                    <a:pt x="13453" y="12670"/>
                    <a:pt x="13456" y="12670"/>
                    <a:pt x="13461" y="12670"/>
                  </a:cubicBezTo>
                  <a:cubicBezTo>
                    <a:pt x="13745" y="12670"/>
                    <a:pt x="21632" y="12610"/>
                    <a:pt x="18939" y="5878"/>
                  </a:cubicBezTo>
                  <a:cubicBezTo>
                    <a:pt x="16901" y="833"/>
                    <a:pt x="12413" y="184"/>
                    <a:pt x="10240" y="184"/>
                  </a:cubicBezTo>
                  <a:cubicBezTo>
                    <a:pt x="9487" y="184"/>
                    <a:pt x="9012" y="262"/>
                    <a:pt x="9012" y="262"/>
                  </a:cubicBezTo>
                  <a:cubicBezTo>
                    <a:pt x="9012" y="262"/>
                    <a:pt x="1761" y="64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904;p52">
              <a:extLst>
                <a:ext uri="{FF2B5EF4-FFF2-40B4-BE49-F238E27FC236}">
                  <a16:creationId xmlns:a16="http://schemas.microsoft.com/office/drawing/2014/main" id="{C552B6AC-FC21-AD46-8FAF-5694ECA2C0DF}"/>
                </a:ext>
              </a:extLst>
            </p:cNvPr>
            <p:cNvSpPr/>
            <p:nvPr/>
          </p:nvSpPr>
          <p:spPr>
            <a:xfrm>
              <a:off x="7663479" y="764275"/>
              <a:ext cx="590040" cy="677492"/>
            </a:xfrm>
            <a:custGeom>
              <a:avLst/>
              <a:gdLst/>
              <a:ahLst/>
              <a:cxnLst/>
              <a:rect l="l" t="t" r="r" b="b"/>
              <a:pathLst>
                <a:path w="29849" h="34273" extrusionOk="0">
                  <a:moveTo>
                    <a:pt x="7025" y="1"/>
                  </a:moveTo>
                  <a:cubicBezTo>
                    <a:pt x="6471" y="1"/>
                    <a:pt x="5934" y="42"/>
                    <a:pt x="5424" y="138"/>
                  </a:cubicBezTo>
                  <a:cubicBezTo>
                    <a:pt x="1375" y="859"/>
                    <a:pt x="785" y="3340"/>
                    <a:pt x="523" y="6015"/>
                  </a:cubicBezTo>
                  <a:cubicBezTo>
                    <a:pt x="131" y="9740"/>
                    <a:pt x="1" y="13591"/>
                    <a:pt x="1568" y="17509"/>
                  </a:cubicBezTo>
                  <a:cubicBezTo>
                    <a:pt x="3203" y="21365"/>
                    <a:pt x="5685" y="27112"/>
                    <a:pt x="13323" y="31615"/>
                  </a:cubicBezTo>
                  <a:cubicBezTo>
                    <a:pt x="16685" y="33553"/>
                    <a:pt x="19625" y="34272"/>
                    <a:pt x="22006" y="34272"/>
                  </a:cubicBezTo>
                  <a:cubicBezTo>
                    <a:pt x="25083" y="34272"/>
                    <a:pt x="27229" y="33071"/>
                    <a:pt x="28150" y="31746"/>
                  </a:cubicBezTo>
                  <a:cubicBezTo>
                    <a:pt x="29848" y="29332"/>
                    <a:pt x="28997" y="25346"/>
                    <a:pt x="28344" y="21887"/>
                  </a:cubicBezTo>
                  <a:cubicBezTo>
                    <a:pt x="28150" y="20843"/>
                    <a:pt x="28083" y="16987"/>
                    <a:pt x="28281" y="14244"/>
                  </a:cubicBezTo>
                  <a:cubicBezTo>
                    <a:pt x="28542" y="11501"/>
                    <a:pt x="28997" y="8236"/>
                    <a:pt x="28474" y="5885"/>
                  </a:cubicBezTo>
                  <a:cubicBezTo>
                    <a:pt x="27952" y="3471"/>
                    <a:pt x="25930" y="921"/>
                    <a:pt x="23187" y="336"/>
                  </a:cubicBezTo>
                  <a:cubicBezTo>
                    <a:pt x="22758" y="234"/>
                    <a:pt x="22326" y="191"/>
                    <a:pt x="21902" y="191"/>
                  </a:cubicBezTo>
                  <a:cubicBezTo>
                    <a:pt x="19616" y="191"/>
                    <a:pt x="17571" y="1444"/>
                    <a:pt x="17571" y="1444"/>
                  </a:cubicBezTo>
                  <a:cubicBezTo>
                    <a:pt x="17313" y="1516"/>
                    <a:pt x="17021" y="1547"/>
                    <a:pt x="16700" y="1547"/>
                  </a:cubicBezTo>
                  <a:cubicBezTo>
                    <a:pt x="15552" y="1547"/>
                    <a:pt x="14027" y="1150"/>
                    <a:pt x="12346" y="791"/>
                  </a:cubicBezTo>
                  <a:cubicBezTo>
                    <a:pt x="10617" y="396"/>
                    <a:pt x="8740" y="1"/>
                    <a:pt x="7025" y="1"/>
                  </a:cubicBezTo>
                  <a:close/>
                </a:path>
              </a:pathLst>
            </a:custGeom>
            <a:solidFill>
              <a:srgbClr val="A00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905;p52">
              <a:extLst>
                <a:ext uri="{FF2B5EF4-FFF2-40B4-BE49-F238E27FC236}">
                  <a16:creationId xmlns:a16="http://schemas.microsoft.com/office/drawing/2014/main" id="{2BDD9D12-81AD-A64D-4F0E-E028B5E42AD7}"/>
                </a:ext>
              </a:extLst>
            </p:cNvPr>
            <p:cNvSpPr/>
            <p:nvPr/>
          </p:nvSpPr>
          <p:spPr>
            <a:xfrm>
              <a:off x="7697045" y="797980"/>
              <a:ext cx="518976" cy="609333"/>
            </a:xfrm>
            <a:custGeom>
              <a:avLst/>
              <a:gdLst/>
              <a:ahLst/>
              <a:cxnLst/>
              <a:rect l="l" t="t" r="r" b="b"/>
              <a:pathLst>
                <a:path w="26254" h="30825" extrusionOk="0">
                  <a:moveTo>
                    <a:pt x="5356" y="0"/>
                  </a:moveTo>
                  <a:cubicBezTo>
                    <a:pt x="4901" y="0"/>
                    <a:pt x="4442" y="0"/>
                    <a:pt x="4050" y="68"/>
                  </a:cubicBezTo>
                  <a:cubicBezTo>
                    <a:pt x="1244" y="653"/>
                    <a:pt x="852" y="1897"/>
                    <a:pt x="523" y="4441"/>
                  </a:cubicBezTo>
                  <a:cubicBezTo>
                    <a:pt x="199" y="7706"/>
                    <a:pt x="1" y="11494"/>
                    <a:pt x="1505" y="15151"/>
                  </a:cubicBezTo>
                  <a:cubicBezTo>
                    <a:pt x="2159" y="16719"/>
                    <a:pt x="3136" y="19200"/>
                    <a:pt x="4901" y="21619"/>
                  </a:cubicBezTo>
                  <a:cubicBezTo>
                    <a:pt x="6861" y="24294"/>
                    <a:pt x="9342" y="26515"/>
                    <a:pt x="12540" y="28411"/>
                  </a:cubicBezTo>
                  <a:cubicBezTo>
                    <a:pt x="15282" y="29978"/>
                    <a:pt x="17963" y="30825"/>
                    <a:pt x="20314" y="30825"/>
                  </a:cubicBezTo>
                  <a:cubicBezTo>
                    <a:pt x="22858" y="30825"/>
                    <a:pt x="24493" y="29848"/>
                    <a:pt x="25078" y="29064"/>
                  </a:cubicBezTo>
                  <a:cubicBezTo>
                    <a:pt x="26254" y="27366"/>
                    <a:pt x="25601" y="23840"/>
                    <a:pt x="25016" y="21029"/>
                  </a:cubicBezTo>
                  <a:lnTo>
                    <a:pt x="24948" y="20506"/>
                  </a:lnTo>
                  <a:cubicBezTo>
                    <a:pt x="24687" y="19138"/>
                    <a:pt x="24687" y="15089"/>
                    <a:pt x="24885" y="12408"/>
                  </a:cubicBezTo>
                  <a:cubicBezTo>
                    <a:pt x="24948" y="11954"/>
                    <a:pt x="24948" y="11431"/>
                    <a:pt x="25016" y="10909"/>
                  </a:cubicBezTo>
                  <a:cubicBezTo>
                    <a:pt x="25209" y="8621"/>
                    <a:pt x="25470" y="6270"/>
                    <a:pt x="25078" y="4509"/>
                  </a:cubicBezTo>
                  <a:cubicBezTo>
                    <a:pt x="24755" y="2811"/>
                    <a:pt x="23250" y="784"/>
                    <a:pt x="21097" y="261"/>
                  </a:cubicBezTo>
                  <a:cubicBezTo>
                    <a:pt x="20836" y="199"/>
                    <a:pt x="20575" y="199"/>
                    <a:pt x="20246" y="199"/>
                  </a:cubicBezTo>
                  <a:cubicBezTo>
                    <a:pt x="18485" y="199"/>
                    <a:pt x="16787" y="1244"/>
                    <a:pt x="16787" y="1244"/>
                  </a:cubicBezTo>
                  <a:lnTo>
                    <a:pt x="16526" y="1374"/>
                  </a:lnTo>
                  <a:lnTo>
                    <a:pt x="16265" y="1437"/>
                  </a:lnTo>
                  <a:cubicBezTo>
                    <a:pt x="15936" y="1505"/>
                    <a:pt x="15544" y="1568"/>
                    <a:pt x="15089" y="1568"/>
                  </a:cubicBezTo>
                  <a:cubicBezTo>
                    <a:pt x="13846" y="1568"/>
                    <a:pt x="12346" y="1244"/>
                    <a:pt x="10779" y="852"/>
                  </a:cubicBezTo>
                  <a:cubicBezTo>
                    <a:pt x="9013" y="460"/>
                    <a:pt x="7054" y="0"/>
                    <a:pt x="5356" y="0"/>
                  </a:cubicBezTo>
                  <a:close/>
                </a:path>
              </a:pathLst>
            </a:custGeom>
            <a:solidFill>
              <a:srgbClr val="F7A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906;p52">
              <a:extLst>
                <a:ext uri="{FF2B5EF4-FFF2-40B4-BE49-F238E27FC236}">
                  <a16:creationId xmlns:a16="http://schemas.microsoft.com/office/drawing/2014/main" id="{805E4F17-4DA0-8B17-DAAB-3BAD6062C2C9}"/>
                </a:ext>
              </a:extLst>
            </p:cNvPr>
            <p:cNvSpPr/>
            <p:nvPr/>
          </p:nvSpPr>
          <p:spPr>
            <a:xfrm>
              <a:off x="7667412" y="802626"/>
              <a:ext cx="437593" cy="582390"/>
            </a:xfrm>
            <a:custGeom>
              <a:avLst/>
              <a:gdLst/>
              <a:ahLst/>
              <a:cxnLst/>
              <a:rect l="l" t="t" r="r" b="b"/>
              <a:pathLst>
                <a:path w="22137" h="29462" extrusionOk="0">
                  <a:moveTo>
                    <a:pt x="6481" y="1"/>
                  </a:moveTo>
                  <a:cubicBezTo>
                    <a:pt x="5590" y="1"/>
                    <a:pt x="4626" y="200"/>
                    <a:pt x="3658" y="747"/>
                  </a:cubicBezTo>
                  <a:cubicBezTo>
                    <a:pt x="0" y="2769"/>
                    <a:pt x="1307" y="8124"/>
                    <a:pt x="3851" y="13871"/>
                  </a:cubicBezTo>
                  <a:cubicBezTo>
                    <a:pt x="6332" y="19686"/>
                    <a:pt x="9337" y="23014"/>
                    <a:pt x="12670" y="25694"/>
                  </a:cubicBezTo>
                  <a:cubicBezTo>
                    <a:pt x="15228" y="27751"/>
                    <a:pt x="18599" y="29461"/>
                    <a:pt x="20467" y="29461"/>
                  </a:cubicBezTo>
                  <a:cubicBezTo>
                    <a:pt x="21029" y="29461"/>
                    <a:pt x="21455" y="29306"/>
                    <a:pt x="21682" y="28960"/>
                  </a:cubicBezTo>
                  <a:cubicBezTo>
                    <a:pt x="22137" y="28239"/>
                    <a:pt x="19331" y="24650"/>
                    <a:pt x="18809" y="23343"/>
                  </a:cubicBezTo>
                  <a:cubicBezTo>
                    <a:pt x="17435" y="19618"/>
                    <a:pt x="17241" y="16875"/>
                    <a:pt x="16849" y="14916"/>
                  </a:cubicBezTo>
                  <a:cubicBezTo>
                    <a:pt x="15998" y="11259"/>
                    <a:pt x="14107" y="8715"/>
                    <a:pt x="13845" y="6688"/>
                  </a:cubicBezTo>
                  <a:cubicBezTo>
                    <a:pt x="13516" y="4666"/>
                    <a:pt x="10773" y="1463"/>
                    <a:pt x="10773" y="1463"/>
                  </a:cubicBezTo>
                  <a:cubicBezTo>
                    <a:pt x="10773" y="1463"/>
                    <a:pt x="8893" y="1"/>
                    <a:pt x="6481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907;p52">
              <a:extLst>
                <a:ext uri="{FF2B5EF4-FFF2-40B4-BE49-F238E27FC236}">
                  <a16:creationId xmlns:a16="http://schemas.microsoft.com/office/drawing/2014/main" id="{E212A5D4-8C0E-AB3F-6F75-A5EC5591CF22}"/>
                </a:ext>
              </a:extLst>
            </p:cNvPr>
            <p:cNvSpPr/>
            <p:nvPr/>
          </p:nvSpPr>
          <p:spPr>
            <a:xfrm>
              <a:off x="7600280" y="529448"/>
              <a:ext cx="250454" cy="502253"/>
            </a:xfrm>
            <a:custGeom>
              <a:avLst/>
              <a:gdLst/>
              <a:ahLst/>
              <a:cxnLst/>
              <a:rect l="l" t="t" r="r" b="b"/>
              <a:pathLst>
                <a:path w="12670" h="25408" extrusionOk="0">
                  <a:moveTo>
                    <a:pt x="4964" y="0"/>
                  </a:moveTo>
                  <a:lnTo>
                    <a:pt x="0" y="915"/>
                  </a:lnTo>
                  <a:cubicBezTo>
                    <a:pt x="0" y="915"/>
                    <a:pt x="1307" y="11562"/>
                    <a:pt x="1437" y="12539"/>
                  </a:cubicBezTo>
                  <a:cubicBezTo>
                    <a:pt x="1568" y="13584"/>
                    <a:pt x="1437" y="16849"/>
                    <a:pt x="2284" y="19201"/>
                  </a:cubicBezTo>
                  <a:cubicBezTo>
                    <a:pt x="3067" y="21619"/>
                    <a:pt x="6270" y="25407"/>
                    <a:pt x="6270" y="25407"/>
                  </a:cubicBezTo>
                  <a:lnTo>
                    <a:pt x="12670" y="14305"/>
                  </a:lnTo>
                  <a:cubicBezTo>
                    <a:pt x="12670" y="14305"/>
                    <a:pt x="6855" y="12017"/>
                    <a:pt x="6463" y="11170"/>
                  </a:cubicBezTo>
                  <a:cubicBezTo>
                    <a:pt x="5288" y="8689"/>
                    <a:pt x="4964" y="0"/>
                    <a:pt x="4964" y="0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908;p52">
              <a:extLst>
                <a:ext uri="{FF2B5EF4-FFF2-40B4-BE49-F238E27FC236}">
                  <a16:creationId xmlns:a16="http://schemas.microsoft.com/office/drawing/2014/main" id="{B6A524D6-6991-2DA6-91F0-631ADA48AE7C}"/>
                </a:ext>
              </a:extLst>
            </p:cNvPr>
            <p:cNvSpPr/>
            <p:nvPr/>
          </p:nvSpPr>
          <p:spPr>
            <a:xfrm>
              <a:off x="7844217" y="809643"/>
              <a:ext cx="9113" cy="6424"/>
            </a:xfrm>
            <a:custGeom>
              <a:avLst/>
              <a:gdLst/>
              <a:ahLst/>
              <a:cxnLst/>
              <a:rect l="l" t="t" r="r" b="b"/>
              <a:pathLst>
                <a:path w="461" h="325" extrusionOk="0">
                  <a:moveTo>
                    <a:pt x="1" y="1"/>
                  </a:moveTo>
                  <a:cubicBezTo>
                    <a:pt x="115" y="37"/>
                    <a:pt x="206" y="74"/>
                    <a:pt x="264" y="100"/>
                  </a:cubicBezTo>
                  <a:lnTo>
                    <a:pt x="264" y="100"/>
                  </a:lnTo>
                  <a:cubicBezTo>
                    <a:pt x="244" y="88"/>
                    <a:pt x="223" y="75"/>
                    <a:pt x="199" y="63"/>
                  </a:cubicBezTo>
                  <a:cubicBezTo>
                    <a:pt x="131" y="1"/>
                    <a:pt x="69" y="1"/>
                    <a:pt x="1" y="1"/>
                  </a:cubicBezTo>
                  <a:close/>
                  <a:moveTo>
                    <a:pt x="264" y="100"/>
                  </a:moveTo>
                  <a:cubicBezTo>
                    <a:pt x="284" y="113"/>
                    <a:pt x="303" y="126"/>
                    <a:pt x="320" y="141"/>
                  </a:cubicBezTo>
                  <a:lnTo>
                    <a:pt x="320" y="141"/>
                  </a:lnTo>
                  <a:lnTo>
                    <a:pt x="330" y="131"/>
                  </a:lnTo>
                  <a:cubicBezTo>
                    <a:pt x="330" y="131"/>
                    <a:pt x="306" y="119"/>
                    <a:pt x="264" y="100"/>
                  </a:cubicBezTo>
                  <a:close/>
                  <a:moveTo>
                    <a:pt x="320" y="141"/>
                  </a:moveTo>
                  <a:lnTo>
                    <a:pt x="199" y="262"/>
                  </a:lnTo>
                  <a:cubicBezTo>
                    <a:pt x="330" y="262"/>
                    <a:pt x="393" y="324"/>
                    <a:pt x="460" y="324"/>
                  </a:cubicBezTo>
                  <a:cubicBezTo>
                    <a:pt x="418" y="242"/>
                    <a:pt x="377" y="187"/>
                    <a:pt x="320" y="141"/>
                  </a:cubicBezTo>
                  <a:close/>
                </a:path>
              </a:pathLst>
            </a:custGeom>
            <a:solidFill>
              <a:srgbClr val="BB6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909;p52">
              <a:extLst>
                <a:ext uri="{FF2B5EF4-FFF2-40B4-BE49-F238E27FC236}">
                  <a16:creationId xmlns:a16="http://schemas.microsoft.com/office/drawing/2014/main" id="{68999392-C9A4-B535-144B-60DDAE0F7A67}"/>
                </a:ext>
              </a:extLst>
            </p:cNvPr>
            <p:cNvSpPr/>
            <p:nvPr/>
          </p:nvSpPr>
          <p:spPr>
            <a:xfrm>
              <a:off x="7724206" y="814803"/>
              <a:ext cx="138116" cy="219479"/>
            </a:xfrm>
            <a:custGeom>
              <a:avLst/>
              <a:gdLst/>
              <a:ahLst/>
              <a:cxnLst/>
              <a:rect l="l" t="t" r="r" b="b"/>
              <a:pathLst>
                <a:path w="6987" h="11103" extrusionOk="0">
                  <a:moveTo>
                    <a:pt x="6270" y="1"/>
                  </a:moveTo>
                  <a:lnTo>
                    <a:pt x="1" y="10904"/>
                  </a:lnTo>
                  <a:cubicBezTo>
                    <a:pt x="64" y="10972"/>
                    <a:pt x="131" y="11035"/>
                    <a:pt x="194" y="11035"/>
                  </a:cubicBezTo>
                  <a:cubicBezTo>
                    <a:pt x="262" y="11103"/>
                    <a:pt x="325" y="11103"/>
                    <a:pt x="455" y="11103"/>
                  </a:cubicBezTo>
                  <a:cubicBezTo>
                    <a:pt x="1500" y="11103"/>
                    <a:pt x="3329" y="9076"/>
                    <a:pt x="4834" y="6333"/>
                  </a:cubicBezTo>
                  <a:cubicBezTo>
                    <a:pt x="6333" y="3590"/>
                    <a:pt x="6986" y="1046"/>
                    <a:pt x="6531" y="63"/>
                  </a:cubicBezTo>
                  <a:cubicBezTo>
                    <a:pt x="6464" y="63"/>
                    <a:pt x="6401" y="1"/>
                    <a:pt x="6270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910;p52">
              <a:extLst>
                <a:ext uri="{FF2B5EF4-FFF2-40B4-BE49-F238E27FC236}">
                  <a16:creationId xmlns:a16="http://schemas.microsoft.com/office/drawing/2014/main" id="{52C2B560-FB5D-6ABC-4A77-681ADF290448}"/>
                </a:ext>
              </a:extLst>
            </p:cNvPr>
            <p:cNvSpPr/>
            <p:nvPr/>
          </p:nvSpPr>
          <p:spPr>
            <a:xfrm>
              <a:off x="7711297" y="809643"/>
              <a:ext cx="139440" cy="220724"/>
            </a:xfrm>
            <a:custGeom>
              <a:avLst/>
              <a:gdLst/>
              <a:ahLst/>
              <a:cxnLst/>
              <a:rect l="l" t="t" r="r" b="b"/>
              <a:pathLst>
                <a:path w="7054" h="11166" extrusionOk="0">
                  <a:moveTo>
                    <a:pt x="6662" y="1"/>
                  </a:moveTo>
                  <a:cubicBezTo>
                    <a:pt x="5617" y="1"/>
                    <a:pt x="3789" y="1960"/>
                    <a:pt x="2221" y="4765"/>
                  </a:cubicBezTo>
                  <a:cubicBezTo>
                    <a:pt x="654" y="7707"/>
                    <a:pt x="1" y="10450"/>
                    <a:pt x="654" y="11165"/>
                  </a:cubicBezTo>
                  <a:lnTo>
                    <a:pt x="6923" y="262"/>
                  </a:lnTo>
                  <a:lnTo>
                    <a:pt x="7054" y="131"/>
                  </a:lnTo>
                  <a:cubicBezTo>
                    <a:pt x="7054" y="131"/>
                    <a:pt x="6923" y="63"/>
                    <a:pt x="6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911;p52">
              <a:extLst>
                <a:ext uri="{FF2B5EF4-FFF2-40B4-BE49-F238E27FC236}">
                  <a16:creationId xmlns:a16="http://schemas.microsoft.com/office/drawing/2014/main" id="{BBC167DC-0FA5-ACB3-B64F-292A17A78066}"/>
                </a:ext>
              </a:extLst>
            </p:cNvPr>
            <p:cNvSpPr/>
            <p:nvPr/>
          </p:nvSpPr>
          <p:spPr>
            <a:xfrm>
              <a:off x="7901030" y="814803"/>
              <a:ext cx="286609" cy="535383"/>
            </a:xfrm>
            <a:custGeom>
              <a:avLst/>
              <a:gdLst/>
              <a:ahLst/>
              <a:cxnLst/>
              <a:rect l="l" t="t" r="r" b="b"/>
              <a:pathLst>
                <a:path w="14499" h="27084" extrusionOk="0">
                  <a:moveTo>
                    <a:pt x="2680" y="1"/>
                  </a:moveTo>
                  <a:lnTo>
                    <a:pt x="0" y="4964"/>
                  </a:lnTo>
                  <a:cubicBezTo>
                    <a:pt x="0" y="4964"/>
                    <a:pt x="3004" y="7315"/>
                    <a:pt x="4509" y="9598"/>
                  </a:cubicBezTo>
                  <a:cubicBezTo>
                    <a:pt x="7706" y="14431"/>
                    <a:pt x="7706" y="20899"/>
                    <a:pt x="9404" y="24357"/>
                  </a:cubicBezTo>
                  <a:cubicBezTo>
                    <a:pt x="10351" y="26398"/>
                    <a:pt x="11449" y="27083"/>
                    <a:pt x="12334" y="27083"/>
                  </a:cubicBezTo>
                  <a:cubicBezTo>
                    <a:pt x="12977" y="27083"/>
                    <a:pt x="13507" y="26720"/>
                    <a:pt x="13782" y="26254"/>
                  </a:cubicBezTo>
                  <a:cubicBezTo>
                    <a:pt x="14498" y="25141"/>
                    <a:pt x="13453" y="22790"/>
                    <a:pt x="13323" y="20178"/>
                  </a:cubicBezTo>
                  <a:cubicBezTo>
                    <a:pt x="13260" y="18610"/>
                    <a:pt x="13584" y="13908"/>
                    <a:pt x="13652" y="12602"/>
                  </a:cubicBezTo>
                  <a:cubicBezTo>
                    <a:pt x="13652" y="11233"/>
                    <a:pt x="14436" y="6531"/>
                    <a:pt x="12084" y="3198"/>
                  </a:cubicBezTo>
                  <a:cubicBezTo>
                    <a:pt x="10189" y="565"/>
                    <a:pt x="7144" y="310"/>
                    <a:pt x="6037" y="310"/>
                  </a:cubicBezTo>
                  <a:cubicBezTo>
                    <a:pt x="5771" y="310"/>
                    <a:pt x="5617" y="325"/>
                    <a:pt x="5617" y="325"/>
                  </a:cubicBezTo>
                  <a:lnTo>
                    <a:pt x="2680" y="1"/>
                  </a:ln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912;p52">
              <a:extLst>
                <a:ext uri="{FF2B5EF4-FFF2-40B4-BE49-F238E27FC236}">
                  <a16:creationId xmlns:a16="http://schemas.microsoft.com/office/drawing/2014/main" id="{0EACCE80-D52A-64A3-EC23-DFF46D43F533}"/>
                </a:ext>
              </a:extLst>
            </p:cNvPr>
            <p:cNvSpPr/>
            <p:nvPr/>
          </p:nvSpPr>
          <p:spPr>
            <a:xfrm>
              <a:off x="7969506" y="659879"/>
              <a:ext cx="271111" cy="215940"/>
            </a:xfrm>
            <a:custGeom>
              <a:avLst/>
              <a:gdLst/>
              <a:ahLst/>
              <a:cxnLst/>
              <a:rect l="l" t="t" r="r" b="b"/>
              <a:pathLst>
                <a:path w="13715" h="10924" extrusionOk="0">
                  <a:moveTo>
                    <a:pt x="13255" y="1"/>
                  </a:moveTo>
                  <a:cubicBezTo>
                    <a:pt x="11102" y="1"/>
                    <a:pt x="8422" y="1"/>
                    <a:pt x="5355" y="1762"/>
                  </a:cubicBezTo>
                  <a:cubicBezTo>
                    <a:pt x="2220" y="3528"/>
                    <a:pt x="0" y="8031"/>
                    <a:pt x="0" y="8031"/>
                  </a:cubicBezTo>
                  <a:cubicBezTo>
                    <a:pt x="0" y="8031"/>
                    <a:pt x="5345" y="10924"/>
                    <a:pt x="7861" y="10924"/>
                  </a:cubicBezTo>
                  <a:cubicBezTo>
                    <a:pt x="8098" y="10924"/>
                    <a:pt x="8310" y="10898"/>
                    <a:pt x="8490" y="10842"/>
                  </a:cubicBezTo>
                  <a:cubicBezTo>
                    <a:pt x="8291" y="9405"/>
                    <a:pt x="9665" y="6856"/>
                    <a:pt x="10449" y="6725"/>
                  </a:cubicBezTo>
                  <a:cubicBezTo>
                    <a:pt x="10611" y="6693"/>
                    <a:pt x="10844" y="6680"/>
                    <a:pt x="11105" y="6680"/>
                  </a:cubicBezTo>
                  <a:cubicBezTo>
                    <a:pt x="11895" y="6680"/>
                    <a:pt x="12931" y="6793"/>
                    <a:pt x="12931" y="6793"/>
                  </a:cubicBezTo>
                  <a:cubicBezTo>
                    <a:pt x="12931" y="6793"/>
                    <a:pt x="13516" y="4766"/>
                    <a:pt x="12931" y="3590"/>
                  </a:cubicBezTo>
                  <a:cubicBezTo>
                    <a:pt x="12697" y="3606"/>
                    <a:pt x="12471" y="3615"/>
                    <a:pt x="12262" y="3615"/>
                  </a:cubicBezTo>
                  <a:cubicBezTo>
                    <a:pt x="11594" y="3615"/>
                    <a:pt x="11102" y="3528"/>
                    <a:pt x="11102" y="3329"/>
                  </a:cubicBezTo>
                  <a:cubicBezTo>
                    <a:pt x="10972" y="2807"/>
                    <a:pt x="13255" y="2613"/>
                    <a:pt x="13255" y="2613"/>
                  </a:cubicBezTo>
                  <a:cubicBezTo>
                    <a:pt x="13255" y="2613"/>
                    <a:pt x="13714" y="915"/>
                    <a:pt x="13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913;p52">
              <a:extLst>
                <a:ext uri="{FF2B5EF4-FFF2-40B4-BE49-F238E27FC236}">
                  <a16:creationId xmlns:a16="http://schemas.microsoft.com/office/drawing/2014/main" id="{90B4A68C-5A87-6782-AF00-EE1C208A2027}"/>
                </a:ext>
              </a:extLst>
            </p:cNvPr>
            <p:cNvSpPr/>
            <p:nvPr/>
          </p:nvSpPr>
          <p:spPr>
            <a:xfrm>
              <a:off x="8222536" y="659879"/>
              <a:ext cx="15498" cy="51672"/>
            </a:xfrm>
            <a:custGeom>
              <a:avLst/>
              <a:gdLst/>
              <a:ahLst/>
              <a:cxnLst/>
              <a:rect l="l" t="t" r="r" b="b"/>
              <a:pathLst>
                <a:path w="784" h="2614" extrusionOk="0">
                  <a:moveTo>
                    <a:pt x="392" y="1"/>
                  </a:moveTo>
                  <a:cubicBezTo>
                    <a:pt x="193" y="1"/>
                    <a:pt x="0" y="586"/>
                    <a:pt x="0" y="1307"/>
                  </a:cubicBezTo>
                  <a:cubicBezTo>
                    <a:pt x="0" y="2023"/>
                    <a:pt x="193" y="2613"/>
                    <a:pt x="392" y="2613"/>
                  </a:cubicBezTo>
                  <a:cubicBezTo>
                    <a:pt x="653" y="2613"/>
                    <a:pt x="784" y="2023"/>
                    <a:pt x="784" y="1307"/>
                  </a:cubicBezTo>
                  <a:cubicBezTo>
                    <a:pt x="784" y="58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914;p52">
              <a:extLst>
                <a:ext uri="{FF2B5EF4-FFF2-40B4-BE49-F238E27FC236}">
                  <a16:creationId xmlns:a16="http://schemas.microsoft.com/office/drawing/2014/main" id="{B366A316-1652-9416-C633-B78B3BF3F5E6}"/>
                </a:ext>
              </a:extLst>
            </p:cNvPr>
            <p:cNvSpPr/>
            <p:nvPr/>
          </p:nvSpPr>
          <p:spPr>
            <a:xfrm>
              <a:off x="8217357" y="730847"/>
              <a:ext cx="15517" cy="64561"/>
            </a:xfrm>
            <a:custGeom>
              <a:avLst/>
              <a:gdLst/>
              <a:ahLst/>
              <a:cxnLst/>
              <a:rect l="l" t="t" r="r" b="b"/>
              <a:pathLst>
                <a:path w="785" h="3266" extrusionOk="0">
                  <a:moveTo>
                    <a:pt x="393" y="0"/>
                  </a:moveTo>
                  <a:cubicBezTo>
                    <a:pt x="194" y="0"/>
                    <a:pt x="1" y="721"/>
                    <a:pt x="1" y="1635"/>
                  </a:cubicBezTo>
                  <a:cubicBezTo>
                    <a:pt x="1" y="2550"/>
                    <a:pt x="194" y="3266"/>
                    <a:pt x="393" y="3266"/>
                  </a:cubicBezTo>
                  <a:cubicBezTo>
                    <a:pt x="586" y="3266"/>
                    <a:pt x="785" y="2550"/>
                    <a:pt x="785" y="1635"/>
                  </a:cubicBezTo>
                  <a:cubicBezTo>
                    <a:pt x="785" y="721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915;p52">
              <a:extLst>
                <a:ext uri="{FF2B5EF4-FFF2-40B4-BE49-F238E27FC236}">
                  <a16:creationId xmlns:a16="http://schemas.microsoft.com/office/drawing/2014/main" id="{6B912D27-CE52-57C2-468F-8BDF0AF90787}"/>
                </a:ext>
              </a:extLst>
            </p:cNvPr>
            <p:cNvSpPr/>
            <p:nvPr/>
          </p:nvSpPr>
          <p:spPr>
            <a:xfrm>
              <a:off x="7964327" y="809564"/>
              <a:ext cx="178184" cy="82786"/>
            </a:xfrm>
            <a:custGeom>
              <a:avLst/>
              <a:gdLst/>
              <a:ahLst/>
              <a:cxnLst/>
              <a:rect l="l" t="t" r="r" b="b"/>
              <a:pathLst>
                <a:path w="9014" h="4188" extrusionOk="0">
                  <a:moveTo>
                    <a:pt x="1550" y="0"/>
                  </a:moveTo>
                  <a:cubicBezTo>
                    <a:pt x="887" y="0"/>
                    <a:pt x="437" y="152"/>
                    <a:pt x="325" y="459"/>
                  </a:cubicBezTo>
                  <a:cubicBezTo>
                    <a:pt x="1" y="1243"/>
                    <a:pt x="1699" y="2549"/>
                    <a:pt x="4050" y="3400"/>
                  </a:cubicBezTo>
                  <a:cubicBezTo>
                    <a:pt x="5350" y="3921"/>
                    <a:pt x="6609" y="4187"/>
                    <a:pt x="7500" y="4187"/>
                  </a:cubicBezTo>
                  <a:cubicBezTo>
                    <a:pt x="8175" y="4187"/>
                    <a:pt x="8639" y="4035"/>
                    <a:pt x="8752" y="3724"/>
                  </a:cubicBezTo>
                  <a:cubicBezTo>
                    <a:pt x="9013" y="3009"/>
                    <a:pt x="7378" y="1702"/>
                    <a:pt x="5027" y="788"/>
                  </a:cubicBezTo>
                  <a:cubicBezTo>
                    <a:pt x="3686" y="267"/>
                    <a:pt x="2430" y="0"/>
                    <a:pt x="1550" y="0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916;p52">
              <a:extLst>
                <a:ext uri="{FF2B5EF4-FFF2-40B4-BE49-F238E27FC236}">
                  <a16:creationId xmlns:a16="http://schemas.microsoft.com/office/drawing/2014/main" id="{12DBB53F-45BE-0160-D56A-25D6EF2BDEC8}"/>
                </a:ext>
              </a:extLst>
            </p:cNvPr>
            <p:cNvSpPr/>
            <p:nvPr/>
          </p:nvSpPr>
          <p:spPr>
            <a:xfrm>
              <a:off x="7778429" y="513950"/>
              <a:ext cx="369237" cy="475092"/>
            </a:xfrm>
            <a:custGeom>
              <a:avLst/>
              <a:gdLst/>
              <a:ahLst/>
              <a:cxnLst/>
              <a:rect l="l" t="t" r="r" b="b"/>
              <a:pathLst>
                <a:path w="18679" h="24034" extrusionOk="0">
                  <a:moveTo>
                    <a:pt x="3329" y="1"/>
                  </a:moveTo>
                  <a:cubicBezTo>
                    <a:pt x="3329" y="1"/>
                    <a:pt x="847" y="1"/>
                    <a:pt x="1" y="1375"/>
                  </a:cubicBezTo>
                  <a:cubicBezTo>
                    <a:pt x="262" y="2942"/>
                    <a:pt x="2482" y="6991"/>
                    <a:pt x="2937" y="7775"/>
                  </a:cubicBezTo>
                  <a:cubicBezTo>
                    <a:pt x="3329" y="8558"/>
                    <a:pt x="5549" y="13062"/>
                    <a:pt x="5549" y="13715"/>
                  </a:cubicBezTo>
                  <a:cubicBezTo>
                    <a:pt x="5549" y="14305"/>
                    <a:pt x="4765" y="15674"/>
                    <a:pt x="4311" y="17633"/>
                  </a:cubicBezTo>
                  <a:cubicBezTo>
                    <a:pt x="3459" y="21944"/>
                    <a:pt x="4311" y="24034"/>
                    <a:pt x="4311" y="24034"/>
                  </a:cubicBezTo>
                  <a:cubicBezTo>
                    <a:pt x="4311" y="24034"/>
                    <a:pt x="7508" y="24034"/>
                    <a:pt x="8553" y="23710"/>
                  </a:cubicBezTo>
                  <a:cubicBezTo>
                    <a:pt x="8360" y="22466"/>
                    <a:pt x="9274" y="17571"/>
                    <a:pt x="9535" y="16918"/>
                  </a:cubicBezTo>
                  <a:cubicBezTo>
                    <a:pt x="10450" y="14760"/>
                    <a:pt x="12994" y="13193"/>
                    <a:pt x="14300" y="11954"/>
                  </a:cubicBezTo>
                  <a:cubicBezTo>
                    <a:pt x="15737" y="10711"/>
                    <a:pt x="18678" y="8167"/>
                    <a:pt x="18678" y="8167"/>
                  </a:cubicBezTo>
                  <a:cubicBezTo>
                    <a:pt x="18678" y="8167"/>
                    <a:pt x="17043" y="5878"/>
                    <a:pt x="15998" y="4833"/>
                  </a:cubicBezTo>
                  <a:cubicBezTo>
                    <a:pt x="14760" y="5878"/>
                    <a:pt x="12341" y="7968"/>
                    <a:pt x="11364" y="8621"/>
                  </a:cubicBezTo>
                  <a:cubicBezTo>
                    <a:pt x="10895" y="8903"/>
                    <a:pt x="10309" y="9139"/>
                    <a:pt x="9717" y="9139"/>
                  </a:cubicBezTo>
                  <a:cubicBezTo>
                    <a:pt x="9069" y="9139"/>
                    <a:pt x="8414" y="8855"/>
                    <a:pt x="7900" y="8036"/>
                  </a:cubicBezTo>
                  <a:cubicBezTo>
                    <a:pt x="6855" y="6401"/>
                    <a:pt x="3329" y="1"/>
                    <a:pt x="3329" y="1"/>
                  </a:cubicBezTo>
                  <a:close/>
                </a:path>
              </a:pathLst>
            </a:custGeom>
            <a:solidFill>
              <a:srgbClr val="630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917;p52">
              <a:extLst>
                <a:ext uri="{FF2B5EF4-FFF2-40B4-BE49-F238E27FC236}">
                  <a16:creationId xmlns:a16="http://schemas.microsoft.com/office/drawing/2014/main" id="{5ED80663-8E0A-639D-EF39-766956AB663E}"/>
                </a:ext>
              </a:extLst>
            </p:cNvPr>
            <p:cNvSpPr/>
            <p:nvPr/>
          </p:nvSpPr>
          <p:spPr>
            <a:xfrm>
              <a:off x="7863629" y="982635"/>
              <a:ext cx="83893" cy="12928"/>
            </a:xfrm>
            <a:custGeom>
              <a:avLst/>
              <a:gdLst/>
              <a:ahLst/>
              <a:cxnLst/>
              <a:rect l="l" t="t" r="r" b="b"/>
              <a:pathLst>
                <a:path w="4244" h="654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3329" y="262"/>
                    <a:pt x="915" y="325"/>
                    <a:pt x="194" y="325"/>
                  </a:cubicBezTo>
                  <a:lnTo>
                    <a:pt x="1" y="325"/>
                  </a:lnTo>
                  <a:cubicBezTo>
                    <a:pt x="64" y="523"/>
                    <a:pt x="586" y="654"/>
                    <a:pt x="1370" y="654"/>
                  </a:cubicBezTo>
                  <a:cubicBezTo>
                    <a:pt x="1568" y="654"/>
                    <a:pt x="1892" y="654"/>
                    <a:pt x="2153" y="586"/>
                  </a:cubicBezTo>
                  <a:cubicBezTo>
                    <a:pt x="3198" y="523"/>
                    <a:pt x="4050" y="262"/>
                    <a:pt x="4243" y="1"/>
                  </a:cubicBezTo>
                  <a:close/>
                </a:path>
              </a:pathLst>
            </a:custGeom>
            <a:solidFill>
              <a:srgbClr val="64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918;p52">
              <a:extLst>
                <a:ext uri="{FF2B5EF4-FFF2-40B4-BE49-F238E27FC236}">
                  <a16:creationId xmlns:a16="http://schemas.microsoft.com/office/drawing/2014/main" id="{E7498F86-E5F7-428D-0D1C-DFBB373275EA}"/>
                </a:ext>
              </a:extLst>
            </p:cNvPr>
            <p:cNvSpPr/>
            <p:nvPr/>
          </p:nvSpPr>
          <p:spPr>
            <a:xfrm>
              <a:off x="7863629" y="974886"/>
              <a:ext cx="83893" cy="14173"/>
            </a:xfrm>
            <a:custGeom>
              <a:avLst/>
              <a:gdLst/>
              <a:ahLst/>
              <a:cxnLst/>
              <a:rect l="l" t="t" r="r" b="b"/>
              <a:pathLst>
                <a:path w="4244" h="717" extrusionOk="0">
                  <a:moveTo>
                    <a:pt x="2091" y="1"/>
                  </a:moveTo>
                  <a:cubicBezTo>
                    <a:pt x="915" y="131"/>
                    <a:pt x="1" y="455"/>
                    <a:pt x="1" y="717"/>
                  </a:cubicBezTo>
                  <a:lnTo>
                    <a:pt x="194" y="717"/>
                  </a:lnTo>
                  <a:cubicBezTo>
                    <a:pt x="915" y="717"/>
                    <a:pt x="3329" y="654"/>
                    <a:pt x="4243" y="393"/>
                  </a:cubicBezTo>
                  <a:lnTo>
                    <a:pt x="4243" y="325"/>
                  </a:lnTo>
                  <a:lnTo>
                    <a:pt x="4243" y="262"/>
                  </a:lnTo>
                  <a:cubicBezTo>
                    <a:pt x="4113" y="63"/>
                    <a:pt x="3590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919;p52">
              <a:extLst>
                <a:ext uri="{FF2B5EF4-FFF2-40B4-BE49-F238E27FC236}">
                  <a16:creationId xmlns:a16="http://schemas.microsoft.com/office/drawing/2014/main" id="{4AE5E8F4-70F0-0720-93E2-A14EA1C15CDE}"/>
                </a:ext>
              </a:extLst>
            </p:cNvPr>
            <p:cNvSpPr/>
            <p:nvPr/>
          </p:nvSpPr>
          <p:spPr>
            <a:xfrm>
              <a:off x="7717702" y="555266"/>
              <a:ext cx="333082" cy="453209"/>
            </a:xfrm>
            <a:custGeom>
              <a:avLst/>
              <a:gdLst/>
              <a:ahLst/>
              <a:cxnLst/>
              <a:rect l="l" t="t" r="r" b="b"/>
              <a:pathLst>
                <a:path w="16850" h="22927" extrusionOk="0">
                  <a:moveTo>
                    <a:pt x="11233" y="1"/>
                  </a:moveTo>
                  <a:lnTo>
                    <a:pt x="9013" y="460"/>
                  </a:lnTo>
                  <a:cubicBezTo>
                    <a:pt x="9013" y="460"/>
                    <a:pt x="9342" y="1505"/>
                    <a:pt x="9212" y="1636"/>
                  </a:cubicBezTo>
                  <a:cubicBezTo>
                    <a:pt x="9091" y="1756"/>
                    <a:pt x="8084" y="2098"/>
                    <a:pt x="7620" y="2098"/>
                  </a:cubicBezTo>
                  <a:cubicBezTo>
                    <a:pt x="7580" y="2098"/>
                    <a:pt x="7544" y="2096"/>
                    <a:pt x="7514" y="2090"/>
                  </a:cubicBezTo>
                  <a:cubicBezTo>
                    <a:pt x="7122" y="1960"/>
                    <a:pt x="6793" y="852"/>
                    <a:pt x="6793" y="852"/>
                  </a:cubicBezTo>
                  <a:lnTo>
                    <a:pt x="4509" y="1375"/>
                  </a:lnTo>
                  <a:cubicBezTo>
                    <a:pt x="4509" y="1375"/>
                    <a:pt x="5032" y="2681"/>
                    <a:pt x="4703" y="2811"/>
                  </a:cubicBezTo>
                  <a:cubicBezTo>
                    <a:pt x="4379" y="2942"/>
                    <a:pt x="3397" y="3726"/>
                    <a:pt x="3397" y="3726"/>
                  </a:cubicBezTo>
                  <a:lnTo>
                    <a:pt x="2550" y="3005"/>
                  </a:lnTo>
                  <a:lnTo>
                    <a:pt x="523" y="4180"/>
                  </a:lnTo>
                  <a:cubicBezTo>
                    <a:pt x="523" y="4180"/>
                    <a:pt x="1505" y="5225"/>
                    <a:pt x="1437" y="5424"/>
                  </a:cubicBezTo>
                  <a:cubicBezTo>
                    <a:pt x="1437" y="5617"/>
                    <a:pt x="1" y="7576"/>
                    <a:pt x="69" y="9342"/>
                  </a:cubicBezTo>
                  <a:cubicBezTo>
                    <a:pt x="131" y="11171"/>
                    <a:pt x="69" y="13260"/>
                    <a:pt x="2744" y="16003"/>
                  </a:cubicBezTo>
                  <a:cubicBezTo>
                    <a:pt x="5424" y="18678"/>
                    <a:pt x="11495" y="19984"/>
                    <a:pt x="13914" y="22926"/>
                  </a:cubicBezTo>
                  <a:cubicBezTo>
                    <a:pt x="13935" y="22926"/>
                    <a:pt x="13957" y="22926"/>
                    <a:pt x="13979" y="22926"/>
                  </a:cubicBezTo>
                  <a:cubicBezTo>
                    <a:pt x="16850" y="22926"/>
                    <a:pt x="16849" y="18809"/>
                    <a:pt x="16787" y="18809"/>
                  </a:cubicBezTo>
                  <a:cubicBezTo>
                    <a:pt x="16787" y="18809"/>
                    <a:pt x="15220" y="17111"/>
                    <a:pt x="11693" y="15674"/>
                  </a:cubicBezTo>
                  <a:cubicBezTo>
                    <a:pt x="8099" y="14175"/>
                    <a:pt x="6338" y="12670"/>
                    <a:pt x="6207" y="11562"/>
                  </a:cubicBezTo>
                  <a:cubicBezTo>
                    <a:pt x="6140" y="10450"/>
                    <a:pt x="5878" y="8360"/>
                    <a:pt x="8229" y="7252"/>
                  </a:cubicBezTo>
                  <a:cubicBezTo>
                    <a:pt x="10462" y="6194"/>
                    <a:pt x="12107" y="5982"/>
                    <a:pt x="13067" y="5982"/>
                  </a:cubicBezTo>
                  <a:cubicBezTo>
                    <a:pt x="13709" y="5982"/>
                    <a:pt x="14044" y="6077"/>
                    <a:pt x="14044" y="6077"/>
                  </a:cubicBezTo>
                  <a:lnTo>
                    <a:pt x="14044" y="915"/>
                  </a:lnTo>
                  <a:cubicBezTo>
                    <a:pt x="14044" y="915"/>
                    <a:pt x="11756" y="1045"/>
                    <a:pt x="11563" y="1045"/>
                  </a:cubicBezTo>
                  <a:cubicBezTo>
                    <a:pt x="11557" y="1047"/>
                    <a:pt x="11551" y="1048"/>
                    <a:pt x="11545" y="1048"/>
                  </a:cubicBezTo>
                  <a:cubicBezTo>
                    <a:pt x="11356" y="1048"/>
                    <a:pt x="11233" y="1"/>
                    <a:pt x="11233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920;p52">
              <a:extLst>
                <a:ext uri="{FF2B5EF4-FFF2-40B4-BE49-F238E27FC236}">
                  <a16:creationId xmlns:a16="http://schemas.microsoft.com/office/drawing/2014/main" id="{7D036F88-8221-1DEE-2B6F-85EB36E4DAB1}"/>
                </a:ext>
              </a:extLst>
            </p:cNvPr>
            <p:cNvSpPr/>
            <p:nvPr/>
          </p:nvSpPr>
          <p:spPr>
            <a:xfrm>
              <a:off x="7986230" y="923034"/>
              <a:ext cx="72310" cy="90753"/>
            </a:xfrm>
            <a:custGeom>
              <a:avLst/>
              <a:gdLst/>
              <a:ahLst/>
              <a:cxnLst/>
              <a:rect l="l" t="t" r="r" b="b"/>
              <a:pathLst>
                <a:path w="3658" h="4591" extrusionOk="0">
                  <a:moveTo>
                    <a:pt x="2801" y="1"/>
                  </a:moveTo>
                  <a:cubicBezTo>
                    <a:pt x="2254" y="1"/>
                    <a:pt x="1458" y="715"/>
                    <a:pt x="852" y="1709"/>
                  </a:cubicBezTo>
                  <a:cubicBezTo>
                    <a:pt x="131" y="2948"/>
                    <a:pt x="0" y="4191"/>
                    <a:pt x="523" y="4515"/>
                  </a:cubicBezTo>
                  <a:cubicBezTo>
                    <a:pt x="604" y="4566"/>
                    <a:pt x="698" y="4591"/>
                    <a:pt x="802" y="4591"/>
                  </a:cubicBezTo>
                  <a:cubicBezTo>
                    <a:pt x="1363" y="4591"/>
                    <a:pt x="2203" y="3877"/>
                    <a:pt x="2811" y="2885"/>
                  </a:cubicBezTo>
                  <a:cubicBezTo>
                    <a:pt x="3464" y="1642"/>
                    <a:pt x="3658" y="403"/>
                    <a:pt x="3072" y="74"/>
                  </a:cubicBezTo>
                  <a:cubicBezTo>
                    <a:pt x="2992" y="24"/>
                    <a:pt x="2901" y="1"/>
                    <a:pt x="2801" y="1"/>
                  </a:cubicBezTo>
                  <a:close/>
                </a:path>
              </a:pathLst>
            </a:custGeom>
            <a:solidFill>
              <a:srgbClr val="F45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8073876"/>
      </p:ext>
    </p:extLst>
  </p:cSld>
  <p:clrMapOvr>
    <a:masterClrMapping/>
  </p:clrMapOvr>
</p:sld>
</file>

<file path=ppt/theme/theme1.xml><?xml version="1.0" encoding="utf-8"?>
<a:theme xmlns:a="http://schemas.openxmlformats.org/drawingml/2006/main" name="Blood Pressure Breakthrough by Slidesgo">
  <a:themeElements>
    <a:clrScheme name="Simple Light">
      <a:dk1>
        <a:srgbClr val="2D1E2F"/>
      </a:dk1>
      <a:lt1>
        <a:srgbClr val="FFFFFF"/>
      </a:lt1>
      <a:dk2>
        <a:srgbClr val="D6FAEC"/>
      </a:dk2>
      <a:lt2>
        <a:srgbClr val="F4534D"/>
      </a:lt2>
      <a:accent1>
        <a:srgbClr val="F7A9A6"/>
      </a:accent1>
      <a:accent2>
        <a:srgbClr val="FFC757"/>
      </a:accent2>
      <a:accent3>
        <a:srgbClr val="81C9AE"/>
      </a:accent3>
      <a:accent4>
        <a:srgbClr val="374957"/>
      </a:accent4>
      <a:accent5>
        <a:srgbClr val="FFFFFF"/>
      </a:accent5>
      <a:accent6>
        <a:srgbClr val="F4534D"/>
      </a:accent6>
      <a:hlink>
        <a:srgbClr val="2D1E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5003</Words>
  <Application>Microsoft Office PowerPoint</Application>
  <PresentationFormat>화면 슬라이드 쇼(16:9)</PresentationFormat>
  <Paragraphs>1150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Oswald</vt:lpstr>
      <vt:lpstr>HY엽서L</vt:lpstr>
      <vt:lpstr>Chonburi</vt:lpstr>
      <vt:lpstr>HY견명조</vt:lpstr>
      <vt:lpstr>HY엽서M</vt:lpstr>
      <vt:lpstr>Arial</vt:lpstr>
      <vt:lpstr>Livvic</vt:lpstr>
      <vt:lpstr>Palanquin Dark</vt:lpstr>
      <vt:lpstr>Blood Pressure Breakthrough by Slidesgo</vt:lpstr>
      <vt:lpstr>한국형 고혈압 예측 모델 개발 Hypertension Predictive Model  고혈압 진단기준에 따른 차이가 있을까?</vt:lpstr>
      <vt:lpstr>TABLE OF CONTENTS</vt:lpstr>
      <vt:lpstr>INTRODUCTION</vt:lpstr>
      <vt:lpstr>Hypertension (고혈압)</vt:lpstr>
      <vt:lpstr>Diagnostic Criteria (고혈압 진단기준)</vt:lpstr>
      <vt:lpstr>Problems (문제정의)</vt:lpstr>
      <vt:lpstr>GOALS(목표 및 가설)</vt:lpstr>
      <vt:lpstr>DATASET(데이터 선정)</vt:lpstr>
      <vt:lpstr>Machine Learning (문제유형, 타겟)</vt:lpstr>
      <vt:lpstr>Machine Learning (위험요인, 특성)</vt:lpstr>
      <vt:lpstr>DATA PREPARATION</vt:lpstr>
      <vt:lpstr>Workflow (데이터 준비 과정)</vt:lpstr>
      <vt:lpstr>Raw Data &amp; Missing Value</vt:lpstr>
      <vt:lpstr>Target</vt:lpstr>
      <vt:lpstr>Feature Engineering</vt:lpstr>
      <vt:lpstr>Correlation – Target Leakage</vt:lpstr>
      <vt:lpstr>Correlation - Multicollinearity</vt:lpstr>
      <vt:lpstr>Outlier</vt:lpstr>
      <vt:lpstr>Outlier</vt:lpstr>
      <vt:lpstr>EDA – Final data</vt:lpstr>
      <vt:lpstr>EDA – Final data</vt:lpstr>
      <vt:lpstr>EDA – Final data</vt:lpstr>
      <vt:lpstr>EDA – Final data</vt:lpstr>
      <vt:lpstr>MODELING</vt:lpstr>
      <vt:lpstr>Workflow (모델링 과정)</vt:lpstr>
      <vt:lpstr>DATA SPLIT</vt:lpstr>
      <vt:lpstr>BASELINE</vt:lpstr>
      <vt:lpstr>MODELING(default)</vt:lpstr>
      <vt:lpstr>MODELING(default)</vt:lpstr>
      <vt:lpstr>MODELING(default)</vt:lpstr>
      <vt:lpstr>MODELING(default)</vt:lpstr>
      <vt:lpstr>MODELING(default)</vt:lpstr>
      <vt:lpstr>MODELING(default)</vt:lpstr>
      <vt:lpstr>MODELING(default)</vt:lpstr>
      <vt:lpstr>MODELING(default)</vt:lpstr>
      <vt:lpstr>MODELING(default)</vt:lpstr>
      <vt:lpstr>MODEL(default) - COMPARING</vt:lpstr>
      <vt:lpstr>MODELING(tuning) - GridSearchCV</vt:lpstr>
      <vt:lpstr>MODELING(tuning) - GridSearchCV</vt:lpstr>
      <vt:lpstr>MODELING(tuning) - GridSearchCV</vt:lpstr>
      <vt:lpstr>MODEL(default) - COMPARING</vt:lpstr>
      <vt:lpstr>FINAL MODEL - Evaluation</vt:lpstr>
      <vt:lpstr>FINAL MODEL - Evaluation</vt:lpstr>
      <vt:lpstr>FINAL MODEL - TEST</vt:lpstr>
      <vt:lpstr>FINAL MODEL - TEST</vt:lpstr>
      <vt:lpstr>INTERPRETATION</vt:lpstr>
      <vt:lpstr>Workflow (모델 해석)</vt:lpstr>
      <vt:lpstr>FEATURE IMPORTANCE (MDI)</vt:lpstr>
      <vt:lpstr>PERMUTATION IMPORTANCE</vt:lpstr>
      <vt:lpstr>Feature Analysis - PDP</vt:lpstr>
      <vt:lpstr>Feature Analysis - PDP</vt:lpstr>
      <vt:lpstr>Feature Analysis - PDP</vt:lpstr>
      <vt:lpstr>INTERPRETATION SUMMARY</vt:lpstr>
      <vt:lpstr>CONCLUSIONS</vt:lpstr>
      <vt:lpstr>SUMMARY(요약)</vt:lpstr>
      <vt:lpstr>DISCUSSION(결론,한계점)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PRESSURE BREAKTHROUGH</dc:title>
  <dc:creator>KyungJae Cheong</dc:creator>
  <cp:lastModifiedBy>Cheong KyungJae</cp:lastModifiedBy>
  <cp:revision>17</cp:revision>
  <dcterms:modified xsi:type="dcterms:W3CDTF">2022-09-30T00:25:42Z</dcterms:modified>
</cp:coreProperties>
</file>